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62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45A8-7834-49F1-ABC7-FD4CEFFDBC69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E8215-AB1F-4EB9-97D3-ADD4B44A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0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6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3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1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89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8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4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4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3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7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9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2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5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E9C825-FD51-49DC-86EF-52CDEC927F6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76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7241A4-8985-47C0-A1EE-778E4A2DCDDB}"/>
              </a:ext>
            </a:extLst>
          </p:cNvPr>
          <p:cNvSpPr txBox="1"/>
          <p:nvPr/>
        </p:nvSpPr>
        <p:spPr>
          <a:xfrm>
            <a:off x="7521118" y="965166"/>
            <a:ext cx="39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놈 </a:t>
            </a:r>
            <a:r>
              <a:rPr lang="en-US" altLang="ko-KR" sz="7200" b="1" dirty="0"/>
              <a:t>2017</a:t>
            </a:r>
            <a:endParaRPr lang="ko-KR" altLang="en-US" sz="7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7B347-1E83-47C3-A894-164AE0FF3D11}"/>
              </a:ext>
            </a:extLst>
          </p:cNvPr>
          <p:cNvSpPr txBox="1"/>
          <p:nvPr/>
        </p:nvSpPr>
        <p:spPr>
          <a:xfrm>
            <a:off x="7347820" y="4149970"/>
            <a:ext cx="4255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2012180007    </a:t>
            </a:r>
            <a:r>
              <a:rPr lang="ko-KR" altLang="en-US" sz="3200" b="1" dirty="0"/>
              <a:t>김동순</a:t>
            </a:r>
            <a:endParaRPr lang="en-US" altLang="ko-KR" sz="3200" b="1" dirty="0"/>
          </a:p>
          <a:p>
            <a:r>
              <a:rPr lang="en-US" altLang="ko-KR" sz="3200" b="1" dirty="0"/>
              <a:t>2013182041    </a:t>
            </a:r>
            <a:r>
              <a:rPr lang="ko-KR" altLang="en-US" sz="3200" b="1" dirty="0" err="1"/>
              <a:t>지동석</a:t>
            </a:r>
            <a:endParaRPr lang="ko-KR" altLang="en-US" sz="3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394E13-E993-4579-93CF-10D92C545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0" y="467988"/>
            <a:ext cx="5689228" cy="5581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2DDB5-2497-4B92-B42A-8743D68051DC}"/>
              </a:ext>
            </a:extLst>
          </p:cNvPr>
          <p:cNvSpPr txBox="1"/>
          <p:nvPr/>
        </p:nvSpPr>
        <p:spPr>
          <a:xfrm>
            <a:off x="2504048" y="6161650"/>
            <a:ext cx="378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이미지 출처 </a:t>
            </a:r>
            <a:r>
              <a:rPr lang="en-US" altLang="ko-KR" b="1" dirty="0"/>
              <a:t>: </a:t>
            </a:r>
            <a:r>
              <a:rPr lang="en-US" altLang="ko-KR" dirty="0" err="1"/>
              <a:t>LironPeer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1065D-CFB7-4386-847A-350D984DE4A8}"/>
              </a:ext>
            </a:extLst>
          </p:cNvPr>
          <p:cNvSpPr txBox="1"/>
          <p:nvPr/>
        </p:nvSpPr>
        <p:spPr>
          <a:xfrm>
            <a:off x="7652825" y="2532185"/>
            <a:ext cx="324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진행상황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571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A1501-565B-4779-A8A3-66CC404EB435}"/>
              </a:ext>
            </a:extLst>
          </p:cNvPr>
          <p:cNvSpPr txBox="1"/>
          <p:nvPr/>
        </p:nvSpPr>
        <p:spPr>
          <a:xfrm>
            <a:off x="6850966" y="295422"/>
            <a:ext cx="496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1. </a:t>
            </a:r>
            <a:r>
              <a:rPr lang="ko-KR" altLang="en-US" sz="3600" u="sng" dirty="0"/>
              <a:t>초기 </a:t>
            </a:r>
            <a:r>
              <a:rPr lang="en-US" altLang="ko-KR" sz="3600" u="sng" dirty="0"/>
              <a:t> </a:t>
            </a:r>
            <a:r>
              <a:rPr lang="ko-KR" altLang="en-US" sz="3600" u="sng" dirty="0"/>
              <a:t>개발 일정 계획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CE7B28-2EBE-4294-8876-0431B1E70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73916"/>
              </p:ext>
            </p:extLst>
          </p:nvPr>
        </p:nvGraphicFramePr>
        <p:xfrm>
          <a:off x="746539" y="941753"/>
          <a:ext cx="10544316" cy="5692755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360557">
                  <a:extLst>
                    <a:ext uri="{9D8B030D-6E8A-4147-A177-3AD203B41FA5}">
                      <a16:colId xmlns:a16="http://schemas.microsoft.com/office/drawing/2014/main" val="943401940"/>
                    </a:ext>
                  </a:extLst>
                </a:gridCol>
                <a:gridCol w="3911601">
                  <a:extLst>
                    <a:ext uri="{9D8B030D-6E8A-4147-A177-3AD203B41FA5}">
                      <a16:colId xmlns:a16="http://schemas.microsoft.com/office/drawing/2014/main" val="91263126"/>
                    </a:ext>
                  </a:extLst>
                </a:gridCol>
                <a:gridCol w="1429025">
                  <a:extLst>
                    <a:ext uri="{9D8B030D-6E8A-4147-A177-3AD203B41FA5}">
                      <a16:colId xmlns:a16="http://schemas.microsoft.com/office/drawing/2014/main" val="3970987796"/>
                    </a:ext>
                  </a:extLst>
                </a:gridCol>
                <a:gridCol w="3843133">
                  <a:extLst>
                    <a:ext uri="{9D8B030D-6E8A-4147-A177-3AD203B41FA5}">
                      <a16:colId xmlns:a16="http://schemas.microsoft.com/office/drawing/2014/main" val="2246457760"/>
                    </a:ext>
                  </a:extLst>
                </a:gridCol>
              </a:tblGrid>
              <a:tr h="800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23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기획 확정 및 개발 시작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도트 이미지 제작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31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5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16715"/>
                  </a:ext>
                </a:extLst>
              </a:tr>
              <a:tr h="98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26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1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도트 이미지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추가 리소스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6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4,5,6 </a:t>
                      </a:r>
                      <a:r>
                        <a:rPr lang="ko-KR" altLang="en-US" sz="1600" b="1" dirty="0"/>
                        <a:t>개선 방향 회의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70811"/>
                  </a:ext>
                </a:extLst>
              </a:tr>
              <a:tr h="98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2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도트 이미지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추가 리소스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14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색상 적용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20991"/>
                  </a:ext>
                </a:extLst>
              </a:tr>
              <a:tr h="1155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3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1,2,3</a:t>
                      </a:r>
                      <a:r>
                        <a:rPr lang="ko-KR" altLang="en-US" sz="1600" b="1" dirty="0"/>
                        <a:t> 개선 방향 회의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21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개선점 적용 및 디버그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97578"/>
                  </a:ext>
                </a:extLst>
              </a:tr>
              <a:tr h="800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24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4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25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개발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316830"/>
                  </a:ext>
                </a:extLst>
              </a:tr>
              <a:tr h="800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27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개선점 적용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과제 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711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76AE29-F494-411C-AF9D-67E28AD9650C}"/>
              </a:ext>
            </a:extLst>
          </p:cNvPr>
          <p:cNvSpPr txBox="1"/>
          <p:nvPr/>
        </p:nvSpPr>
        <p:spPr>
          <a:xfrm>
            <a:off x="746539" y="295422"/>
            <a:ext cx="580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메인코딩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도트이미지</a:t>
            </a:r>
            <a:r>
              <a:rPr lang="ko-KR" altLang="en-US" sz="1600" b="1" dirty="0"/>
              <a:t> 제작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지동석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b="1" dirty="0"/>
              <a:t>서브코딩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리소스 제작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김동순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5905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D09FB-5759-4835-9CE7-09F05BBE37A0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2. </a:t>
            </a:r>
            <a:r>
              <a:rPr lang="ko-KR" altLang="en-US" sz="3600" u="sng" dirty="0"/>
              <a:t>수정 개발 포인트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653B7-C3A9-452C-A6A6-02E891117213}"/>
              </a:ext>
            </a:extLst>
          </p:cNvPr>
          <p:cNvSpPr txBox="1"/>
          <p:nvPr/>
        </p:nvSpPr>
        <p:spPr>
          <a:xfrm>
            <a:off x="1603513" y="1569520"/>
            <a:ext cx="95150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스테이지 수정                             시간이 지날 수록 점수가 올라가는     </a:t>
            </a:r>
            <a:r>
              <a:rPr lang="en-US" altLang="ko-KR" sz="2400" dirty="0"/>
              <a:t>					                        	</a:t>
            </a:r>
            <a:r>
              <a:rPr lang="ko-KR" altLang="en-US" sz="2400" dirty="0"/>
              <a:t>것으로 수정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캐릭터 모션 수정                        장애물 난이도 수정 후 캐릭터가 </a:t>
            </a:r>
            <a:r>
              <a:rPr lang="en-US" altLang="ko-KR" sz="2400" dirty="0"/>
              <a:t>										     </a:t>
            </a:r>
            <a:r>
              <a:rPr lang="ko-KR" altLang="en-US" sz="2400" dirty="0"/>
              <a:t>삼단 점프 가능하게 수정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장애물 수정                                 시간이 지날 수록 장애물이 </a:t>
            </a:r>
            <a:r>
              <a:rPr lang="en-US" altLang="ko-KR" sz="2400" dirty="0"/>
              <a:t>							  					     </a:t>
            </a:r>
            <a:r>
              <a:rPr lang="ko-KR" altLang="en-US" sz="2400" dirty="0"/>
              <a:t>랜덤하게 출현 최소간격 유지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게임 오버 시점                            라이프가 </a:t>
            </a:r>
            <a:r>
              <a:rPr lang="en-US" altLang="ko-KR" sz="2400" dirty="0"/>
              <a:t>5</a:t>
            </a:r>
            <a:r>
              <a:rPr lang="ko-KR" altLang="en-US" sz="2400" dirty="0"/>
              <a:t>개 미만이 되면 게임오버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B75119F-91F7-4D3C-86AA-25B7959789D9}"/>
              </a:ext>
            </a:extLst>
          </p:cNvPr>
          <p:cNvSpPr/>
          <p:nvPr/>
        </p:nvSpPr>
        <p:spPr>
          <a:xfrm>
            <a:off x="4605128" y="1749235"/>
            <a:ext cx="834887" cy="1590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E6C2B03-61BB-40CA-B27B-49056AA2CB4B}"/>
              </a:ext>
            </a:extLst>
          </p:cNvPr>
          <p:cNvSpPr/>
          <p:nvPr/>
        </p:nvSpPr>
        <p:spPr>
          <a:xfrm>
            <a:off x="4605127" y="2755642"/>
            <a:ext cx="834887" cy="1590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1DB97F6-C61A-4938-9E7D-8775B0BE337E}"/>
              </a:ext>
            </a:extLst>
          </p:cNvPr>
          <p:cNvSpPr/>
          <p:nvPr/>
        </p:nvSpPr>
        <p:spPr>
          <a:xfrm>
            <a:off x="4605127" y="3941764"/>
            <a:ext cx="834887" cy="1590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3E5C870-0639-4191-8624-14BDE738FFDE}"/>
              </a:ext>
            </a:extLst>
          </p:cNvPr>
          <p:cNvSpPr/>
          <p:nvPr/>
        </p:nvSpPr>
        <p:spPr>
          <a:xfrm>
            <a:off x="4605127" y="5048373"/>
            <a:ext cx="834887" cy="1590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1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17A5D02-8C4F-46DF-B038-8B0FDB41EA18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3. </a:t>
            </a:r>
            <a:r>
              <a:rPr lang="ko-KR" altLang="en-US" sz="3600" u="sng" dirty="0"/>
              <a:t>주요 개발 포인트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F0B645-A5EA-4F02-A5F8-820FE8A3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6" y="2127938"/>
            <a:ext cx="3482508" cy="26021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C3FE79-1D98-4007-8FED-401D42FC7DFE}"/>
              </a:ext>
            </a:extLst>
          </p:cNvPr>
          <p:cNvSpPr txBox="1"/>
          <p:nvPr/>
        </p:nvSpPr>
        <p:spPr>
          <a:xfrm>
            <a:off x="2518116" y="5530975"/>
            <a:ext cx="851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어렵게 나오는 장애물 극복을 위한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단 점프 구현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B15F06-0A8E-468A-8BE9-F5FCDF377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482" y="2147441"/>
            <a:ext cx="3482508" cy="25977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F92B1F-6225-46F3-AD2D-CE6A23F57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746" y="2127938"/>
            <a:ext cx="3482508" cy="26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F7BAC-326A-4052-AD85-F0AE020139F3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2. </a:t>
            </a:r>
            <a:r>
              <a:rPr lang="ko-KR" altLang="en-US" sz="3600" u="sng" dirty="0"/>
              <a:t>주요 개발 포인트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E193B5-7DB4-44B6-A28D-A03ABD09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49" y="1569907"/>
            <a:ext cx="5409782" cy="4042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7EC73-F141-43E6-9EB8-A3FAB32992CB}"/>
              </a:ext>
            </a:extLst>
          </p:cNvPr>
          <p:cNvSpPr txBox="1"/>
          <p:nvPr/>
        </p:nvSpPr>
        <p:spPr>
          <a:xfrm>
            <a:off x="7680960" y="1811998"/>
            <a:ext cx="37560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장애물들이 랜덤하게 출현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dirty="0"/>
              <a:t>랜덤함수를 통한 위치</a:t>
            </a:r>
            <a:r>
              <a:rPr lang="en-US" altLang="ko-KR" dirty="0"/>
              <a:t>, </a:t>
            </a:r>
            <a:r>
              <a:rPr lang="ko-KR" altLang="en-US" dirty="0"/>
              <a:t>속력 랜덤하게 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장애물 간격은 캐릭터의 최소 </a:t>
            </a:r>
            <a:r>
              <a:rPr lang="en-US" altLang="ko-KR" dirty="0"/>
              <a:t>1.5</a:t>
            </a:r>
            <a:r>
              <a:rPr lang="ko-KR" altLang="en-US" dirty="0"/>
              <a:t>배로 구현 예정</a:t>
            </a:r>
          </a:p>
        </p:txBody>
      </p:sp>
    </p:spTree>
    <p:extLst>
      <p:ext uri="{BB962C8B-B14F-4D97-AF65-F5344CB8AC3E}">
        <p14:creationId xmlns:p14="http://schemas.microsoft.com/office/powerpoint/2010/main" val="214391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F7BAC-326A-4052-AD85-F0AE020139F3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3. </a:t>
            </a:r>
            <a:r>
              <a:rPr lang="ko-KR" altLang="en-US" sz="3600" u="sng" dirty="0"/>
              <a:t>차후 개발 포인트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7E87A7-C449-4D92-877C-1E1BD60B8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" t="155131" r="85004" b="-147124"/>
          <a:stretch/>
        </p:blipFill>
        <p:spPr>
          <a:xfrm>
            <a:off x="3273287" y="3008243"/>
            <a:ext cx="702365" cy="928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B4C70C-C330-413E-B649-84616E6A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25" y="1965813"/>
            <a:ext cx="1097388" cy="1463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B3BDF-BB62-4766-BA5A-0CCBFC6B787F}"/>
              </a:ext>
            </a:extLst>
          </p:cNvPr>
          <p:cNvSpPr txBox="1"/>
          <p:nvPr/>
        </p:nvSpPr>
        <p:spPr>
          <a:xfrm>
            <a:off x="1654482" y="1213769"/>
            <a:ext cx="232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장애물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3A28FC-C2B0-4F55-8E8E-205144EF0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050" y="1965814"/>
            <a:ext cx="1097389" cy="14631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0AE7EE-5D4F-492A-9514-7D743B13B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776" y="2009437"/>
            <a:ext cx="1097389" cy="1463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4271BA-DD36-4B2C-8AEB-FDEDCE6FCF7B}"/>
              </a:ext>
            </a:extLst>
          </p:cNvPr>
          <p:cNvSpPr txBox="1"/>
          <p:nvPr/>
        </p:nvSpPr>
        <p:spPr>
          <a:xfrm>
            <a:off x="1654482" y="4490069"/>
            <a:ext cx="815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라이프 포인트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 흐름에 따른 점수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도중 예상과 다르게 진행되는 부분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92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544</TotalTime>
  <Words>351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돋움</vt:lpstr>
      <vt:lpstr>맑은 고딕</vt:lpstr>
      <vt:lpstr>Arial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김동순</dc:creator>
  <cp:lastModifiedBy>김동순</cp:lastModifiedBy>
  <cp:revision>60</cp:revision>
  <dcterms:created xsi:type="dcterms:W3CDTF">2017-09-19T04:16:17Z</dcterms:created>
  <dcterms:modified xsi:type="dcterms:W3CDTF">2017-11-23T15:00:01Z</dcterms:modified>
</cp:coreProperties>
</file>