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7D0B-1D0D-46CA-90A4-AA11BB1D6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ABF293-B466-461D-ADF4-593E80B24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1B48-5C92-4C99-A516-01946AED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6822-0920-4863-83FB-6D2088D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5353-3657-4867-B3C0-32252549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3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4C67-90E3-443C-911E-8FCC7C5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ACCD1-6C87-46E1-A9A2-D3E3119A8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C5894-2DAB-4F3C-9605-EC05740A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F10EC-2A8F-444A-8958-B72E9E76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775D0-54F9-4FC2-9BE1-E7F2BCE1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622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14695-CA1D-4C90-90EC-C729AB9E7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05F3E-E940-4074-A947-098C5AA6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76F7-C46A-4992-B7BE-8FED085E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3A27-D114-45DC-8B4B-A6C3780A1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2F7A-63E6-4AFF-AB18-98402BFF9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59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E683-BB8B-4408-A229-CD395880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B6FE-4C4A-41E5-9F2A-489FBCBAB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EF0DF-65DE-41A9-894C-14C317ED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90C00-D1FD-4C40-9BA5-7E2BFF4C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CE461-247C-45EC-AA92-D23F404D3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8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7CBE-2CB7-477B-87A9-BC161304E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DA85F-663F-4FE1-A6E4-76F4C3B70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326-345A-41BA-A713-4FEBC7B9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3EE1-909B-4896-990D-1CB670A3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2038-B170-416F-B1F7-10FC2A67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2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9BFA-1080-4782-95F9-68A47290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2DB34-C6A1-419E-BCD1-117C57FF2E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92152-0AE1-40A5-A050-E95959BD1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C4F5-C7B8-4E7D-B77F-AE57081D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AF790-CE07-47CC-BC0C-2F1FE9D6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C8E2B-C738-4B70-A0B4-A6D0D8DC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F7E2-5FB6-464D-8034-AAE6D478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A6CBBC-C8BC-492F-8059-608896D0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CE42-D116-45D3-AF66-F208E2155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30D8E1-39E6-4650-B379-83E8C0B02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00E7E5-60BD-432A-A8E6-1DAC8CBC0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26C8E-B6AE-4D6E-A05E-03AB6D593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D08C76-684D-4D09-B983-84C24556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C967AB-D22E-4569-A18E-F66FFE53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77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0458-63C5-4C01-9217-846A8E65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32284-3417-4199-A555-9BD3135B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441862-CB7E-4B41-A02C-EC32D953F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6E435-6900-4689-9285-8FDEFFA6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76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2D499-EAAF-4754-A910-679C98B8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A9FEC5-9F9A-4433-A41C-71D71D35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74FA0-7989-41E8-AA5C-5249F2D4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B6BC-4FC7-4A31-A431-50D7B09A0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3DC8-EA03-49EC-8055-DC1311C4C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9A61D-4B78-4F49-9FAB-24B782D60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7705-A455-4C10-91B7-74DC1A87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92FBB-D186-400D-8826-612AE9FD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08180-76F5-47A2-9C1F-DB966288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8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9B842-D94A-4EEC-9F50-3BEAB913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174A32-5177-47D6-8E44-CB4F48530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85AE2-CEB7-4C37-B5F4-940306835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D8702-3E44-45A1-A05D-6EF93B29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5BBEF-7383-4609-B0F8-D891FC887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C505F-D65C-4E30-BDF0-D3044CE5B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32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D616F-E7EB-4731-AB38-9D087395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2D83-1590-41DC-BAD5-57AFEB806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FA30D-E442-45AC-BC20-193C0A83E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E0034-92D0-44C0-BC41-4D9AED8C38D0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13D47-6627-4C0C-BA00-1A308BE3B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FD0B-D82E-484E-A657-254740EF1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0F273-FB6C-4401-8AF6-799C7448E2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306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9B72-544E-4E36-9E80-D73CF954D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WEB TECHNOLOGY WITH UI UX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ASSIGNMENT 1- Task-1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 -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Jenika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solanki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                   Roll No:69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Class:4CSE_E                                       BRANCH:CSE</a:t>
            </a:r>
            <a:b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step1                                                      step:2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F4B07-5962-4AF3-9839-0EF8E876EC70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4C58BF8-40D6-43BC-88F0-2C05B53554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5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EAD3-3164-4BD5-B04E-F7DA0041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Step:3                                                                         Step:4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E330D-D586-47EA-BDD4-29378CFCCF7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C2B866-D43A-4E62-BFDF-7E680EBCD72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684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64DC-3DC8-4A51-AD60-6EF6E15D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600" dirty="0"/>
              <a:t>Step:5                                                                                                    Step:6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783A61-B6A8-44E9-82AF-397018410ECF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EE40FD-807E-4FCA-A6DD-DEC627E54E7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867"/>
            <a:ext cx="5181600" cy="2914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77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Task.1.pdf</Template>
  <TotalTime>0</TotalTime>
  <Words>46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WEB TECHNOLOGY WITH UI UX                 ASSIGNMENT 1- Task-1 Name - Jenika solanki                        Roll No:69 Class:4CSE_E                                       BRANCH:CSE step1                                                      step:2 </vt:lpstr>
      <vt:lpstr>Step:3                                                                         Step:4</vt:lpstr>
      <vt:lpstr>Step:5                                                                                                    Step:6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WEB TECHNOLOGY WITH UI UX                 ASSIGNMENT 1- Task-1 Name - Jenika solanki                        Roll No:69 Class:4CSE_E                                       BRANCH:CSE step1                                                      step:2 </dc:title>
  <dc:creator>HIMANSHI</dc:creator>
  <cp:lastModifiedBy>HIMANSHI</cp:lastModifiedBy>
  <cp:revision>1</cp:revision>
  <dcterms:created xsi:type="dcterms:W3CDTF">2025-02-12T13:50:48Z</dcterms:created>
  <dcterms:modified xsi:type="dcterms:W3CDTF">2025-02-12T13:51:39Z</dcterms:modified>
</cp:coreProperties>
</file>