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281" r:id="rId2"/>
    <p:sldId id="288" r:id="rId3"/>
    <p:sldId id="345" r:id="rId4"/>
    <p:sldId id="264" r:id="rId5"/>
  </p:sldIdLst>
  <p:sldSz cx="86756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6" autoAdjust="0"/>
    <p:restoredTop sz="94434" autoAdjust="0"/>
  </p:normalViewPr>
  <p:slideViewPr>
    <p:cSldViewPr snapToGrid="0">
      <p:cViewPr varScale="1">
        <p:scale>
          <a:sx n="116" d="100"/>
          <a:sy n="116" d="100"/>
        </p:scale>
        <p:origin x="-1752" y="-108"/>
      </p:cViewPr>
      <p:guideLst>
        <p:guide orient="horz" pos="2041"/>
        <p:guide pos="2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300D6-54DF-48AC-9247-41E4FBA47824}" type="datetimeFigureOut">
              <a:rPr lang="es-EC" smtClean="0"/>
              <a:pPr/>
              <a:t>07/12/2017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63663" y="1143000"/>
            <a:ext cx="413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FD51-1B71-43C0-B462-A4001D46A4B4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226819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677" y="1060529"/>
            <a:ext cx="7374335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4461" y="3403592"/>
            <a:ext cx="65067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669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603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8540" y="345009"/>
            <a:ext cx="1870695" cy="54916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6454" y="345009"/>
            <a:ext cx="5503640" cy="549164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916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47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35" y="1615546"/>
            <a:ext cx="748278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935" y="4336619"/>
            <a:ext cx="748278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733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454" y="1725046"/>
            <a:ext cx="3687167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67" y="1725046"/>
            <a:ext cx="3687167" cy="41116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9146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345011"/>
            <a:ext cx="7482781" cy="1252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585" y="1588543"/>
            <a:ext cx="3670222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585" y="2367064"/>
            <a:ext cx="3670222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2068" y="1588543"/>
            <a:ext cx="368829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2068" y="2367064"/>
            <a:ext cx="3688297" cy="34815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078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5683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457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432012"/>
            <a:ext cx="2798135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297" y="933027"/>
            <a:ext cx="439206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944052"/>
            <a:ext cx="2798135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328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4" y="432012"/>
            <a:ext cx="2798135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8297" y="933027"/>
            <a:ext cx="439206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584" y="1944052"/>
            <a:ext cx="2798135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487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454" y="345011"/>
            <a:ext cx="748278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454" y="1725046"/>
            <a:ext cx="748278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453" y="6006164"/>
            <a:ext cx="195203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0E4F-E044-43EA-AD44-3E98478CDE98}" type="datetimeFigureOut">
              <a:rPr lang="en-GB" smtClean="0"/>
              <a:pPr/>
              <a:t>07/12/2017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822" y="6006164"/>
            <a:ext cx="29280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205" y="6006164"/>
            <a:ext cx="195203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C503-BD9E-4600-9528-7E040A339D7C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9931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756" y="-2"/>
            <a:ext cx="6078830" cy="6480177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099" y="1700010"/>
            <a:ext cx="7772400" cy="2323966"/>
          </a:xfr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s-MX" altLang="es-EC" b="1" dirty="0" smtClean="0">
                <a:solidFill>
                  <a:schemeClr val="bg1"/>
                </a:solidFill>
              </a:rPr>
              <a:t>PROMOCIÓN POR EL MES DE DICIEMBRE Membresías PREMIUM</a:t>
            </a:r>
            <a:endParaRPr lang="es-MX" altLang="es-EC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310650" y="4427836"/>
            <a:ext cx="2299095" cy="19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3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756" y="-2"/>
            <a:ext cx="6078830" cy="6480177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388" y="1525025"/>
            <a:ext cx="8332462" cy="238669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s-PE" altLang="es-EC" sz="2800" dirty="0" smtClean="0"/>
              <a:t>Por el mes de Diciembre por la venta de la </a:t>
            </a:r>
            <a:r>
              <a:rPr lang="es-PE" altLang="es-EC" sz="2800" dirty="0" err="1" smtClean="0"/>
              <a:t>Membresia</a:t>
            </a:r>
            <a:r>
              <a:rPr lang="es-PE" altLang="es-EC" sz="2800" dirty="0" smtClean="0"/>
              <a:t> PREMIUM entregamos $10 </a:t>
            </a:r>
            <a:r>
              <a:rPr lang="es-PE" altLang="es-EC" sz="2800" dirty="0" err="1" smtClean="0"/>
              <a:t>usd</a:t>
            </a:r>
            <a:r>
              <a:rPr lang="es-PE" altLang="es-EC" sz="2800" dirty="0" smtClean="0"/>
              <a:t> en combustible EXTRA en nuestras estaciones de servicio …</a:t>
            </a:r>
          </a:p>
          <a:p>
            <a:pPr algn="just">
              <a:buClr>
                <a:schemeClr val="tx1"/>
              </a:buClr>
            </a:pPr>
            <a:endParaRPr lang="es-ES" altLang="es-EC" sz="2800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75473" y="588596"/>
            <a:ext cx="6277377" cy="154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864017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None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chemeClr val="tx1"/>
              </a:buClr>
            </a:pPr>
            <a:r>
              <a:rPr lang="es-PE" altLang="es-EC" sz="4800" b="1" dirty="0" smtClean="0">
                <a:solidFill>
                  <a:srgbClr val="FF0000"/>
                </a:solidFill>
              </a:rPr>
              <a:t>P</a:t>
            </a:r>
            <a:r>
              <a:rPr lang="es-PE" altLang="es-EC" sz="48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s-PE" altLang="es-EC" sz="4800" b="1" dirty="0" smtClean="0">
                <a:solidFill>
                  <a:srgbClr val="FF0000"/>
                </a:solidFill>
              </a:rPr>
              <a:t>R</a:t>
            </a:r>
            <a:r>
              <a:rPr lang="es-PE" altLang="es-EC" sz="48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s-PE" altLang="es-EC" sz="4800" b="1" dirty="0" smtClean="0">
                <a:solidFill>
                  <a:srgbClr val="FF0000"/>
                </a:solidFill>
              </a:rPr>
              <a:t> Q</a:t>
            </a:r>
            <a:r>
              <a:rPr lang="es-PE" altLang="es-EC" sz="4800" b="1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es-PE" altLang="es-EC" sz="4800" b="1" dirty="0" smtClean="0">
                <a:solidFill>
                  <a:srgbClr val="FF0000"/>
                </a:solidFill>
              </a:rPr>
              <a:t>I</a:t>
            </a:r>
            <a:r>
              <a:rPr lang="es-PE" altLang="es-EC" sz="4800" b="1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s-PE" altLang="es-EC" sz="4800" b="1" dirty="0" smtClean="0">
                <a:solidFill>
                  <a:srgbClr val="FF0000"/>
                </a:solidFill>
              </a:rPr>
              <a:t>O…</a:t>
            </a:r>
            <a:endParaRPr lang="es-PE" altLang="es-EC" sz="6000" dirty="0" smtClean="0">
              <a:solidFill>
                <a:srgbClr val="FF0000"/>
              </a:solidFill>
            </a:endParaRPr>
          </a:p>
          <a:p>
            <a:pPr algn="r">
              <a:buClr>
                <a:schemeClr val="tx1"/>
              </a:buClr>
            </a:pPr>
            <a:endParaRPr lang="es-ES" altLang="es-EC" sz="6000" b="1" dirty="0" smtClean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87130" y="2834992"/>
            <a:ext cx="5022760" cy="33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66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756" y="-2"/>
            <a:ext cx="6078830" cy="6480177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860915" y="5598479"/>
            <a:ext cx="6277377" cy="154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864017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None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chemeClr val="tx1"/>
              </a:buClr>
            </a:pPr>
            <a:r>
              <a:rPr lang="es-PE" altLang="es-EC" sz="4800" b="1" dirty="0" smtClean="0">
                <a:solidFill>
                  <a:srgbClr val="FF0000"/>
                </a:solidFill>
              </a:rPr>
              <a:t>PARA PROVINCIAS…</a:t>
            </a:r>
            <a:endParaRPr lang="es-PE" altLang="es-EC" sz="6000" dirty="0" smtClean="0">
              <a:solidFill>
                <a:srgbClr val="FF0000"/>
              </a:solidFill>
            </a:endParaRPr>
          </a:p>
          <a:p>
            <a:pPr algn="r">
              <a:buClr>
                <a:schemeClr val="tx1"/>
              </a:buClr>
            </a:pPr>
            <a:endParaRPr lang="es-ES" altLang="es-EC" sz="6000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Resultado de imagen para GALON DE ACEITE A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207" y="1493271"/>
            <a:ext cx="4055821" cy="40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98442" y="468960"/>
            <a:ext cx="5237075" cy="238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864017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None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indent="0" algn="ctr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</a:pPr>
            <a:r>
              <a:rPr lang="es-PE" altLang="es-EC" sz="2800" smtClean="0"/>
              <a:t>Por el mes de Diciembre por la venta de la Membresía PREMIUM entregamos 1 GALON  de aceite ARAL …</a:t>
            </a:r>
          </a:p>
          <a:p>
            <a:pPr algn="just">
              <a:buClr>
                <a:schemeClr val="tx1"/>
              </a:buClr>
            </a:pPr>
            <a:endParaRPr lang="es-ES" altLang="es-EC" sz="2800" b="1" dirty="0" smtClean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2391" y="1777283"/>
            <a:ext cx="3164524" cy="44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81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/>
          <p:cNvSpPr txBox="1"/>
          <p:nvPr/>
        </p:nvSpPr>
        <p:spPr>
          <a:xfrm>
            <a:off x="540909" y="4040355"/>
            <a:ext cx="810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C" sz="2800" b="1" dirty="0" smtClean="0"/>
              <a:t>        </a:t>
            </a:r>
            <a:r>
              <a:rPr lang="es-EC" sz="3600" b="1" dirty="0" smtClean="0"/>
              <a:t>      EXCELENTE VENTAS !!!!!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756" y="-2"/>
            <a:ext cx="6078830" cy="64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70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5149</TotalTime>
  <Words>62</Words>
  <Application>Microsoft Office PowerPoint</Application>
  <PresentationFormat>Personalizado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PROMOCIÓN POR EL MES DE DICIEMBRE Membresías PREMIUM</vt:lpstr>
      <vt:lpstr>Diapositiva 2</vt:lpstr>
      <vt:lpstr>Diapositiva 3</vt:lpstr>
      <vt:lpstr>Diapositiva 4</vt:lpstr>
    </vt:vector>
  </TitlesOfParts>
  <Company>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Creatura 1</dc:creator>
  <cp:lastModifiedBy>Espinosaj</cp:lastModifiedBy>
  <cp:revision>61</cp:revision>
  <dcterms:created xsi:type="dcterms:W3CDTF">2017-10-03T15:45:29Z</dcterms:created>
  <dcterms:modified xsi:type="dcterms:W3CDTF">2017-12-07T14:36:49Z</dcterms:modified>
</cp:coreProperties>
</file>