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</p:sldIdLst>
  <p:sldSz cx="86756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41">
          <p15:clr>
            <a:srgbClr val="A4A3A4"/>
          </p15:clr>
        </p15:guide>
        <p15:guide id="2" pos="2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500" y="-102"/>
      </p:cViewPr>
      <p:guideLst>
        <p:guide orient="horz" pos="2041"/>
        <p:guide pos="27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677" y="1060529"/>
            <a:ext cx="7374335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4461" y="3403592"/>
            <a:ext cx="65067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669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603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8540" y="345009"/>
            <a:ext cx="1870695" cy="54916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6454" y="345009"/>
            <a:ext cx="5503640" cy="549164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9160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47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35" y="1615546"/>
            <a:ext cx="748278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935" y="4336619"/>
            <a:ext cx="748278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7339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454" y="1725046"/>
            <a:ext cx="3687167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67" y="1725046"/>
            <a:ext cx="3687167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9146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345011"/>
            <a:ext cx="7482781" cy="1252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585" y="1588543"/>
            <a:ext cx="3670222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585" y="2367064"/>
            <a:ext cx="3670222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2068" y="1588543"/>
            <a:ext cx="368829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2068" y="2367064"/>
            <a:ext cx="3688297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0785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5683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7457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432012"/>
            <a:ext cx="2798135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297" y="933027"/>
            <a:ext cx="439206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584" y="1944052"/>
            <a:ext cx="2798135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328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432012"/>
            <a:ext cx="2798135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8297" y="933027"/>
            <a:ext cx="439206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584" y="1944052"/>
            <a:ext cx="2798135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487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454" y="345011"/>
            <a:ext cx="748278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454" y="1725046"/>
            <a:ext cx="748278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453" y="6006164"/>
            <a:ext cx="195203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822" y="6006164"/>
            <a:ext cx="29280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205" y="6006164"/>
            <a:ext cx="195203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9931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75688" cy="650676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867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3952875"/>
            <a:ext cx="86756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8801100"/>
            <a:ext cx="86756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313280" y="1690717"/>
            <a:ext cx="8049127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SISTEMA DE CONTROL FINANCIERO ACEF</a:t>
            </a:r>
          </a:p>
          <a:p>
            <a:pPr>
              <a:spcAft>
                <a:spcPts val="0"/>
              </a:spcAft>
            </a:pPr>
            <a:endParaRPr lang="es-EC" sz="1700" dirty="0" smtClean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ANETA </a:t>
            </a:r>
            <a:r>
              <a:rPr lang="es-EC" sz="1700" dirty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con sus múltiples Islas y sucursales (puntos de venta), recopila la información de una manera organizada, eficaz y eficiente. Con los módulos de </a:t>
            </a:r>
            <a:r>
              <a:rPr lang="es-EC" sz="1700" b="1" dirty="0">
                <a:solidFill>
                  <a:srgbClr val="00B0F0"/>
                </a:solidFill>
                <a:latin typeface="Adobe Hebrew" pitchFamily="18" charset="-79"/>
                <a:cs typeface="Adobe Hebrew" pitchFamily="18" charset="-79"/>
              </a:rPr>
              <a:t>Control de ventas, Control de Gastos y Escuela. </a:t>
            </a:r>
            <a:endParaRPr lang="es-ES" sz="1700" b="1" dirty="0">
              <a:solidFill>
                <a:srgbClr val="00B0F0"/>
              </a:solidFill>
              <a:latin typeface="Adobe Hebrew" pitchFamily="18" charset="-79"/>
              <a:cs typeface="Adobe Hebrew" pitchFamily="18" charset="-79"/>
            </a:endParaRPr>
          </a:p>
          <a:p>
            <a:pPr>
              <a:spcAft>
                <a:spcPts val="0"/>
              </a:spcAft>
            </a:pPr>
            <a:r>
              <a:rPr lang="es-EC" sz="1700" dirty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 </a:t>
            </a:r>
            <a:endParaRPr lang="es-ES" sz="1700" dirty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  <a:p>
            <a:pPr>
              <a:spcAft>
                <a:spcPts val="0"/>
              </a:spcAft>
            </a:pPr>
            <a:r>
              <a:rPr lang="es-EC" sz="1700" dirty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ACEF está estructurada de forma modular, lo que facilita su utilización, así como también la creación de  nuevos módulos si fuese necesario.</a:t>
            </a:r>
            <a:endParaRPr lang="es-ES" sz="1700" dirty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  <a:p>
            <a:pPr>
              <a:spcAft>
                <a:spcPts val="0"/>
              </a:spcAft>
            </a:pPr>
            <a:r>
              <a:rPr lang="es-EC" sz="1700" dirty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  </a:t>
            </a:r>
            <a:endParaRPr lang="es-ES" sz="1700" dirty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FACTURACIÓN ELECTRÓNICA Y PROVEEDORES :  ACEF recolecta la información que son entregados por la facturación electrónica y los proveedores.</a:t>
            </a:r>
            <a:endParaRPr lang="es-ES" sz="1700" dirty="0" smtClean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  <a:p>
            <a:pPr>
              <a:spcAft>
                <a:spcPts val="0"/>
              </a:spcAft>
            </a:pPr>
            <a:r>
              <a:rPr lang="es-EC" sz="1700" dirty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  </a:t>
            </a:r>
            <a:endParaRPr lang="es-ES" sz="1700" dirty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  <a:p>
            <a:pPr>
              <a:spcAft>
                <a:spcPts val="0"/>
              </a:spcAft>
            </a:pPr>
            <a:r>
              <a:rPr lang="es-EC" sz="1700" dirty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CONTABILIDAD,ESCUELA </a:t>
            </a: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MARKETING,VENTAS,COPS,AUDITORIA: </a:t>
            </a:r>
            <a:r>
              <a:rPr lang="es-EC" sz="1700" dirty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principales clientes que utilizan la información entregada por el ACEF</a:t>
            </a: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.</a:t>
            </a:r>
          </a:p>
          <a:p>
            <a:endParaRPr lang="es-EC" sz="1700" dirty="0" smtClean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  <a:p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En </a:t>
            </a: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el gráfico que se muestra a continuación se indica la estructura del ACEF.</a:t>
            </a:r>
            <a:endParaRPr lang="es-ES" sz="1700" dirty="0" smtClean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  <a:p>
            <a:pPr>
              <a:spcAft>
                <a:spcPts val="0"/>
              </a:spcAft>
            </a:pPr>
            <a:endParaRPr lang="es-ES" sz="1700" dirty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44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75688" cy="650676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867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3952875"/>
            <a:ext cx="86756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8801100"/>
            <a:ext cx="86756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44" y="1593898"/>
            <a:ext cx="7086600" cy="4717954"/>
          </a:xfrm>
          <a:prstGeom prst="rect">
            <a:avLst/>
          </a:prstGeom>
        </p:spPr>
      </p:pic>
      <p:sp>
        <p:nvSpPr>
          <p:cNvPr id="7" name="6 Llamada de nube"/>
          <p:cNvSpPr/>
          <p:nvPr/>
        </p:nvSpPr>
        <p:spPr>
          <a:xfrm>
            <a:off x="6788258" y="4525504"/>
            <a:ext cx="2014780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AUDITORIA</a:t>
            </a:r>
            <a:endParaRPr lang="es-EC" sz="1600" dirty="0"/>
          </a:p>
        </p:txBody>
      </p:sp>
      <p:sp>
        <p:nvSpPr>
          <p:cNvPr id="8" name="7 Llamada de nube"/>
          <p:cNvSpPr/>
          <p:nvPr/>
        </p:nvSpPr>
        <p:spPr>
          <a:xfrm>
            <a:off x="6784895" y="3763504"/>
            <a:ext cx="1890793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ESTUDIANTES</a:t>
            </a:r>
            <a:endParaRPr lang="es-EC" sz="1400" dirty="0"/>
          </a:p>
        </p:txBody>
      </p:sp>
    </p:spTree>
    <p:extLst>
      <p:ext uri="{BB962C8B-B14F-4D97-AF65-F5344CB8AC3E}">
        <p14:creationId xmlns="" xmlns:p14="http://schemas.microsoft.com/office/powerpoint/2010/main" val="606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75688" cy="650676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867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3952875"/>
            <a:ext cx="86756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8801100"/>
            <a:ext cx="86756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313280" y="1690717"/>
            <a:ext cx="80491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REPORTES</a:t>
            </a:r>
          </a:p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INGRESOS EGRESOS</a:t>
            </a:r>
          </a:p>
        </p:txBody>
      </p:sp>
      <p:pic>
        <p:nvPicPr>
          <p:cNvPr id="11" name="10 Imagen" descr="IngresosEgres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96" y="1719292"/>
            <a:ext cx="4614812" cy="42821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48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75688" cy="6506765"/>
          </a:xfrm>
          <a:prstGeom prst="rect">
            <a:avLst/>
          </a:prstGeom>
        </p:spPr>
      </p:pic>
      <p:sp>
        <p:nvSpPr>
          <p:cNvPr id="8" name="Rectángulo 5"/>
          <p:cNvSpPr/>
          <p:nvPr/>
        </p:nvSpPr>
        <p:spPr>
          <a:xfrm>
            <a:off x="313280" y="1690717"/>
            <a:ext cx="80491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REPORTES</a:t>
            </a:r>
          </a:p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ASIENTO CONTABLE</a:t>
            </a:r>
          </a:p>
        </p:txBody>
      </p:sp>
      <p:pic>
        <p:nvPicPr>
          <p:cNvPr id="10" name="9 Imagen" descr="asientoCon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938" y="1721036"/>
            <a:ext cx="5273321" cy="4145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75688" cy="650676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13280" y="1690717"/>
            <a:ext cx="80491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REPORTES</a:t>
            </a:r>
          </a:p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SOCIOS</a:t>
            </a:r>
          </a:p>
        </p:txBody>
      </p:sp>
      <p:pic>
        <p:nvPicPr>
          <p:cNvPr id="7" name="6 Imagen" descr="SOCI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69" y="1867546"/>
            <a:ext cx="6710030" cy="4130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75688" cy="6506765"/>
          </a:xfrm>
          <a:prstGeom prst="rect">
            <a:avLst/>
          </a:prstGeom>
        </p:spPr>
      </p:pic>
      <p:sp>
        <p:nvSpPr>
          <p:cNvPr id="3" name="Rectángulo 5"/>
          <p:cNvSpPr/>
          <p:nvPr/>
        </p:nvSpPr>
        <p:spPr>
          <a:xfrm>
            <a:off x="313280" y="1690717"/>
            <a:ext cx="80491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REPORTES</a:t>
            </a:r>
          </a:p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ALUMNOS</a:t>
            </a:r>
          </a:p>
        </p:txBody>
      </p:sp>
      <p:pic>
        <p:nvPicPr>
          <p:cNvPr id="4" name="3 Imagen" descr="alumn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08" y="1938117"/>
            <a:ext cx="6697418" cy="3540534"/>
          </a:xfrm>
          <a:prstGeom prst="rect">
            <a:avLst/>
          </a:prstGeom>
        </p:spPr>
      </p:pic>
      <p:sp>
        <p:nvSpPr>
          <p:cNvPr id="5" name="Rectángulo 5"/>
          <p:cNvSpPr/>
          <p:nvPr/>
        </p:nvSpPr>
        <p:spPr>
          <a:xfrm>
            <a:off x="504425" y="5585958"/>
            <a:ext cx="804912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www.aneta.org.ec:7070/ALUMNOS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75688" cy="6506765"/>
          </a:xfrm>
          <a:prstGeom prst="rect">
            <a:avLst/>
          </a:prstGeom>
        </p:spPr>
      </p:pic>
      <p:sp>
        <p:nvSpPr>
          <p:cNvPr id="3" name="Rectángulo 5"/>
          <p:cNvSpPr/>
          <p:nvPr/>
        </p:nvSpPr>
        <p:spPr>
          <a:xfrm>
            <a:off x="3854642" y="2946080"/>
            <a:ext cx="129854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GRACIAS</a:t>
            </a:r>
            <a:endParaRPr lang="es-EC" sz="1700" dirty="0" smtClean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4" name="Rectángulo 5"/>
          <p:cNvSpPr/>
          <p:nvPr/>
        </p:nvSpPr>
        <p:spPr>
          <a:xfrm>
            <a:off x="3108141" y="2331314"/>
            <a:ext cx="309893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s-EC" sz="1700" dirty="0" smtClean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57</Words>
  <Application>Microsoft Office PowerPoint</Application>
  <PresentationFormat>Personalizado</PresentationFormat>
  <Paragraphs>23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Creatura 1</dc:creator>
  <cp:lastModifiedBy>Espinosaj</cp:lastModifiedBy>
  <cp:revision>36</cp:revision>
  <dcterms:created xsi:type="dcterms:W3CDTF">2017-10-03T15:45:29Z</dcterms:created>
  <dcterms:modified xsi:type="dcterms:W3CDTF">2017-11-10T18:10:15Z</dcterms:modified>
</cp:coreProperties>
</file>