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0" r:id="rId30"/>
    <p:sldId id="284" r:id="rId31"/>
    <p:sldId id="281" r:id="rId32"/>
    <p:sldId id="285" r:id="rId33"/>
    <p:sldId id="286" r:id="rId34"/>
    <p:sldId id="282" r:id="rId35"/>
    <p:sldId id="287" r:id="rId36"/>
    <p:sldId id="288" r:id="rId37"/>
    <p:sldId id="289" r:id="rId38"/>
    <p:sldId id="290" r:id="rId39"/>
    <p:sldId id="291" r:id="rId40"/>
    <p:sldId id="292" r:id="rId41"/>
    <p:sldId id="293" r:id="rId42"/>
    <p:sldId id="295" r:id="rId43"/>
    <p:sldId id="296"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F27F2-CFB1-4BB1-9D87-57BF59015609}"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364CA34-6C7A-475B-BCBA-D1E79DCDCB88}">
      <dgm:prSet/>
      <dgm:spPr/>
      <dgm:t>
        <a:bodyPr/>
        <a:lstStyle/>
        <a:p>
          <a:pPr>
            <a:defRPr cap="all"/>
          </a:pPr>
          <a:r>
            <a:rPr lang="es-ES"/>
            <a:t>Python básico</a:t>
          </a:r>
          <a:endParaRPr lang="en-US"/>
        </a:p>
      </dgm:t>
    </dgm:pt>
    <dgm:pt modelId="{76AE2742-81BD-4844-96B4-3C86B70A6662}" type="parTrans" cxnId="{60F93209-B7F3-4BE8-9D75-91A5607101DE}">
      <dgm:prSet/>
      <dgm:spPr/>
      <dgm:t>
        <a:bodyPr/>
        <a:lstStyle/>
        <a:p>
          <a:endParaRPr lang="en-US"/>
        </a:p>
      </dgm:t>
    </dgm:pt>
    <dgm:pt modelId="{CBD71D8C-19E8-4012-A1F4-D388966BB1BC}" type="sibTrans" cxnId="{60F93209-B7F3-4BE8-9D75-91A5607101DE}">
      <dgm:prSet/>
      <dgm:spPr/>
      <dgm:t>
        <a:bodyPr/>
        <a:lstStyle/>
        <a:p>
          <a:endParaRPr lang="en-US"/>
        </a:p>
      </dgm:t>
    </dgm:pt>
    <dgm:pt modelId="{63331017-2AFB-4B57-ACDC-59F7811FF9FE}">
      <dgm:prSet/>
      <dgm:spPr/>
      <dgm:t>
        <a:bodyPr/>
        <a:lstStyle/>
        <a:p>
          <a:pPr>
            <a:defRPr cap="all"/>
          </a:pPr>
          <a:r>
            <a:rPr lang="es-ES"/>
            <a:t>Tipos de Datos</a:t>
          </a:r>
          <a:endParaRPr lang="en-US"/>
        </a:p>
      </dgm:t>
    </dgm:pt>
    <dgm:pt modelId="{65425D8F-3CD1-4AAF-9CDA-FF6AE403CEED}" type="parTrans" cxnId="{E18876F3-9C17-4532-B985-A82EC9A8088C}">
      <dgm:prSet/>
      <dgm:spPr/>
      <dgm:t>
        <a:bodyPr/>
        <a:lstStyle/>
        <a:p>
          <a:endParaRPr lang="en-US"/>
        </a:p>
      </dgm:t>
    </dgm:pt>
    <dgm:pt modelId="{DFFB2521-3ACA-4140-880B-3A5C8A30A815}" type="sibTrans" cxnId="{E18876F3-9C17-4532-B985-A82EC9A8088C}">
      <dgm:prSet/>
      <dgm:spPr/>
      <dgm:t>
        <a:bodyPr/>
        <a:lstStyle/>
        <a:p>
          <a:endParaRPr lang="en-US"/>
        </a:p>
      </dgm:t>
    </dgm:pt>
    <dgm:pt modelId="{5FC31193-77F4-46E1-89C1-364A3675B73A}">
      <dgm:prSet/>
      <dgm:spPr/>
      <dgm:t>
        <a:bodyPr/>
        <a:lstStyle/>
        <a:p>
          <a:pPr>
            <a:defRPr cap="all"/>
          </a:pPr>
          <a:r>
            <a:rPr lang="es-ES"/>
            <a:t>Arreglos</a:t>
          </a:r>
          <a:endParaRPr lang="en-US"/>
        </a:p>
      </dgm:t>
    </dgm:pt>
    <dgm:pt modelId="{7E107D74-614D-4476-8179-E1239681956E}" type="parTrans" cxnId="{F02842DB-268E-448A-81C5-B32490EEED6A}">
      <dgm:prSet/>
      <dgm:spPr/>
      <dgm:t>
        <a:bodyPr/>
        <a:lstStyle/>
        <a:p>
          <a:endParaRPr lang="en-US"/>
        </a:p>
      </dgm:t>
    </dgm:pt>
    <dgm:pt modelId="{C253187D-4C87-446D-8DC3-8340A2074405}" type="sibTrans" cxnId="{F02842DB-268E-448A-81C5-B32490EEED6A}">
      <dgm:prSet/>
      <dgm:spPr/>
      <dgm:t>
        <a:bodyPr/>
        <a:lstStyle/>
        <a:p>
          <a:endParaRPr lang="en-US"/>
        </a:p>
      </dgm:t>
    </dgm:pt>
    <dgm:pt modelId="{DD245DD5-2892-4A87-85D8-0BD8EB16EE8A}">
      <dgm:prSet/>
      <dgm:spPr/>
      <dgm:t>
        <a:bodyPr/>
        <a:lstStyle/>
        <a:p>
          <a:pPr>
            <a:defRPr cap="all"/>
          </a:pPr>
          <a:r>
            <a:rPr lang="es-ES"/>
            <a:t>Condicionales</a:t>
          </a:r>
          <a:endParaRPr lang="en-US"/>
        </a:p>
      </dgm:t>
    </dgm:pt>
    <dgm:pt modelId="{B2F05594-C2FB-490F-BCA0-3EDCE1B4FE6F}" type="parTrans" cxnId="{17BDF43A-2AAA-4685-862C-88A16B1F2098}">
      <dgm:prSet/>
      <dgm:spPr/>
      <dgm:t>
        <a:bodyPr/>
        <a:lstStyle/>
        <a:p>
          <a:endParaRPr lang="en-US"/>
        </a:p>
      </dgm:t>
    </dgm:pt>
    <dgm:pt modelId="{44944DC1-7526-458C-A521-D3072A23AC33}" type="sibTrans" cxnId="{17BDF43A-2AAA-4685-862C-88A16B1F2098}">
      <dgm:prSet/>
      <dgm:spPr/>
      <dgm:t>
        <a:bodyPr/>
        <a:lstStyle/>
        <a:p>
          <a:endParaRPr lang="en-US"/>
        </a:p>
      </dgm:t>
    </dgm:pt>
    <dgm:pt modelId="{1EE26A58-8461-43FF-A974-16B2534A57F6}">
      <dgm:prSet/>
      <dgm:spPr/>
      <dgm:t>
        <a:bodyPr/>
        <a:lstStyle/>
        <a:p>
          <a:pPr>
            <a:defRPr cap="all"/>
          </a:pPr>
          <a:r>
            <a:rPr lang="es-ES"/>
            <a:t>Ciclos</a:t>
          </a:r>
          <a:endParaRPr lang="en-US"/>
        </a:p>
      </dgm:t>
    </dgm:pt>
    <dgm:pt modelId="{7A511B8F-91CC-4462-8530-252C35CBBCFD}" type="parTrans" cxnId="{D3A20D74-B415-47B3-B33C-31CAD67BBDF9}">
      <dgm:prSet/>
      <dgm:spPr/>
      <dgm:t>
        <a:bodyPr/>
        <a:lstStyle/>
        <a:p>
          <a:endParaRPr lang="en-US"/>
        </a:p>
      </dgm:t>
    </dgm:pt>
    <dgm:pt modelId="{47DA7C81-0C78-4F64-B38F-D1EBD01D3639}" type="sibTrans" cxnId="{D3A20D74-B415-47B3-B33C-31CAD67BBDF9}">
      <dgm:prSet/>
      <dgm:spPr/>
      <dgm:t>
        <a:bodyPr/>
        <a:lstStyle/>
        <a:p>
          <a:endParaRPr lang="en-US"/>
        </a:p>
      </dgm:t>
    </dgm:pt>
    <dgm:pt modelId="{C61A0F6F-A3C6-4BAA-A614-6C7BD70890BA}">
      <dgm:prSet/>
      <dgm:spPr/>
      <dgm:t>
        <a:bodyPr/>
        <a:lstStyle/>
        <a:p>
          <a:pPr>
            <a:defRPr cap="all"/>
          </a:pPr>
          <a:r>
            <a:rPr lang="es-ES"/>
            <a:t>Funciones</a:t>
          </a:r>
          <a:endParaRPr lang="en-US"/>
        </a:p>
      </dgm:t>
    </dgm:pt>
    <dgm:pt modelId="{B4C22965-7EFD-455E-B5FD-B187A6A1DDCB}" type="parTrans" cxnId="{AEA78697-1896-49F8-A07C-DB582F6FB3BB}">
      <dgm:prSet/>
      <dgm:spPr/>
      <dgm:t>
        <a:bodyPr/>
        <a:lstStyle/>
        <a:p>
          <a:endParaRPr lang="en-US"/>
        </a:p>
      </dgm:t>
    </dgm:pt>
    <dgm:pt modelId="{4E1C23A2-DE8E-4210-B0F0-860FC243BA10}" type="sibTrans" cxnId="{AEA78697-1896-49F8-A07C-DB582F6FB3BB}">
      <dgm:prSet/>
      <dgm:spPr/>
      <dgm:t>
        <a:bodyPr/>
        <a:lstStyle/>
        <a:p>
          <a:endParaRPr lang="en-US"/>
        </a:p>
      </dgm:t>
    </dgm:pt>
    <dgm:pt modelId="{60F9F4D5-6A02-4551-8D83-4E9CF2C41190}">
      <dgm:prSet/>
      <dgm:spPr/>
      <dgm:t>
        <a:bodyPr/>
        <a:lstStyle/>
        <a:p>
          <a:pPr>
            <a:defRPr cap="all"/>
          </a:pPr>
          <a:r>
            <a:rPr lang="es-ES"/>
            <a:t>Listas y Tuplas</a:t>
          </a:r>
          <a:endParaRPr lang="en-US"/>
        </a:p>
      </dgm:t>
    </dgm:pt>
    <dgm:pt modelId="{2210E752-C9FD-4669-A9A5-8D7E935C2A5A}" type="parTrans" cxnId="{EEDA57C4-B361-427A-AB3A-F8BA8106DDDA}">
      <dgm:prSet/>
      <dgm:spPr/>
      <dgm:t>
        <a:bodyPr/>
        <a:lstStyle/>
        <a:p>
          <a:endParaRPr lang="en-US"/>
        </a:p>
      </dgm:t>
    </dgm:pt>
    <dgm:pt modelId="{9B56264F-D90F-433A-A3B1-2C088BAAE9B0}" type="sibTrans" cxnId="{EEDA57C4-B361-427A-AB3A-F8BA8106DDDA}">
      <dgm:prSet/>
      <dgm:spPr/>
      <dgm:t>
        <a:bodyPr/>
        <a:lstStyle/>
        <a:p>
          <a:endParaRPr lang="en-US"/>
        </a:p>
      </dgm:t>
    </dgm:pt>
    <dgm:pt modelId="{AA897FD4-5EDA-424C-8E1D-F82683F47DE0}">
      <dgm:prSet/>
      <dgm:spPr/>
      <dgm:t>
        <a:bodyPr/>
        <a:lstStyle/>
        <a:p>
          <a:pPr>
            <a:defRPr cap="all"/>
          </a:pPr>
          <a:r>
            <a:rPr lang="es-ES"/>
            <a:t>Cadenas</a:t>
          </a:r>
          <a:endParaRPr lang="en-US"/>
        </a:p>
      </dgm:t>
    </dgm:pt>
    <dgm:pt modelId="{86A8553C-29BB-466D-8551-E998CFA67E8D}" type="parTrans" cxnId="{949004FC-1294-405F-9AC0-76BB60457358}">
      <dgm:prSet/>
      <dgm:spPr/>
      <dgm:t>
        <a:bodyPr/>
        <a:lstStyle/>
        <a:p>
          <a:endParaRPr lang="en-US"/>
        </a:p>
      </dgm:t>
    </dgm:pt>
    <dgm:pt modelId="{443F3ABD-93A9-449E-A523-F524A77098B6}" type="sibTrans" cxnId="{949004FC-1294-405F-9AC0-76BB60457358}">
      <dgm:prSet/>
      <dgm:spPr/>
      <dgm:t>
        <a:bodyPr/>
        <a:lstStyle/>
        <a:p>
          <a:endParaRPr lang="en-US"/>
        </a:p>
      </dgm:t>
    </dgm:pt>
    <dgm:pt modelId="{0D1C6CFD-0D1A-4228-BF07-33EB28E81B01}" type="pres">
      <dgm:prSet presAssocID="{329F27F2-CFB1-4BB1-9D87-57BF59015609}" presName="root" presStyleCnt="0">
        <dgm:presLayoutVars>
          <dgm:dir/>
          <dgm:resizeHandles val="exact"/>
        </dgm:presLayoutVars>
      </dgm:prSet>
      <dgm:spPr/>
    </dgm:pt>
    <dgm:pt modelId="{5831A005-72D5-4686-8CAD-B6F3D9E0AA31}" type="pres">
      <dgm:prSet presAssocID="{F364CA34-6C7A-475B-BCBA-D1E79DCDCB88}" presName="compNode" presStyleCnt="0"/>
      <dgm:spPr/>
    </dgm:pt>
    <dgm:pt modelId="{D4AAAEBF-2DFA-4A90-BA5E-20AB23D671A9}" type="pres">
      <dgm:prSet presAssocID="{F364CA34-6C7A-475B-BCBA-D1E79DCDCB88}" presName="iconBgRect" presStyleLbl="bgShp" presStyleIdx="0" presStyleCnt="8"/>
      <dgm:spPr/>
    </dgm:pt>
    <dgm:pt modelId="{78C1699B-710B-4BA2-AD5D-F3E76912CCA3}" type="pres">
      <dgm:prSet presAssocID="{F364CA34-6C7A-475B-BCBA-D1E79DCDCB8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denador"/>
        </a:ext>
      </dgm:extLst>
    </dgm:pt>
    <dgm:pt modelId="{072EDCF3-8F7B-43F6-A3CD-781D63D772CE}" type="pres">
      <dgm:prSet presAssocID="{F364CA34-6C7A-475B-BCBA-D1E79DCDCB88}" presName="spaceRect" presStyleCnt="0"/>
      <dgm:spPr/>
    </dgm:pt>
    <dgm:pt modelId="{AB359E76-8342-4720-A5FD-D38D3CD8AF09}" type="pres">
      <dgm:prSet presAssocID="{F364CA34-6C7A-475B-BCBA-D1E79DCDCB88}" presName="textRect" presStyleLbl="revTx" presStyleIdx="0" presStyleCnt="8">
        <dgm:presLayoutVars>
          <dgm:chMax val="1"/>
          <dgm:chPref val="1"/>
        </dgm:presLayoutVars>
      </dgm:prSet>
      <dgm:spPr/>
    </dgm:pt>
    <dgm:pt modelId="{F03401C0-FA09-4D83-A5A4-84639A240081}" type="pres">
      <dgm:prSet presAssocID="{CBD71D8C-19E8-4012-A1F4-D388966BB1BC}" presName="sibTrans" presStyleCnt="0"/>
      <dgm:spPr/>
    </dgm:pt>
    <dgm:pt modelId="{80C96890-B223-4307-AB0D-6EFB6224AF46}" type="pres">
      <dgm:prSet presAssocID="{63331017-2AFB-4B57-ACDC-59F7811FF9FE}" presName="compNode" presStyleCnt="0"/>
      <dgm:spPr/>
    </dgm:pt>
    <dgm:pt modelId="{78EB94B6-84BC-4571-9780-201D4538FDEA}" type="pres">
      <dgm:prSet presAssocID="{63331017-2AFB-4B57-ACDC-59F7811FF9FE}" presName="iconBgRect" presStyleLbl="bgShp" presStyleIdx="1" presStyleCnt="8"/>
      <dgm:spPr/>
    </dgm:pt>
    <dgm:pt modelId="{96A3B013-1E1B-48A0-8066-AF755057E4AB}" type="pres">
      <dgm:prSet presAssocID="{63331017-2AFB-4B57-ACDC-59F7811FF9F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atos"/>
        </a:ext>
      </dgm:extLst>
    </dgm:pt>
    <dgm:pt modelId="{E00D8810-EE84-48D3-A1A6-FB40FBFD26DB}" type="pres">
      <dgm:prSet presAssocID="{63331017-2AFB-4B57-ACDC-59F7811FF9FE}" presName="spaceRect" presStyleCnt="0"/>
      <dgm:spPr/>
    </dgm:pt>
    <dgm:pt modelId="{5F1D45B5-20BB-414C-8909-EAED8DF920FA}" type="pres">
      <dgm:prSet presAssocID="{63331017-2AFB-4B57-ACDC-59F7811FF9FE}" presName="textRect" presStyleLbl="revTx" presStyleIdx="1" presStyleCnt="8">
        <dgm:presLayoutVars>
          <dgm:chMax val="1"/>
          <dgm:chPref val="1"/>
        </dgm:presLayoutVars>
      </dgm:prSet>
      <dgm:spPr/>
    </dgm:pt>
    <dgm:pt modelId="{07FAF6D3-A889-4BAD-843A-B8BEE2B6CE06}" type="pres">
      <dgm:prSet presAssocID="{DFFB2521-3ACA-4140-880B-3A5C8A30A815}" presName="sibTrans" presStyleCnt="0"/>
      <dgm:spPr/>
    </dgm:pt>
    <dgm:pt modelId="{01A69B20-E998-4D8F-AF83-FBB48BBF0EE5}" type="pres">
      <dgm:prSet presAssocID="{5FC31193-77F4-46E1-89C1-364A3675B73A}" presName="compNode" presStyleCnt="0"/>
      <dgm:spPr/>
    </dgm:pt>
    <dgm:pt modelId="{0ED1437A-A950-437E-9488-EC8A4B236973}" type="pres">
      <dgm:prSet presAssocID="{5FC31193-77F4-46E1-89C1-364A3675B73A}" presName="iconBgRect" presStyleLbl="bgShp" presStyleIdx="2" presStyleCnt="8"/>
      <dgm:spPr/>
    </dgm:pt>
    <dgm:pt modelId="{F41D486A-0E42-410A-9B62-5AAD0E65D24C}" type="pres">
      <dgm:prSet presAssocID="{5FC31193-77F4-46E1-89C1-364A3675B73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rramientas"/>
        </a:ext>
      </dgm:extLst>
    </dgm:pt>
    <dgm:pt modelId="{7463870C-F680-4B4E-9D0E-3D99675BDDFD}" type="pres">
      <dgm:prSet presAssocID="{5FC31193-77F4-46E1-89C1-364A3675B73A}" presName="spaceRect" presStyleCnt="0"/>
      <dgm:spPr/>
    </dgm:pt>
    <dgm:pt modelId="{286AAA43-03FC-4B73-9AB6-A30AD5952761}" type="pres">
      <dgm:prSet presAssocID="{5FC31193-77F4-46E1-89C1-364A3675B73A}" presName="textRect" presStyleLbl="revTx" presStyleIdx="2" presStyleCnt="8">
        <dgm:presLayoutVars>
          <dgm:chMax val="1"/>
          <dgm:chPref val="1"/>
        </dgm:presLayoutVars>
      </dgm:prSet>
      <dgm:spPr/>
    </dgm:pt>
    <dgm:pt modelId="{93775181-2DD9-41DC-8593-F593F7D43885}" type="pres">
      <dgm:prSet presAssocID="{C253187D-4C87-446D-8DC3-8340A2074405}" presName="sibTrans" presStyleCnt="0"/>
      <dgm:spPr/>
    </dgm:pt>
    <dgm:pt modelId="{F1260D33-C9A4-4886-8F1B-A64DB5340759}" type="pres">
      <dgm:prSet presAssocID="{DD245DD5-2892-4A87-85D8-0BD8EB16EE8A}" presName="compNode" presStyleCnt="0"/>
      <dgm:spPr/>
    </dgm:pt>
    <dgm:pt modelId="{C5D93E49-EC57-4143-A0D7-91272370667F}" type="pres">
      <dgm:prSet presAssocID="{DD245DD5-2892-4A87-85D8-0BD8EB16EE8A}" presName="iconBgRect" presStyleLbl="bgShp" presStyleIdx="3" presStyleCnt="8"/>
      <dgm:spPr/>
    </dgm:pt>
    <dgm:pt modelId="{B0249242-C143-4B14-BA33-10A647105191}" type="pres">
      <dgm:prSet presAssocID="{DD245DD5-2892-4A87-85D8-0BD8EB16EE8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o"/>
        </a:ext>
      </dgm:extLst>
    </dgm:pt>
    <dgm:pt modelId="{FCE4A17F-DD94-4448-A651-3ABE77EA5BB1}" type="pres">
      <dgm:prSet presAssocID="{DD245DD5-2892-4A87-85D8-0BD8EB16EE8A}" presName="spaceRect" presStyleCnt="0"/>
      <dgm:spPr/>
    </dgm:pt>
    <dgm:pt modelId="{8D1A71EC-C6A5-44E7-B307-4F7AB07EE220}" type="pres">
      <dgm:prSet presAssocID="{DD245DD5-2892-4A87-85D8-0BD8EB16EE8A}" presName="textRect" presStyleLbl="revTx" presStyleIdx="3" presStyleCnt="8">
        <dgm:presLayoutVars>
          <dgm:chMax val="1"/>
          <dgm:chPref val="1"/>
        </dgm:presLayoutVars>
      </dgm:prSet>
      <dgm:spPr/>
    </dgm:pt>
    <dgm:pt modelId="{F1B7AD48-393F-45F7-B27A-FED686D7C286}" type="pres">
      <dgm:prSet presAssocID="{44944DC1-7526-458C-A521-D3072A23AC33}" presName="sibTrans" presStyleCnt="0"/>
      <dgm:spPr/>
    </dgm:pt>
    <dgm:pt modelId="{C1450AB6-9812-4EDD-9357-626158F60768}" type="pres">
      <dgm:prSet presAssocID="{1EE26A58-8461-43FF-A974-16B2534A57F6}" presName="compNode" presStyleCnt="0"/>
      <dgm:spPr/>
    </dgm:pt>
    <dgm:pt modelId="{6EBE26AC-218F-4EDA-B409-BC847BF03068}" type="pres">
      <dgm:prSet presAssocID="{1EE26A58-8461-43FF-A974-16B2534A57F6}" presName="iconBgRect" presStyleLbl="bgShp" presStyleIdx="4" presStyleCnt="8"/>
      <dgm:spPr/>
    </dgm:pt>
    <dgm:pt modelId="{9509D060-3BF7-412D-8528-7CC52B4FC1E8}" type="pres">
      <dgm:prSet presAssocID="{1EE26A58-8461-43FF-A974-16B2534A57F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tir"/>
        </a:ext>
      </dgm:extLst>
    </dgm:pt>
    <dgm:pt modelId="{6F55A2D2-44CA-4233-8ABA-DE62CCDF3E9C}" type="pres">
      <dgm:prSet presAssocID="{1EE26A58-8461-43FF-A974-16B2534A57F6}" presName="spaceRect" presStyleCnt="0"/>
      <dgm:spPr/>
    </dgm:pt>
    <dgm:pt modelId="{EEF88B30-FB47-4AF3-A1CB-E791D6AC6858}" type="pres">
      <dgm:prSet presAssocID="{1EE26A58-8461-43FF-A974-16B2534A57F6}" presName="textRect" presStyleLbl="revTx" presStyleIdx="4" presStyleCnt="8">
        <dgm:presLayoutVars>
          <dgm:chMax val="1"/>
          <dgm:chPref val="1"/>
        </dgm:presLayoutVars>
      </dgm:prSet>
      <dgm:spPr/>
    </dgm:pt>
    <dgm:pt modelId="{794C1591-E940-460D-A1D5-FBBC95A08C03}" type="pres">
      <dgm:prSet presAssocID="{47DA7C81-0C78-4F64-B38F-D1EBD01D3639}" presName="sibTrans" presStyleCnt="0"/>
      <dgm:spPr/>
    </dgm:pt>
    <dgm:pt modelId="{CC544CA3-6856-465A-9BA0-14646B690BC3}" type="pres">
      <dgm:prSet presAssocID="{C61A0F6F-A3C6-4BAA-A614-6C7BD70890BA}" presName="compNode" presStyleCnt="0"/>
      <dgm:spPr/>
    </dgm:pt>
    <dgm:pt modelId="{C1ED019D-BE6D-476F-90B2-6D01785AF69D}" type="pres">
      <dgm:prSet presAssocID="{C61A0F6F-A3C6-4BAA-A614-6C7BD70890BA}" presName="iconBgRect" presStyleLbl="bgShp" presStyleIdx="5" presStyleCnt="8"/>
      <dgm:spPr/>
    </dgm:pt>
    <dgm:pt modelId="{503D2B13-1CAD-4BDA-AD9E-33B6BA849D33}" type="pres">
      <dgm:prSet presAssocID="{C61A0F6F-A3C6-4BAA-A614-6C7BD70890B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ca de verificación"/>
        </a:ext>
      </dgm:extLst>
    </dgm:pt>
    <dgm:pt modelId="{F3672A16-2C44-4F25-8140-3208F982B3BD}" type="pres">
      <dgm:prSet presAssocID="{C61A0F6F-A3C6-4BAA-A614-6C7BD70890BA}" presName="spaceRect" presStyleCnt="0"/>
      <dgm:spPr/>
    </dgm:pt>
    <dgm:pt modelId="{ED59EC06-5315-41BC-A327-3B5A20087D16}" type="pres">
      <dgm:prSet presAssocID="{C61A0F6F-A3C6-4BAA-A614-6C7BD70890BA}" presName="textRect" presStyleLbl="revTx" presStyleIdx="5" presStyleCnt="8">
        <dgm:presLayoutVars>
          <dgm:chMax val="1"/>
          <dgm:chPref val="1"/>
        </dgm:presLayoutVars>
      </dgm:prSet>
      <dgm:spPr/>
    </dgm:pt>
    <dgm:pt modelId="{23489F1D-44FE-46B6-A6D4-937FF0F76F0D}" type="pres">
      <dgm:prSet presAssocID="{4E1C23A2-DE8E-4210-B0F0-860FC243BA10}" presName="sibTrans" presStyleCnt="0"/>
      <dgm:spPr/>
    </dgm:pt>
    <dgm:pt modelId="{C03E2EB8-DC42-45AF-8F21-35C95F13CEA0}" type="pres">
      <dgm:prSet presAssocID="{60F9F4D5-6A02-4551-8D83-4E9CF2C41190}" presName="compNode" presStyleCnt="0"/>
      <dgm:spPr/>
    </dgm:pt>
    <dgm:pt modelId="{32FEC220-C79D-4EDC-90C7-BFA24DD0BCD7}" type="pres">
      <dgm:prSet presAssocID="{60F9F4D5-6A02-4551-8D83-4E9CF2C41190}" presName="iconBgRect" presStyleLbl="bgShp" presStyleIdx="6" presStyleCnt="8"/>
      <dgm:spPr/>
    </dgm:pt>
    <dgm:pt modelId="{E0C0DB5D-C9BD-4A82-A56F-0F60AD159A95}" type="pres">
      <dgm:prSet presAssocID="{60F9F4D5-6A02-4551-8D83-4E9CF2C4119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sta de comprobación"/>
        </a:ext>
      </dgm:extLst>
    </dgm:pt>
    <dgm:pt modelId="{F4C03511-9FF1-4AE7-86C4-46BB78F8AECF}" type="pres">
      <dgm:prSet presAssocID="{60F9F4D5-6A02-4551-8D83-4E9CF2C41190}" presName="spaceRect" presStyleCnt="0"/>
      <dgm:spPr/>
    </dgm:pt>
    <dgm:pt modelId="{DDA80B5E-E777-4D4A-B150-C68C3FD7A4B7}" type="pres">
      <dgm:prSet presAssocID="{60F9F4D5-6A02-4551-8D83-4E9CF2C41190}" presName="textRect" presStyleLbl="revTx" presStyleIdx="6" presStyleCnt="8">
        <dgm:presLayoutVars>
          <dgm:chMax val="1"/>
          <dgm:chPref val="1"/>
        </dgm:presLayoutVars>
      </dgm:prSet>
      <dgm:spPr/>
    </dgm:pt>
    <dgm:pt modelId="{5B386971-BCBE-4A10-AA34-A4BAF03C2CD2}" type="pres">
      <dgm:prSet presAssocID="{9B56264F-D90F-433A-A3B1-2C088BAAE9B0}" presName="sibTrans" presStyleCnt="0"/>
      <dgm:spPr/>
    </dgm:pt>
    <dgm:pt modelId="{B5FB6090-CCF0-46A2-A9C6-58BCFC06A4D1}" type="pres">
      <dgm:prSet presAssocID="{AA897FD4-5EDA-424C-8E1D-F82683F47DE0}" presName="compNode" presStyleCnt="0"/>
      <dgm:spPr/>
    </dgm:pt>
    <dgm:pt modelId="{79BC8FFC-90CE-430F-9209-0DC4C1ACC41C}" type="pres">
      <dgm:prSet presAssocID="{AA897FD4-5EDA-424C-8E1D-F82683F47DE0}" presName="iconBgRect" presStyleLbl="bgShp" presStyleIdx="7" presStyleCnt="8"/>
      <dgm:spPr/>
    </dgm:pt>
    <dgm:pt modelId="{60526F77-AB22-4132-8A9F-43DEDE1CF236}" type="pres">
      <dgm:prSet presAssocID="{AA897FD4-5EDA-424C-8E1D-F82683F47DE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arioneta"/>
        </a:ext>
      </dgm:extLst>
    </dgm:pt>
    <dgm:pt modelId="{93EB85D7-D57F-4398-947E-BE8C4DCFC612}" type="pres">
      <dgm:prSet presAssocID="{AA897FD4-5EDA-424C-8E1D-F82683F47DE0}" presName="spaceRect" presStyleCnt="0"/>
      <dgm:spPr/>
    </dgm:pt>
    <dgm:pt modelId="{65CFEC99-9289-499F-A984-FF0CCA52EBC0}" type="pres">
      <dgm:prSet presAssocID="{AA897FD4-5EDA-424C-8E1D-F82683F47DE0}" presName="textRect" presStyleLbl="revTx" presStyleIdx="7" presStyleCnt="8">
        <dgm:presLayoutVars>
          <dgm:chMax val="1"/>
          <dgm:chPref val="1"/>
        </dgm:presLayoutVars>
      </dgm:prSet>
      <dgm:spPr/>
    </dgm:pt>
  </dgm:ptLst>
  <dgm:cxnLst>
    <dgm:cxn modelId="{60F93209-B7F3-4BE8-9D75-91A5607101DE}" srcId="{329F27F2-CFB1-4BB1-9D87-57BF59015609}" destId="{F364CA34-6C7A-475B-BCBA-D1E79DCDCB88}" srcOrd="0" destOrd="0" parTransId="{76AE2742-81BD-4844-96B4-3C86B70A6662}" sibTransId="{CBD71D8C-19E8-4012-A1F4-D388966BB1BC}"/>
    <dgm:cxn modelId="{2775D918-3C8D-4C5B-AD1C-E4099313AD35}" type="presOf" srcId="{60F9F4D5-6A02-4551-8D83-4E9CF2C41190}" destId="{DDA80B5E-E777-4D4A-B150-C68C3FD7A4B7}" srcOrd="0" destOrd="0" presId="urn:microsoft.com/office/officeart/2018/5/layout/IconCircleLabelList"/>
    <dgm:cxn modelId="{CFF5C022-CF11-4398-B165-6D3026B5F5D3}" type="presOf" srcId="{5FC31193-77F4-46E1-89C1-364A3675B73A}" destId="{286AAA43-03FC-4B73-9AB6-A30AD5952761}" srcOrd="0" destOrd="0" presId="urn:microsoft.com/office/officeart/2018/5/layout/IconCircleLabelList"/>
    <dgm:cxn modelId="{CA079B35-421B-4ECA-BE5A-2CFFA3BDEA69}" type="presOf" srcId="{329F27F2-CFB1-4BB1-9D87-57BF59015609}" destId="{0D1C6CFD-0D1A-4228-BF07-33EB28E81B01}" srcOrd="0" destOrd="0" presId="urn:microsoft.com/office/officeart/2018/5/layout/IconCircleLabelList"/>
    <dgm:cxn modelId="{17BDF43A-2AAA-4685-862C-88A16B1F2098}" srcId="{329F27F2-CFB1-4BB1-9D87-57BF59015609}" destId="{DD245DD5-2892-4A87-85D8-0BD8EB16EE8A}" srcOrd="3" destOrd="0" parTransId="{B2F05594-C2FB-490F-BCA0-3EDCE1B4FE6F}" sibTransId="{44944DC1-7526-458C-A521-D3072A23AC33}"/>
    <dgm:cxn modelId="{DE448B50-29E0-4F18-A159-2173B0F2527E}" type="presOf" srcId="{C61A0F6F-A3C6-4BAA-A614-6C7BD70890BA}" destId="{ED59EC06-5315-41BC-A327-3B5A20087D16}" srcOrd="0" destOrd="0" presId="urn:microsoft.com/office/officeart/2018/5/layout/IconCircleLabelList"/>
    <dgm:cxn modelId="{D3A20D74-B415-47B3-B33C-31CAD67BBDF9}" srcId="{329F27F2-CFB1-4BB1-9D87-57BF59015609}" destId="{1EE26A58-8461-43FF-A974-16B2534A57F6}" srcOrd="4" destOrd="0" parTransId="{7A511B8F-91CC-4462-8530-252C35CBBCFD}" sibTransId="{47DA7C81-0C78-4F64-B38F-D1EBD01D3639}"/>
    <dgm:cxn modelId="{04DEA057-E84A-4292-B937-FADD520C9310}" type="presOf" srcId="{DD245DD5-2892-4A87-85D8-0BD8EB16EE8A}" destId="{8D1A71EC-C6A5-44E7-B307-4F7AB07EE220}" srcOrd="0" destOrd="0" presId="urn:microsoft.com/office/officeart/2018/5/layout/IconCircleLabelList"/>
    <dgm:cxn modelId="{52F42084-942A-4B94-A8DE-020ECFB79546}" type="presOf" srcId="{F364CA34-6C7A-475B-BCBA-D1E79DCDCB88}" destId="{AB359E76-8342-4720-A5FD-D38D3CD8AF09}" srcOrd="0" destOrd="0" presId="urn:microsoft.com/office/officeart/2018/5/layout/IconCircleLabelList"/>
    <dgm:cxn modelId="{9DA1EA85-01F4-46E0-AA08-B0B29F648197}" type="presOf" srcId="{63331017-2AFB-4B57-ACDC-59F7811FF9FE}" destId="{5F1D45B5-20BB-414C-8909-EAED8DF920FA}" srcOrd="0" destOrd="0" presId="urn:microsoft.com/office/officeart/2018/5/layout/IconCircleLabelList"/>
    <dgm:cxn modelId="{AEA78697-1896-49F8-A07C-DB582F6FB3BB}" srcId="{329F27F2-CFB1-4BB1-9D87-57BF59015609}" destId="{C61A0F6F-A3C6-4BAA-A614-6C7BD70890BA}" srcOrd="5" destOrd="0" parTransId="{B4C22965-7EFD-455E-B5FD-B187A6A1DDCB}" sibTransId="{4E1C23A2-DE8E-4210-B0F0-860FC243BA10}"/>
    <dgm:cxn modelId="{1E3F579F-1363-41CF-9C2C-930EE49AD758}" type="presOf" srcId="{AA897FD4-5EDA-424C-8E1D-F82683F47DE0}" destId="{65CFEC99-9289-499F-A984-FF0CCA52EBC0}" srcOrd="0" destOrd="0" presId="urn:microsoft.com/office/officeart/2018/5/layout/IconCircleLabelList"/>
    <dgm:cxn modelId="{EEDA57C4-B361-427A-AB3A-F8BA8106DDDA}" srcId="{329F27F2-CFB1-4BB1-9D87-57BF59015609}" destId="{60F9F4D5-6A02-4551-8D83-4E9CF2C41190}" srcOrd="6" destOrd="0" parTransId="{2210E752-C9FD-4669-A9A5-8D7E935C2A5A}" sibTransId="{9B56264F-D90F-433A-A3B1-2C088BAAE9B0}"/>
    <dgm:cxn modelId="{F02842DB-268E-448A-81C5-B32490EEED6A}" srcId="{329F27F2-CFB1-4BB1-9D87-57BF59015609}" destId="{5FC31193-77F4-46E1-89C1-364A3675B73A}" srcOrd="2" destOrd="0" parTransId="{7E107D74-614D-4476-8179-E1239681956E}" sibTransId="{C253187D-4C87-446D-8DC3-8340A2074405}"/>
    <dgm:cxn modelId="{B7278CEE-8150-4F98-89FB-9D5C2E1E4F4D}" type="presOf" srcId="{1EE26A58-8461-43FF-A974-16B2534A57F6}" destId="{EEF88B30-FB47-4AF3-A1CB-E791D6AC6858}" srcOrd="0" destOrd="0" presId="urn:microsoft.com/office/officeart/2018/5/layout/IconCircleLabelList"/>
    <dgm:cxn modelId="{E18876F3-9C17-4532-B985-A82EC9A8088C}" srcId="{329F27F2-CFB1-4BB1-9D87-57BF59015609}" destId="{63331017-2AFB-4B57-ACDC-59F7811FF9FE}" srcOrd="1" destOrd="0" parTransId="{65425D8F-3CD1-4AAF-9CDA-FF6AE403CEED}" sibTransId="{DFFB2521-3ACA-4140-880B-3A5C8A30A815}"/>
    <dgm:cxn modelId="{949004FC-1294-405F-9AC0-76BB60457358}" srcId="{329F27F2-CFB1-4BB1-9D87-57BF59015609}" destId="{AA897FD4-5EDA-424C-8E1D-F82683F47DE0}" srcOrd="7" destOrd="0" parTransId="{86A8553C-29BB-466D-8551-E998CFA67E8D}" sibTransId="{443F3ABD-93A9-449E-A523-F524A77098B6}"/>
    <dgm:cxn modelId="{65D95ECD-7D69-4657-AF88-1B313174CF35}" type="presParOf" srcId="{0D1C6CFD-0D1A-4228-BF07-33EB28E81B01}" destId="{5831A005-72D5-4686-8CAD-B6F3D9E0AA31}" srcOrd="0" destOrd="0" presId="urn:microsoft.com/office/officeart/2018/5/layout/IconCircleLabelList"/>
    <dgm:cxn modelId="{605B29DB-2D05-4DB1-A28F-E9460F606370}" type="presParOf" srcId="{5831A005-72D5-4686-8CAD-B6F3D9E0AA31}" destId="{D4AAAEBF-2DFA-4A90-BA5E-20AB23D671A9}" srcOrd="0" destOrd="0" presId="urn:microsoft.com/office/officeart/2018/5/layout/IconCircleLabelList"/>
    <dgm:cxn modelId="{2EA90487-C81F-4711-BAC7-BF19D01BDCA1}" type="presParOf" srcId="{5831A005-72D5-4686-8CAD-B6F3D9E0AA31}" destId="{78C1699B-710B-4BA2-AD5D-F3E76912CCA3}" srcOrd="1" destOrd="0" presId="urn:microsoft.com/office/officeart/2018/5/layout/IconCircleLabelList"/>
    <dgm:cxn modelId="{30D96279-3984-4118-BE19-E6DE0E73AEBD}" type="presParOf" srcId="{5831A005-72D5-4686-8CAD-B6F3D9E0AA31}" destId="{072EDCF3-8F7B-43F6-A3CD-781D63D772CE}" srcOrd="2" destOrd="0" presId="urn:microsoft.com/office/officeart/2018/5/layout/IconCircleLabelList"/>
    <dgm:cxn modelId="{B4FFA34B-A839-4CFE-9C5F-407CB77305B8}" type="presParOf" srcId="{5831A005-72D5-4686-8CAD-B6F3D9E0AA31}" destId="{AB359E76-8342-4720-A5FD-D38D3CD8AF09}" srcOrd="3" destOrd="0" presId="urn:microsoft.com/office/officeart/2018/5/layout/IconCircleLabelList"/>
    <dgm:cxn modelId="{BC8D2869-3692-43F3-BAAF-85C92F3F9EDB}" type="presParOf" srcId="{0D1C6CFD-0D1A-4228-BF07-33EB28E81B01}" destId="{F03401C0-FA09-4D83-A5A4-84639A240081}" srcOrd="1" destOrd="0" presId="urn:microsoft.com/office/officeart/2018/5/layout/IconCircleLabelList"/>
    <dgm:cxn modelId="{3F210D2B-7D9D-4C56-BC79-E483F8F8BA7F}" type="presParOf" srcId="{0D1C6CFD-0D1A-4228-BF07-33EB28E81B01}" destId="{80C96890-B223-4307-AB0D-6EFB6224AF46}" srcOrd="2" destOrd="0" presId="urn:microsoft.com/office/officeart/2018/5/layout/IconCircleLabelList"/>
    <dgm:cxn modelId="{1EE8294B-2FBF-4BC6-B02C-EBE4B2D75585}" type="presParOf" srcId="{80C96890-B223-4307-AB0D-6EFB6224AF46}" destId="{78EB94B6-84BC-4571-9780-201D4538FDEA}" srcOrd="0" destOrd="0" presId="urn:microsoft.com/office/officeart/2018/5/layout/IconCircleLabelList"/>
    <dgm:cxn modelId="{526509E2-B3BF-4ADE-8A73-CCE0C9ABE123}" type="presParOf" srcId="{80C96890-B223-4307-AB0D-6EFB6224AF46}" destId="{96A3B013-1E1B-48A0-8066-AF755057E4AB}" srcOrd="1" destOrd="0" presId="urn:microsoft.com/office/officeart/2018/5/layout/IconCircleLabelList"/>
    <dgm:cxn modelId="{71A0CFF7-5D0A-4169-89E5-BA1446B08ED9}" type="presParOf" srcId="{80C96890-B223-4307-AB0D-6EFB6224AF46}" destId="{E00D8810-EE84-48D3-A1A6-FB40FBFD26DB}" srcOrd="2" destOrd="0" presId="urn:microsoft.com/office/officeart/2018/5/layout/IconCircleLabelList"/>
    <dgm:cxn modelId="{F498D9A1-73E0-4B96-8133-21E94F1A5E12}" type="presParOf" srcId="{80C96890-B223-4307-AB0D-6EFB6224AF46}" destId="{5F1D45B5-20BB-414C-8909-EAED8DF920FA}" srcOrd="3" destOrd="0" presId="urn:microsoft.com/office/officeart/2018/5/layout/IconCircleLabelList"/>
    <dgm:cxn modelId="{67684207-35B0-4023-9E6B-001C138F0FF3}" type="presParOf" srcId="{0D1C6CFD-0D1A-4228-BF07-33EB28E81B01}" destId="{07FAF6D3-A889-4BAD-843A-B8BEE2B6CE06}" srcOrd="3" destOrd="0" presId="urn:microsoft.com/office/officeart/2018/5/layout/IconCircleLabelList"/>
    <dgm:cxn modelId="{AF3C7155-85C0-488B-BE54-E97A734DC86E}" type="presParOf" srcId="{0D1C6CFD-0D1A-4228-BF07-33EB28E81B01}" destId="{01A69B20-E998-4D8F-AF83-FBB48BBF0EE5}" srcOrd="4" destOrd="0" presId="urn:microsoft.com/office/officeart/2018/5/layout/IconCircleLabelList"/>
    <dgm:cxn modelId="{A7EAF654-D9F6-487F-BBEF-09D610BDD367}" type="presParOf" srcId="{01A69B20-E998-4D8F-AF83-FBB48BBF0EE5}" destId="{0ED1437A-A950-437E-9488-EC8A4B236973}" srcOrd="0" destOrd="0" presId="urn:microsoft.com/office/officeart/2018/5/layout/IconCircleLabelList"/>
    <dgm:cxn modelId="{87E0C09D-7DB4-432F-A928-257FBE547963}" type="presParOf" srcId="{01A69B20-E998-4D8F-AF83-FBB48BBF0EE5}" destId="{F41D486A-0E42-410A-9B62-5AAD0E65D24C}" srcOrd="1" destOrd="0" presId="urn:microsoft.com/office/officeart/2018/5/layout/IconCircleLabelList"/>
    <dgm:cxn modelId="{00BDB9E3-F515-400D-B6A9-7B2E6075C78D}" type="presParOf" srcId="{01A69B20-E998-4D8F-AF83-FBB48BBF0EE5}" destId="{7463870C-F680-4B4E-9D0E-3D99675BDDFD}" srcOrd="2" destOrd="0" presId="urn:microsoft.com/office/officeart/2018/5/layout/IconCircleLabelList"/>
    <dgm:cxn modelId="{AADCE1D0-7C60-442E-9826-C1891A40DD99}" type="presParOf" srcId="{01A69B20-E998-4D8F-AF83-FBB48BBF0EE5}" destId="{286AAA43-03FC-4B73-9AB6-A30AD5952761}" srcOrd="3" destOrd="0" presId="urn:microsoft.com/office/officeart/2018/5/layout/IconCircleLabelList"/>
    <dgm:cxn modelId="{F1D5063E-D7A3-470F-804E-C1526B09956B}" type="presParOf" srcId="{0D1C6CFD-0D1A-4228-BF07-33EB28E81B01}" destId="{93775181-2DD9-41DC-8593-F593F7D43885}" srcOrd="5" destOrd="0" presId="urn:microsoft.com/office/officeart/2018/5/layout/IconCircleLabelList"/>
    <dgm:cxn modelId="{893728CA-B9C8-48D2-85EE-175A8DA78C6B}" type="presParOf" srcId="{0D1C6CFD-0D1A-4228-BF07-33EB28E81B01}" destId="{F1260D33-C9A4-4886-8F1B-A64DB5340759}" srcOrd="6" destOrd="0" presId="urn:microsoft.com/office/officeart/2018/5/layout/IconCircleLabelList"/>
    <dgm:cxn modelId="{9A4AC6E4-F4CA-473D-8D80-AE8E1C40A68B}" type="presParOf" srcId="{F1260D33-C9A4-4886-8F1B-A64DB5340759}" destId="{C5D93E49-EC57-4143-A0D7-91272370667F}" srcOrd="0" destOrd="0" presId="urn:microsoft.com/office/officeart/2018/5/layout/IconCircleLabelList"/>
    <dgm:cxn modelId="{7CD16D2B-1665-4B90-AFE2-087C97D6E425}" type="presParOf" srcId="{F1260D33-C9A4-4886-8F1B-A64DB5340759}" destId="{B0249242-C143-4B14-BA33-10A647105191}" srcOrd="1" destOrd="0" presId="urn:microsoft.com/office/officeart/2018/5/layout/IconCircleLabelList"/>
    <dgm:cxn modelId="{89BDB7F9-E358-450C-9312-517C321BCD05}" type="presParOf" srcId="{F1260D33-C9A4-4886-8F1B-A64DB5340759}" destId="{FCE4A17F-DD94-4448-A651-3ABE77EA5BB1}" srcOrd="2" destOrd="0" presId="urn:microsoft.com/office/officeart/2018/5/layout/IconCircleLabelList"/>
    <dgm:cxn modelId="{106E0A9B-F23D-492E-812A-3574A742E3B6}" type="presParOf" srcId="{F1260D33-C9A4-4886-8F1B-A64DB5340759}" destId="{8D1A71EC-C6A5-44E7-B307-4F7AB07EE220}" srcOrd="3" destOrd="0" presId="urn:microsoft.com/office/officeart/2018/5/layout/IconCircleLabelList"/>
    <dgm:cxn modelId="{E07EB180-E92B-404C-BED6-5F5DA0F2C51C}" type="presParOf" srcId="{0D1C6CFD-0D1A-4228-BF07-33EB28E81B01}" destId="{F1B7AD48-393F-45F7-B27A-FED686D7C286}" srcOrd="7" destOrd="0" presId="urn:microsoft.com/office/officeart/2018/5/layout/IconCircleLabelList"/>
    <dgm:cxn modelId="{E665E0CA-95C6-4BC7-BCBF-9D44FB92E4CF}" type="presParOf" srcId="{0D1C6CFD-0D1A-4228-BF07-33EB28E81B01}" destId="{C1450AB6-9812-4EDD-9357-626158F60768}" srcOrd="8" destOrd="0" presId="urn:microsoft.com/office/officeart/2018/5/layout/IconCircleLabelList"/>
    <dgm:cxn modelId="{31805781-9C61-47ED-958C-F5EF59247996}" type="presParOf" srcId="{C1450AB6-9812-4EDD-9357-626158F60768}" destId="{6EBE26AC-218F-4EDA-B409-BC847BF03068}" srcOrd="0" destOrd="0" presId="urn:microsoft.com/office/officeart/2018/5/layout/IconCircleLabelList"/>
    <dgm:cxn modelId="{C0637DE9-DABA-4813-AFB9-D7F1737D8DA9}" type="presParOf" srcId="{C1450AB6-9812-4EDD-9357-626158F60768}" destId="{9509D060-3BF7-412D-8528-7CC52B4FC1E8}" srcOrd="1" destOrd="0" presId="urn:microsoft.com/office/officeart/2018/5/layout/IconCircleLabelList"/>
    <dgm:cxn modelId="{9CFB1326-A8EE-432E-BD85-5FEA10CB7169}" type="presParOf" srcId="{C1450AB6-9812-4EDD-9357-626158F60768}" destId="{6F55A2D2-44CA-4233-8ABA-DE62CCDF3E9C}" srcOrd="2" destOrd="0" presId="urn:microsoft.com/office/officeart/2018/5/layout/IconCircleLabelList"/>
    <dgm:cxn modelId="{6F791A4C-0B57-4330-B033-67CAF2849C58}" type="presParOf" srcId="{C1450AB6-9812-4EDD-9357-626158F60768}" destId="{EEF88B30-FB47-4AF3-A1CB-E791D6AC6858}" srcOrd="3" destOrd="0" presId="urn:microsoft.com/office/officeart/2018/5/layout/IconCircleLabelList"/>
    <dgm:cxn modelId="{93803AC5-BCCF-404B-9528-C4BA8BCB03E4}" type="presParOf" srcId="{0D1C6CFD-0D1A-4228-BF07-33EB28E81B01}" destId="{794C1591-E940-460D-A1D5-FBBC95A08C03}" srcOrd="9" destOrd="0" presId="urn:microsoft.com/office/officeart/2018/5/layout/IconCircleLabelList"/>
    <dgm:cxn modelId="{0773AF82-7D05-41DB-85DF-2A57E42AB5B8}" type="presParOf" srcId="{0D1C6CFD-0D1A-4228-BF07-33EB28E81B01}" destId="{CC544CA3-6856-465A-9BA0-14646B690BC3}" srcOrd="10" destOrd="0" presId="urn:microsoft.com/office/officeart/2018/5/layout/IconCircleLabelList"/>
    <dgm:cxn modelId="{F2BCDE47-2A1D-4220-AF7D-A274376E94B4}" type="presParOf" srcId="{CC544CA3-6856-465A-9BA0-14646B690BC3}" destId="{C1ED019D-BE6D-476F-90B2-6D01785AF69D}" srcOrd="0" destOrd="0" presId="urn:microsoft.com/office/officeart/2018/5/layout/IconCircleLabelList"/>
    <dgm:cxn modelId="{1E7C1A85-1604-4E7F-AC85-E9BAFBA30310}" type="presParOf" srcId="{CC544CA3-6856-465A-9BA0-14646B690BC3}" destId="{503D2B13-1CAD-4BDA-AD9E-33B6BA849D33}" srcOrd="1" destOrd="0" presId="urn:microsoft.com/office/officeart/2018/5/layout/IconCircleLabelList"/>
    <dgm:cxn modelId="{03262D72-23DC-4878-B1C3-D58586FDFD46}" type="presParOf" srcId="{CC544CA3-6856-465A-9BA0-14646B690BC3}" destId="{F3672A16-2C44-4F25-8140-3208F982B3BD}" srcOrd="2" destOrd="0" presId="urn:microsoft.com/office/officeart/2018/5/layout/IconCircleLabelList"/>
    <dgm:cxn modelId="{30039272-59B1-4454-B3E1-EA4869A8C605}" type="presParOf" srcId="{CC544CA3-6856-465A-9BA0-14646B690BC3}" destId="{ED59EC06-5315-41BC-A327-3B5A20087D16}" srcOrd="3" destOrd="0" presId="urn:microsoft.com/office/officeart/2018/5/layout/IconCircleLabelList"/>
    <dgm:cxn modelId="{FCB2FDBD-E845-48A3-A556-3AB2973C8F3E}" type="presParOf" srcId="{0D1C6CFD-0D1A-4228-BF07-33EB28E81B01}" destId="{23489F1D-44FE-46B6-A6D4-937FF0F76F0D}" srcOrd="11" destOrd="0" presId="urn:microsoft.com/office/officeart/2018/5/layout/IconCircleLabelList"/>
    <dgm:cxn modelId="{B63CFE68-0243-4D6A-AD11-7BCB05E52ACF}" type="presParOf" srcId="{0D1C6CFD-0D1A-4228-BF07-33EB28E81B01}" destId="{C03E2EB8-DC42-45AF-8F21-35C95F13CEA0}" srcOrd="12" destOrd="0" presId="urn:microsoft.com/office/officeart/2018/5/layout/IconCircleLabelList"/>
    <dgm:cxn modelId="{A63BD833-70E5-4EAD-95FC-06751BA4C3F3}" type="presParOf" srcId="{C03E2EB8-DC42-45AF-8F21-35C95F13CEA0}" destId="{32FEC220-C79D-4EDC-90C7-BFA24DD0BCD7}" srcOrd="0" destOrd="0" presId="urn:microsoft.com/office/officeart/2018/5/layout/IconCircleLabelList"/>
    <dgm:cxn modelId="{2B9D790B-8CFB-49BD-9FB7-6F089746D658}" type="presParOf" srcId="{C03E2EB8-DC42-45AF-8F21-35C95F13CEA0}" destId="{E0C0DB5D-C9BD-4A82-A56F-0F60AD159A95}" srcOrd="1" destOrd="0" presId="urn:microsoft.com/office/officeart/2018/5/layout/IconCircleLabelList"/>
    <dgm:cxn modelId="{3569DD2F-E611-4E26-9DEB-0D2CC10717C0}" type="presParOf" srcId="{C03E2EB8-DC42-45AF-8F21-35C95F13CEA0}" destId="{F4C03511-9FF1-4AE7-86C4-46BB78F8AECF}" srcOrd="2" destOrd="0" presId="urn:microsoft.com/office/officeart/2018/5/layout/IconCircleLabelList"/>
    <dgm:cxn modelId="{2E0ACF36-82A7-46F8-BC6D-BD16819B1E75}" type="presParOf" srcId="{C03E2EB8-DC42-45AF-8F21-35C95F13CEA0}" destId="{DDA80B5E-E777-4D4A-B150-C68C3FD7A4B7}" srcOrd="3" destOrd="0" presId="urn:microsoft.com/office/officeart/2018/5/layout/IconCircleLabelList"/>
    <dgm:cxn modelId="{C37F355E-8859-42D6-A3FD-DA4BB1F65E0F}" type="presParOf" srcId="{0D1C6CFD-0D1A-4228-BF07-33EB28E81B01}" destId="{5B386971-BCBE-4A10-AA34-A4BAF03C2CD2}" srcOrd="13" destOrd="0" presId="urn:microsoft.com/office/officeart/2018/5/layout/IconCircleLabelList"/>
    <dgm:cxn modelId="{1BEE2093-8DDC-4E82-AB7C-0D6BE71B1149}" type="presParOf" srcId="{0D1C6CFD-0D1A-4228-BF07-33EB28E81B01}" destId="{B5FB6090-CCF0-46A2-A9C6-58BCFC06A4D1}" srcOrd="14" destOrd="0" presId="urn:microsoft.com/office/officeart/2018/5/layout/IconCircleLabelList"/>
    <dgm:cxn modelId="{BB1796EC-7DAE-44D0-8A7C-EF594DA54336}" type="presParOf" srcId="{B5FB6090-CCF0-46A2-A9C6-58BCFC06A4D1}" destId="{79BC8FFC-90CE-430F-9209-0DC4C1ACC41C}" srcOrd="0" destOrd="0" presId="urn:microsoft.com/office/officeart/2018/5/layout/IconCircleLabelList"/>
    <dgm:cxn modelId="{685CEBE4-FDDC-400D-9FE9-3A6532FDBA1A}" type="presParOf" srcId="{B5FB6090-CCF0-46A2-A9C6-58BCFC06A4D1}" destId="{60526F77-AB22-4132-8A9F-43DEDE1CF236}" srcOrd="1" destOrd="0" presId="urn:microsoft.com/office/officeart/2018/5/layout/IconCircleLabelList"/>
    <dgm:cxn modelId="{A959827A-ACCB-4E71-A5A7-57DAB1EAA68C}" type="presParOf" srcId="{B5FB6090-CCF0-46A2-A9C6-58BCFC06A4D1}" destId="{93EB85D7-D57F-4398-947E-BE8C4DCFC612}" srcOrd="2" destOrd="0" presId="urn:microsoft.com/office/officeart/2018/5/layout/IconCircleLabelList"/>
    <dgm:cxn modelId="{ADE0F09F-1816-40CC-B320-48AC3F832CE9}" type="presParOf" srcId="{B5FB6090-CCF0-46A2-A9C6-58BCFC06A4D1}" destId="{65CFEC99-9289-499F-A984-FF0CCA52EBC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BC6EA-9C9E-47EE-8700-78B50175D40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pt>
    <dgm:pt modelId="{E5882332-2F4C-4A0F-ABA1-78DAB4DE0AD9}">
      <dgm:prSet phldrT="[Texto]"/>
      <dgm:spPr/>
      <dgm:t>
        <a:bodyPr/>
        <a:lstStyle/>
        <a:p>
          <a:pPr>
            <a:lnSpc>
              <a:spcPct val="100000"/>
            </a:lnSpc>
            <a:defRPr cap="all"/>
          </a:pPr>
          <a:r>
            <a:rPr lang="es-ES" dirty="0" err="1"/>
            <a:t>Indentación</a:t>
          </a:r>
          <a:endParaRPr lang="es-ES" dirty="0"/>
        </a:p>
      </dgm:t>
    </dgm:pt>
    <dgm:pt modelId="{CD247BEB-C041-4A61-8A12-E06D7A41D05A}" type="parTrans" cxnId="{9B3A2803-3F85-4E55-9B4A-A2E8A9F1AFF1}">
      <dgm:prSet/>
      <dgm:spPr/>
      <dgm:t>
        <a:bodyPr/>
        <a:lstStyle/>
        <a:p>
          <a:endParaRPr lang="es-ES"/>
        </a:p>
      </dgm:t>
    </dgm:pt>
    <dgm:pt modelId="{3BEA616E-537F-49DE-A735-C351FAAAF4A8}" type="sibTrans" cxnId="{9B3A2803-3F85-4E55-9B4A-A2E8A9F1AFF1}">
      <dgm:prSet/>
      <dgm:spPr/>
      <dgm:t>
        <a:bodyPr/>
        <a:lstStyle/>
        <a:p>
          <a:endParaRPr lang="es-ES"/>
        </a:p>
      </dgm:t>
    </dgm:pt>
    <dgm:pt modelId="{35595157-7EE4-4A34-9499-AAE83144D2CF}">
      <dgm:prSet phldrT="[Texto]"/>
      <dgm:spPr/>
      <dgm:t>
        <a:bodyPr/>
        <a:lstStyle/>
        <a:p>
          <a:pPr>
            <a:lnSpc>
              <a:spcPct val="100000"/>
            </a:lnSpc>
            <a:defRPr cap="all"/>
          </a:pPr>
          <a:r>
            <a:rPr lang="es-ES"/>
            <a:t>Def, Class, If, For</a:t>
          </a:r>
        </a:p>
      </dgm:t>
    </dgm:pt>
    <dgm:pt modelId="{2C3B9F62-25F8-4ACF-BB54-95A3BBF22024}" type="parTrans" cxnId="{5FE919FC-6A81-46B5-B384-6295E16B3A88}">
      <dgm:prSet/>
      <dgm:spPr/>
      <dgm:t>
        <a:bodyPr/>
        <a:lstStyle/>
        <a:p>
          <a:endParaRPr lang="es-ES"/>
        </a:p>
      </dgm:t>
    </dgm:pt>
    <dgm:pt modelId="{173A255E-3520-4AA6-B3F2-7AB64ABA5FFC}" type="sibTrans" cxnId="{5FE919FC-6A81-46B5-B384-6295E16B3A88}">
      <dgm:prSet/>
      <dgm:spPr/>
      <dgm:t>
        <a:bodyPr/>
        <a:lstStyle/>
        <a:p>
          <a:endParaRPr lang="es-ES"/>
        </a:p>
      </dgm:t>
    </dgm:pt>
    <dgm:pt modelId="{ACB073E7-AE76-4A52-AD2C-356574518752}">
      <dgm:prSet phldrT="[Texto]"/>
      <dgm:spPr/>
      <dgm:t>
        <a:bodyPr/>
        <a:lstStyle/>
        <a:p>
          <a:pPr>
            <a:lnSpc>
              <a:spcPct val="100000"/>
            </a:lnSpc>
            <a:defRPr cap="all"/>
          </a:pPr>
          <a:r>
            <a:rPr lang="es-ES"/>
            <a:t>Bloque de código</a:t>
          </a:r>
        </a:p>
      </dgm:t>
    </dgm:pt>
    <dgm:pt modelId="{5BEB593B-070E-4010-B856-C9E9897DAA54}" type="parTrans" cxnId="{457ECB4E-A039-4C48-B7E9-EC99EF2C368B}">
      <dgm:prSet/>
      <dgm:spPr/>
      <dgm:t>
        <a:bodyPr/>
        <a:lstStyle/>
        <a:p>
          <a:endParaRPr lang="es-ES"/>
        </a:p>
      </dgm:t>
    </dgm:pt>
    <dgm:pt modelId="{6B458427-D67C-4676-BD03-D501748AFE84}" type="sibTrans" cxnId="{457ECB4E-A039-4C48-B7E9-EC99EF2C368B}">
      <dgm:prSet/>
      <dgm:spPr/>
      <dgm:t>
        <a:bodyPr/>
        <a:lstStyle/>
        <a:p>
          <a:endParaRPr lang="es-ES"/>
        </a:p>
      </dgm:t>
    </dgm:pt>
    <dgm:pt modelId="{A9208740-05BB-475D-A2D6-AD7416CA4099}" type="pres">
      <dgm:prSet presAssocID="{CF7BC6EA-9C9E-47EE-8700-78B50175D403}" presName="root" presStyleCnt="0">
        <dgm:presLayoutVars>
          <dgm:dir/>
          <dgm:resizeHandles val="exact"/>
        </dgm:presLayoutVars>
      </dgm:prSet>
      <dgm:spPr/>
    </dgm:pt>
    <dgm:pt modelId="{C0805B4A-D56B-4757-B686-0F7B938AF745}" type="pres">
      <dgm:prSet presAssocID="{E5882332-2F4C-4A0F-ABA1-78DAB4DE0AD9}" presName="compNode" presStyleCnt="0"/>
      <dgm:spPr/>
    </dgm:pt>
    <dgm:pt modelId="{B00B3B87-F624-434A-9D8E-CA62B573D87D}" type="pres">
      <dgm:prSet presAssocID="{E5882332-2F4C-4A0F-ABA1-78DAB4DE0AD9}" presName="iconBgRect" presStyleLbl="bgShp" presStyleIdx="0" presStyleCnt="3"/>
      <dgm:spPr/>
    </dgm:pt>
    <dgm:pt modelId="{04EF3BFC-9259-4892-9830-4B3380C6C978}" type="pres">
      <dgm:prSet presAssocID="{E5882332-2F4C-4A0F-ABA1-78DAB4DE0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02444724-8552-4DB5-8C5F-E23C43EDE740}" type="pres">
      <dgm:prSet presAssocID="{E5882332-2F4C-4A0F-ABA1-78DAB4DE0AD9}" presName="spaceRect" presStyleCnt="0"/>
      <dgm:spPr/>
    </dgm:pt>
    <dgm:pt modelId="{090F005B-93B8-4288-B796-C71463B45C3F}" type="pres">
      <dgm:prSet presAssocID="{E5882332-2F4C-4A0F-ABA1-78DAB4DE0AD9}" presName="textRect" presStyleLbl="revTx" presStyleIdx="0" presStyleCnt="3">
        <dgm:presLayoutVars>
          <dgm:chMax val="1"/>
          <dgm:chPref val="1"/>
        </dgm:presLayoutVars>
      </dgm:prSet>
      <dgm:spPr/>
    </dgm:pt>
    <dgm:pt modelId="{480FA9DA-BBC5-4BB4-8F22-312317C041D3}" type="pres">
      <dgm:prSet presAssocID="{3BEA616E-537F-49DE-A735-C351FAAAF4A8}" presName="sibTrans" presStyleCnt="0"/>
      <dgm:spPr/>
    </dgm:pt>
    <dgm:pt modelId="{8BB72C1E-0C02-4B24-9EC6-8CE3B52D0021}" type="pres">
      <dgm:prSet presAssocID="{35595157-7EE4-4A34-9499-AAE83144D2CF}" presName="compNode" presStyleCnt="0"/>
      <dgm:spPr/>
    </dgm:pt>
    <dgm:pt modelId="{4700A94D-5E4B-40BC-BAE6-9773EFAB7400}" type="pres">
      <dgm:prSet presAssocID="{35595157-7EE4-4A34-9499-AAE83144D2CF}" presName="iconBgRect" presStyleLbl="bgShp" presStyleIdx="1" presStyleCnt="3"/>
      <dgm:spPr/>
    </dgm:pt>
    <dgm:pt modelId="{F80DAF69-C29D-4DDB-8C68-2AF7081715B1}" type="pres">
      <dgm:prSet presAssocID="{35595157-7EE4-4A34-9499-AAE83144D2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o"/>
        </a:ext>
      </dgm:extLst>
    </dgm:pt>
    <dgm:pt modelId="{DA50B9D0-1E90-4C4F-B41B-0677CD302B88}" type="pres">
      <dgm:prSet presAssocID="{35595157-7EE4-4A34-9499-AAE83144D2CF}" presName="spaceRect" presStyleCnt="0"/>
      <dgm:spPr/>
    </dgm:pt>
    <dgm:pt modelId="{7CD8A759-F680-4E16-BA82-BCB58B9E4507}" type="pres">
      <dgm:prSet presAssocID="{35595157-7EE4-4A34-9499-AAE83144D2CF}" presName="textRect" presStyleLbl="revTx" presStyleIdx="1" presStyleCnt="3">
        <dgm:presLayoutVars>
          <dgm:chMax val="1"/>
          <dgm:chPref val="1"/>
        </dgm:presLayoutVars>
      </dgm:prSet>
      <dgm:spPr/>
    </dgm:pt>
    <dgm:pt modelId="{7F6FE4F4-5A75-42E2-83A3-AB77E1764B31}" type="pres">
      <dgm:prSet presAssocID="{173A255E-3520-4AA6-B3F2-7AB64ABA5FFC}" presName="sibTrans" presStyleCnt="0"/>
      <dgm:spPr/>
    </dgm:pt>
    <dgm:pt modelId="{228BDBC3-0F16-433F-9AC7-1A0988283607}" type="pres">
      <dgm:prSet presAssocID="{ACB073E7-AE76-4A52-AD2C-356574518752}" presName="compNode" presStyleCnt="0"/>
      <dgm:spPr/>
    </dgm:pt>
    <dgm:pt modelId="{017A9B7D-E051-48FF-9B2F-0A83043319B5}" type="pres">
      <dgm:prSet presAssocID="{ACB073E7-AE76-4A52-AD2C-356574518752}" presName="iconBgRect" presStyleLbl="bgShp" presStyleIdx="2" presStyleCnt="3"/>
      <dgm:spPr/>
    </dgm:pt>
    <dgm:pt modelId="{D0CE566A-E058-42F7-A704-47AA2E546EDC}" type="pres">
      <dgm:prSet presAssocID="{ACB073E7-AE76-4A52-AD2C-3565745187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quear"/>
        </a:ext>
      </dgm:extLst>
    </dgm:pt>
    <dgm:pt modelId="{74FD7A3F-47B2-4F0B-BA8F-6D8D491DD393}" type="pres">
      <dgm:prSet presAssocID="{ACB073E7-AE76-4A52-AD2C-356574518752}" presName="spaceRect" presStyleCnt="0"/>
      <dgm:spPr/>
    </dgm:pt>
    <dgm:pt modelId="{FA1D34C2-A7DC-4C3E-9A98-886811BBCBE9}" type="pres">
      <dgm:prSet presAssocID="{ACB073E7-AE76-4A52-AD2C-356574518752}" presName="textRect" presStyleLbl="revTx" presStyleIdx="2" presStyleCnt="3">
        <dgm:presLayoutVars>
          <dgm:chMax val="1"/>
          <dgm:chPref val="1"/>
        </dgm:presLayoutVars>
      </dgm:prSet>
      <dgm:spPr/>
    </dgm:pt>
  </dgm:ptLst>
  <dgm:cxnLst>
    <dgm:cxn modelId="{9B3A2803-3F85-4E55-9B4A-A2E8A9F1AFF1}" srcId="{CF7BC6EA-9C9E-47EE-8700-78B50175D403}" destId="{E5882332-2F4C-4A0F-ABA1-78DAB4DE0AD9}" srcOrd="0" destOrd="0" parTransId="{CD247BEB-C041-4A61-8A12-E06D7A41D05A}" sibTransId="{3BEA616E-537F-49DE-A735-C351FAAAF4A8}"/>
    <dgm:cxn modelId="{BB1A5830-D81D-4067-9BF2-DC0F4336747D}" type="presOf" srcId="{CF7BC6EA-9C9E-47EE-8700-78B50175D403}" destId="{A9208740-05BB-475D-A2D6-AD7416CA4099}" srcOrd="0" destOrd="0" presId="urn:microsoft.com/office/officeart/2018/5/layout/IconCircleLabelList"/>
    <dgm:cxn modelId="{8807E54C-D652-4FF4-A1C6-59929FB6EA1A}" type="presOf" srcId="{35595157-7EE4-4A34-9499-AAE83144D2CF}" destId="{7CD8A759-F680-4E16-BA82-BCB58B9E4507}" srcOrd="0" destOrd="0" presId="urn:microsoft.com/office/officeart/2018/5/layout/IconCircleLabelList"/>
    <dgm:cxn modelId="{457ECB4E-A039-4C48-B7E9-EC99EF2C368B}" srcId="{CF7BC6EA-9C9E-47EE-8700-78B50175D403}" destId="{ACB073E7-AE76-4A52-AD2C-356574518752}" srcOrd="2" destOrd="0" parTransId="{5BEB593B-070E-4010-B856-C9E9897DAA54}" sibTransId="{6B458427-D67C-4676-BD03-D501748AFE84}"/>
    <dgm:cxn modelId="{E53FFD55-38FD-4FF7-B2E1-F92EFBCF1FEF}" type="presOf" srcId="{ACB073E7-AE76-4A52-AD2C-356574518752}" destId="{FA1D34C2-A7DC-4C3E-9A98-886811BBCBE9}" srcOrd="0" destOrd="0" presId="urn:microsoft.com/office/officeart/2018/5/layout/IconCircleLabelList"/>
    <dgm:cxn modelId="{25778AB4-EE13-4337-88B1-14DBC5EB7702}" type="presOf" srcId="{E5882332-2F4C-4A0F-ABA1-78DAB4DE0AD9}" destId="{090F005B-93B8-4288-B796-C71463B45C3F}" srcOrd="0" destOrd="0" presId="urn:microsoft.com/office/officeart/2018/5/layout/IconCircleLabelList"/>
    <dgm:cxn modelId="{5FE919FC-6A81-46B5-B384-6295E16B3A88}" srcId="{CF7BC6EA-9C9E-47EE-8700-78B50175D403}" destId="{35595157-7EE4-4A34-9499-AAE83144D2CF}" srcOrd="1" destOrd="0" parTransId="{2C3B9F62-25F8-4ACF-BB54-95A3BBF22024}" sibTransId="{173A255E-3520-4AA6-B3F2-7AB64ABA5FFC}"/>
    <dgm:cxn modelId="{A1CDF9D4-0F99-4515-A146-22CD32B0FE13}" type="presParOf" srcId="{A9208740-05BB-475D-A2D6-AD7416CA4099}" destId="{C0805B4A-D56B-4757-B686-0F7B938AF745}" srcOrd="0" destOrd="0" presId="urn:microsoft.com/office/officeart/2018/5/layout/IconCircleLabelList"/>
    <dgm:cxn modelId="{E9C80C3B-E7BB-454B-8677-9031B311308F}" type="presParOf" srcId="{C0805B4A-D56B-4757-B686-0F7B938AF745}" destId="{B00B3B87-F624-434A-9D8E-CA62B573D87D}" srcOrd="0" destOrd="0" presId="urn:microsoft.com/office/officeart/2018/5/layout/IconCircleLabelList"/>
    <dgm:cxn modelId="{AC99B261-0F74-409C-A7AC-81FB991B40A4}" type="presParOf" srcId="{C0805B4A-D56B-4757-B686-0F7B938AF745}" destId="{04EF3BFC-9259-4892-9830-4B3380C6C978}" srcOrd="1" destOrd="0" presId="urn:microsoft.com/office/officeart/2018/5/layout/IconCircleLabelList"/>
    <dgm:cxn modelId="{90E27C26-C751-457A-ABC1-DE689B34AADE}" type="presParOf" srcId="{C0805B4A-D56B-4757-B686-0F7B938AF745}" destId="{02444724-8552-4DB5-8C5F-E23C43EDE740}" srcOrd="2" destOrd="0" presId="urn:microsoft.com/office/officeart/2018/5/layout/IconCircleLabelList"/>
    <dgm:cxn modelId="{FA979E71-F475-4884-85DD-EAED8411CF94}" type="presParOf" srcId="{C0805B4A-D56B-4757-B686-0F7B938AF745}" destId="{090F005B-93B8-4288-B796-C71463B45C3F}" srcOrd="3" destOrd="0" presId="urn:microsoft.com/office/officeart/2018/5/layout/IconCircleLabelList"/>
    <dgm:cxn modelId="{2118A746-AFD6-474B-9055-D32DA8ABC322}" type="presParOf" srcId="{A9208740-05BB-475D-A2D6-AD7416CA4099}" destId="{480FA9DA-BBC5-4BB4-8F22-312317C041D3}" srcOrd="1" destOrd="0" presId="urn:microsoft.com/office/officeart/2018/5/layout/IconCircleLabelList"/>
    <dgm:cxn modelId="{07FC0A9E-7C7E-44EB-B283-ED047D80B431}" type="presParOf" srcId="{A9208740-05BB-475D-A2D6-AD7416CA4099}" destId="{8BB72C1E-0C02-4B24-9EC6-8CE3B52D0021}" srcOrd="2" destOrd="0" presId="urn:microsoft.com/office/officeart/2018/5/layout/IconCircleLabelList"/>
    <dgm:cxn modelId="{088DAFC0-458C-4491-9019-E2B567FE8891}" type="presParOf" srcId="{8BB72C1E-0C02-4B24-9EC6-8CE3B52D0021}" destId="{4700A94D-5E4B-40BC-BAE6-9773EFAB7400}" srcOrd="0" destOrd="0" presId="urn:microsoft.com/office/officeart/2018/5/layout/IconCircleLabelList"/>
    <dgm:cxn modelId="{83CF53CF-2AF8-4E22-A113-54126FC0FF94}" type="presParOf" srcId="{8BB72C1E-0C02-4B24-9EC6-8CE3B52D0021}" destId="{F80DAF69-C29D-4DDB-8C68-2AF7081715B1}" srcOrd="1" destOrd="0" presId="urn:microsoft.com/office/officeart/2018/5/layout/IconCircleLabelList"/>
    <dgm:cxn modelId="{94657A70-8669-42FF-AAC1-8EBD46AD6612}" type="presParOf" srcId="{8BB72C1E-0C02-4B24-9EC6-8CE3B52D0021}" destId="{DA50B9D0-1E90-4C4F-B41B-0677CD302B88}" srcOrd="2" destOrd="0" presId="urn:microsoft.com/office/officeart/2018/5/layout/IconCircleLabelList"/>
    <dgm:cxn modelId="{922CC92E-54D1-4C2E-AA5E-A77F9E00A764}" type="presParOf" srcId="{8BB72C1E-0C02-4B24-9EC6-8CE3B52D0021}" destId="{7CD8A759-F680-4E16-BA82-BCB58B9E4507}" srcOrd="3" destOrd="0" presId="urn:microsoft.com/office/officeart/2018/5/layout/IconCircleLabelList"/>
    <dgm:cxn modelId="{02AB0394-26AD-48AB-8FF0-CAF20ABE5533}" type="presParOf" srcId="{A9208740-05BB-475D-A2D6-AD7416CA4099}" destId="{7F6FE4F4-5A75-42E2-83A3-AB77E1764B31}" srcOrd="3" destOrd="0" presId="urn:microsoft.com/office/officeart/2018/5/layout/IconCircleLabelList"/>
    <dgm:cxn modelId="{DF97499A-C100-4F83-BFC7-8383CAEBD704}" type="presParOf" srcId="{A9208740-05BB-475D-A2D6-AD7416CA4099}" destId="{228BDBC3-0F16-433F-9AC7-1A0988283607}" srcOrd="4" destOrd="0" presId="urn:microsoft.com/office/officeart/2018/5/layout/IconCircleLabelList"/>
    <dgm:cxn modelId="{2D5C4213-5F5A-4631-9CA6-74254764F956}" type="presParOf" srcId="{228BDBC3-0F16-433F-9AC7-1A0988283607}" destId="{017A9B7D-E051-48FF-9B2F-0A83043319B5}" srcOrd="0" destOrd="0" presId="urn:microsoft.com/office/officeart/2018/5/layout/IconCircleLabelList"/>
    <dgm:cxn modelId="{412815FD-40BF-4DC9-9F61-54D50A42A87D}" type="presParOf" srcId="{228BDBC3-0F16-433F-9AC7-1A0988283607}" destId="{D0CE566A-E058-42F7-A704-47AA2E546EDC}" srcOrd="1" destOrd="0" presId="urn:microsoft.com/office/officeart/2018/5/layout/IconCircleLabelList"/>
    <dgm:cxn modelId="{9DD5C7E7-5EE2-4EEE-81C2-780A323DB646}" type="presParOf" srcId="{228BDBC3-0F16-433F-9AC7-1A0988283607}" destId="{74FD7A3F-47B2-4F0B-BA8F-6D8D491DD393}" srcOrd="2" destOrd="0" presId="urn:microsoft.com/office/officeart/2018/5/layout/IconCircleLabelList"/>
    <dgm:cxn modelId="{F8FE4504-8D2F-4CD1-854B-FF0121E8D3BC}" type="presParOf" srcId="{228BDBC3-0F16-433F-9AC7-1A0988283607}" destId="{FA1D34C2-A7DC-4C3E-9A98-886811BBCB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2F993-ECC9-4238-8293-EBF4C62D98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0722E2-B7FA-4904-821E-ACDF0FA2FD04}">
      <dgm:prSet/>
      <dgm:spPr/>
      <dgm:t>
        <a:bodyPr/>
        <a:lstStyle/>
        <a:p>
          <a:r>
            <a:rPr lang="es-ES"/>
            <a:t>Enteros, Flotantes, Caracteres, Cadenas…</a:t>
          </a:r>
          <a:endParaRPr lang="en-US"/>
        </a:p>
      </dgm:t>
    </dgm:pt>
    <dgm:pt modelId="{8680BE05-9B9B-423C-9A5A-3CB64A21BF29}" type="parTrans" cxnId="{714F49D0-9ED8-4596-BEF6-86245818FDBB}">
      <dgm:prSet/>
      <dgm:spPr/>
      <dgm:t>
        <a:bodyPr/>
        <a:lstStyle/>
        <a:p>
          <a:endParaRPr lang="en-US"/>
        </a:p>
      </dgm:t>
    </dgm:pt>
    <dgm:pt modelId="{7109192E-53FF-475C-A9F2-3C759A1D0F52}" type="sibTrans" cxnId="{714F49D0-9ED8-4596-BEF6-86245818FDBB}">
      <dgm:prSet/>
      <dgm:spPr/>
      <dgm:t>
        <a:bodyPr/>
        <a:lstStyle/>
        <a:p>
          <a:endParaRPr lang="en-US"/>
        </a:p>
      </dgm:t>
    </dgm:pt>
    <dgm:pt modelId="{9E1CA27F-8362-486E-AF13-7A0235E219A2}">
      <dgm:prSet/>
      <dgm:spPr/>
      <dgm:t>
        <a:bodyPr/>
        <a:lstStyle/>
        <a:p>
          <a:r>
            <a:rPr lang="es-ES"/>
            <a:t>Booleanos (True-False)  </a:t>
          </a:r>
          <a:endParaRPr lang="en-US"/>
        </a:p>
      </dgm:t>
    </dgm:pt>
    <dgm:pt modelId="{D6946BF8-119B-4F25-86B2-3F3385EAF576}" type="parTrans" cxnId="{647B41CF-9FA9-4F8A-8557-9AEA789B8162}">
      <dgm:prSet/>
      <dgm:spPr/>
      <dgm:t>
        <a:bodyPr/>
        <a:lstStyle/>
        <a:p>
          <a:endParaRPr lang="en-US"/>
        </a:p>
      </dgm:t>
    </dgm:pt>
    <dgm:pt modelId="{4BCABAE9-B0E5-4374-8304-BD9450B209EA}" type="sibTrans" cxnId="{647B41CF-9FA9-4F8A-8557-9AEA789B8162}">
      <dgm:prSet/>
      <dgm:spPr/>
      <dgm:t>
        <a:bodyPr/>
        <a:lstStyle/>
        <a:p>
          <a:endParaRPr lang="en-US"/>
        </a:p>
      </dgm:t>
    </dgm:pt>
    <dgm:pt modelId="{2652903A-158C-4A02-B079-0D01EE5667F9}">
      <dgm:prSet/>
      <dgm:spPr/>
      <dgm:t>
        <a:bodyPr/>
        <a:lstStyle/>
        <a:p>
          <a:r>
            <a:rPr lang="es-ES"/>
            <a:t>Números  (14, 15.69)</a:t>
          </a:r>
          <a:endParaRPr lang="en-US"/>
        </a:p>
      </dgm:t>
    </dgm:pt>
    <dgm:pt modelId="{5C469FAF-C41A-4693-946E-EC0790476C6D}" type="parTrans" cxnId="{AC1663D7-0840-4041-8A2E-6A2974279411}">
      <dgm:prSet/>
      <dgm:spPr/>
      <dgm:t>
        <a:bodyPr/>
        <a:lstStyle/>
        <a:p>
          <a:endParaRPr lang="en-US"/>
        </a:p>
      </dgm:t>
    </dgm:pt>
    <dgm:pt modelId="{4AE9F7F3-4591-4D08-BC4F-435916424E27}" type="sibTrans" cxnId="{AC1663D7-0840-4041-8A2E-6A2974279411}">
      <dgm:prSet/>
      <dgm:spPr/>
      <dgm:t>
        <a:bodyPr/>
        <a:lstStyle/>
        <a:p>
          <a:endParaRPr lang="en-US"/>
        </a:p>
      </dgm:t>
    </dgm:pt>
    <dgm:pt modelId="{85EA51F5-6560-4A09-BB98-730D64E172C2}">
      <dgm:prSet/>
      <dgm:spPr/>
      <dgm:t>
        <a:bodyPr/>
        <a:lstStyle/>
        <a:p>
          <a:r>
            <a:rPr lang="es-ES"/>
            <a:t>Cadenas  “Hola Mundo”</a:t>
          </a:r>
          <a:endParaRPr lang="en-US"/>
        </a:p>
      </dgm:t>
    </dgm:pt>
    <dgm:pt modelId="{A2668B00-2DFB-4468-9737-0CB7EC962604}" type="parTrans" cxnId="{1C0BAE34-9B51-4E8E-9FE7-DAB36EEEE273}">
      <dgm:prSet/>
      <dgm:spPr/>
      <dgm:t>
        <a:bodyPr/>
        <a:lstStyle/>
        <a:p>
          <a:endParaRPr lang="en-US"/>
        </a:p>
      </dgm:t>
    </dgm:pt>
    <dgm:pt modelId="{942430EF-08DD-472A-B5E5-233399264BF4}" type="sibTrans" cxnId="{1C0BAE34-9B51-4E8E-9FE7-DAB36EEEE273}">
      <dgm:prSet/>
      <dgm:spPr/>
      <dgm:t>
        <a:bodyPr/>
        <a:lstStyle/>
        <a:p>
          <a:endParaRPr lang="en-US"/>
        </a:p>
      </dgm:t>
    </dgm:pt>
    <dgm:pt modelId="{2DEDB1A3-846E-496F-88B4-54C3C52936C7}">
      <dgm:prSet/>
      <dgm:spPr/>
      <dgm:t>
        <a:bodyPr/>
        <a:lstStyle/>
        <a:p>
          <a:r>
            <a:rPr lang="es-ES"/>
            <a:t>Tuplas  (Son Inmutables, se crean con paréntesis, Mix de datos)</a:t>
          </a:r>
          <a:endParaRPr lang="en-US"/>
        </a:p>
      </dgm:t>
    </dgm:pt>
    <dgm:pt modelId="{3E294F60-B1CF-4F5C-A0EA-6EDB29E6CA40}" type="parTrans" cxnId="{226F3068-369A-4668-9429-6FC7776E0470}">
      <dgm:prSet/>
      <dgm:spPr/>
      <dgm:t>
        <a:bodyPr/>
        <a:lstStyle/>
        <a:p>
          <a:endParaRPr lang="en-US"/>
        </a:p>
      </dgm:t>
    </dgm:pt>
    <dgm:pt modelId="{0CAC108F-D8EF-416B-8911-0F790ECCA27E}" type="sibTrans" cxnId="{226F3068-369A-4668-9429-6FC7776E0470}">
      <dgm:prSet/>
      <dgm:spPr/>
      <dgm:t>
        <a:bodyPr/>
        <a:lstStyle/>
        <a:p>
          <a:endParaRPr lang="en-US"/>
        </a:p>
      </dgm:t>
    </dgm:pt>
    <dgm:pt modelId="{7AC6CD42-4187-4B26-AC8D-DD891C75D4A1}">
      <dgm:prSet/>
      <dgm:spPr/>
      <dgm:t>
        <a:bodyPr/>
        <a:lstStyle/>
        <a:p>
          <a:r>
            <a:rPr lang="es-ES"/>
            <a:t>Listas ( Tipo parecido a los arreglos, Estructuras, se crean con llaves)</a:t>
          </a:r>
          <a:endParaRPr lang="en-US"/>
        </a:p>
      </dgm:t>
    </dgm:pt>
    <dgm:pt modelId="{0C154053-8377-4487-8296-009E28C99593}" type="parTrans" cxnId="{B1040EFB-03A1-4788-BF9F-3165EA659C5C}">
      <dgm:prSet/>
      <dgm:spPr/>
      <dgm:t>
        <a:bodyPr/>
        <a:lstStyle/>
        <a:p>
          <a:endParaRPr lang="en-US"/>
        </a:p>
      </dgm:t>
    </dgm:pt>
    <dgm:pt modelId="{DEB10AA7-E433-48AF-AE48-23C5F0A3E928}" type="sibTrans" cxnId="{B1040EFB-03A1-4788-BF9F-3165EA659C5C}">
      <dgm:prSet/>
      <dgm:spPr/>
      <dgm:t>
        <a:bodyPr/>
        <a:lstStyle/>
        <a:p>
          <a:endParaRPr lang="en-US"/>
        </a:p>
      </dgm:t>
    </dgm:pt>
    <dgm:pt modelId="{1BC9BA4B-35B7-4AB5-BC82-94CEE58E37B0}">
      <dgm:prSet/>
      <dgm:spPr/>
      <dgm:t>
        <a:bodyPr/>
        <a:lstStyle/>
        <a:p>
          <a:r>
            <a:rPr lang="es-ES"/>
            <a:t>Diccionarios (Grupo de datos organizados por llave, valor)</a:t>
          </a:r>
          <a:endParaRPr lang="en-US"/>
        </a:p>
      </dgm:t>
    </dgm:pt>
    <dgm:pt modelId="{C771E882-7CAE-4F0E-9CD0-4F06632E06BE}" type="parTrans" cxnId="{E119A35D-4C4E-4807-8C32-4048C2B1473D}">
      <dgm:prSet/>
      <dgm:spPr/>
      <dgm:t>
        <a:bodyPr/>
        <a:lstStyle/>
        <a:p>
          <a:endParaRPr lang="en-US"/>
        </a:p>
      </dgm:t>
    </dgm:pt>
    <dgm:pt modelId="{3C9CE28D-84E9-4835-92F2-525B8A415C0E}" type="sibTrans" cxnId="{E119A35D-4C4E-4807-8C32-4048C2B1473D}">
      <dgm:prSet/>
      <dgm:spPr/>
      <dgm:t>
        <a:bodyPr/>
        <a:lstStyle/>
        <a:p>
          <a:endParaRPr lang="en-US"/>
        </a:p>
      </dgm:t>
    </dgm:pt>
    <dgm:pt modelId="{CFC30511-56D7-4FBF-A6A8-D4EE4AD80B54}">
      <dgm:prSet/>
      <dgm:spPr/>
      <dgm:t>
        <a:bodyPr/>
        <a:lstStyle/>
        <a:p>
          <a:r>
            <a:rPr lang="es-ES" dirty="0"/>
            <a:t>Diccionario {</a:t>
          </a:r>
          <a:r>
            <a:rPr lang="es-ES" b="0" i="0" baseline="0" dirty="0"/>
            <a:t>‘ tipo ‘ : 1}</a:t>
          </a:r>
          <a:endParaRPr lang="en-US" dirty="0"/>
        </a:p>
      </dgm:t>
    </dgm:pt>
    <dgm:pt modelId="{2A148F14-5FDB-48B4-B992-B72843610ECA}" type="parTrans" cxnId="{C8002724-1C24-4D5C-96C0-29F5C0204527}">
      <dgm:prSet/>
      <dgm:spPr/>
      <dgm:t>
        <a:bodyPr/>
        <a:lstStyle/>
        <a:p>
          <a:endParaRPr lang="en-US"/>
        </a:p>
      </dgm:t>
    </dgm:pt>
    <dgm:pt modelId="{E25E2B85-3694-40BF-941C-391F6861F7F7}" type="sibTrans" cxnId="{C8002724-1C24-4D5C-96C0-29F5C0204527}">
      <dgm:prSet/>
      <dgm:spPr/>
      <dgm:t>
        <a:bodyPr/>
        <a:lstStyle/>
        <a:p>
          <a:endParaRPr lang="en-US"/>
        </a:p>
      </dgm:t>
    </dgm:pt>
    <dgm:pt modelId="{BACF8DF2-FB88-4A89-99D2-5C1721594C6F}" type="pres">
      <dgm:prSet presAssocID="{A562F993-ECC9-4238-8293-EBF4C62D98C0}" presName="linear" presStyleCnt="0">
        <dgm:presLayoutVars>
          <dgm:animLvl val="lvl"/>
          <dgm:resizeHandles val="exact"/>
        </dgm:presLayoutVars>
      </dgm:prSet>
      <dgm:spPr/>
    </dgm:pt>
    <dgm:pt modelId="{982F13BC-2C11-4198-8E2A-2EC5B64D78DA}" type="pres">
      <dgm:prSet presAssocID="{580722E2-B7FA-4904-821E-ACDF0FA2FD04}" presName="parentText" presStyleLbl="node1" presStyleIdx="0" presStyleCnt="8">
        <dgm:presLayoutVars>
          <dgm:chMax val="0"/>
          <dgm:bulletEnabled val="1"/>
        </dgm:presLayoutVars>
      </dgm:prSet>
      <dgm:spPr/>
    </dgm:pt>
    <dgm:pt modelId="{7FBBFB8E-14D3-4410-8BE1-379DC5641784}" type="pres">
      <dgm:prSet presAssocID="{7109192E-53FF-475C-A9F2-3C759A1D0F52}" presName="spacer" presStyleCnt="0"/>
      <dgm:spPr/>
    </dgm:pt>
    <dgm:pt modelId="{5BE7192A-C68E-44EB-B122-130CE4551F7A}" type="pres">
      <dgm:prSet presAssocID="{9E1CA27F-8362-486E-AF13-7A0235E219A2}" presName="parentText" presStyleLbl="node1" presStyleIdx="1" presStyleCnt="8">
        <dgm:presLayoutVars>
          <dgm:chMax val="0"/>
          <dgm:bulletEnabled val="1"/>
        </dgm:presLayoutVars>
      </dgm:prSet>
      <dgm:spPr/>
    </dgm:pt>
    <dgm:pt modelId="{F4BF7206-EB08-423C-88E6-53B33DCE8DC9}" type="pres">
      <dgm:prSet presAssocID="{4BCABAE9-B0E5-4374-8304-BD9450B209EA}" presName="spacer" presStyleCnt="0"/>
      <dgm:spPr/>
    </dgm:pt>
    <dgm:pt modelId="{6E767381-97AD-4A2D-A2CD-81A9385FA9F5}" type="pres">
      <dgm:prSet presAssocID="{2652903A-158C-4A02-B079-0D01EE5667F9}" presName="parentText" presStyleLbl="node1" presStyleIdx="2" presStyleCnt="8">
        <dgm:presLayoutVars>
          <dgm:chMax val="0"/>
          <dgm:bulletEnabled val="1"/>
        </dgm:presLayoutVars>
      </dgm:prSet>
      <dgm:spPr/>
    </dgm:pt>
    <dgm:pt modelId="{32D2F639-239A-40C6-97EE-34DFC5D38C8A}" type="pres">
      <dgm:prSet presAssocID="{4AE9F7F3-4591-4D08-BC4F-435916424E27}" presName="spacer" presStyleCnt="0"/>
      <dgm:spPr/>
    </dgm:pt>
    <dgm:pt modelId="{E06D0778-7E5B-403B-B1E4-BB1DB1C81937}" type="pres">
      <dgm:prSet presAssocID="{85EA51F5-6560-4A09-BB98-730D64E172C2}" presName="parentText" presStyleLbl="node1" presStyleIdx="3" presStyleCnt="8">
        <dgm:presLayoutVars>
          <dgm:chMax val="0"/>
          <dgm:bulletEnabled val="1"/>
        </dgm:presLayoutVars>
      </dgm:prSet>
      <dgm:spPr/>
    </dgm:pt>
    <dgm:pt modelId="{BA639BD2-BD4B-4158-90EC-691F3A3F52BE}" type="pres">
      <dgm:prSet presAssocID="{942430EF-08DD-472A-B5E5-233399264BF4}" presName="spacer" presStyleCnt="0"/>
      <dgm:spPr/>
    </dgm:pt>
    <dgm:pt modelId="{5771D261-E8F1-42C8-B09C-CBC4808CF723}" type="pres">
      <dgm:prSet presAssocID="{2DEDB1A3-846E-496F-88B4-54C3C52936C7}" presName="parentText" presStyleLbl="node1" presStyleIdx="4" presStyleCnt="8">
        <dgm:presLayoutVars>
          <dgm:chMax val="0"/>
          <dgm:bulletEnabled val="1"/>
        </dgm:presLayoutVars>
      </dgm:prSet>
      <dgm:spPr/>
    </dgm:pt>
    <dgm:pt modelId="{35DDB596-7F60-4B2F-9651-82242D1DBEA7}" type="pres">
      <dgm:prSet presAssocID="{0CAC108F-D8EF-416B-8911-0F790ECCA27E}" presName="spacer" presStyleCnt="0"/>
      <dgm:spPr/>
    </dgm:pt>
    <dgm:pt modelId="{3398C842-ED00-4382-950A-A1D563CBF0B8}" type="pres">
      <dgm:prSet presAssocID="{7AC6CD42-4187-4B26-AC8D-DD891C75D4A1}" presName="parentText" presStyleLbl="node1" presStyleIdx="5" presStyleCnt="8">
        <dgm:presLayoutVars>
          <dgm:chMax val="0"/>
          <dgm:bulletEnabled val="1"/>
        </dgm:presLayoutVars>
      </dgm:prSet>
      <dgm:spPr/>
    </dgm:pt>
    <dgm:pt modelId="{C90E62AC-4D8E-4B96-B08F-B1CD4409A7E9}" type="pres">
      <dgm:prSet presAssocID="{DEB10AA7-E433-48AF-AE48-23C5F0A3E928}" presName="spacer" presStyleCnt="0"/>
      <dgm:spPr/>
    </dgm:pt>
    <dgm:pt modelId="{7BB6FE03-2877-415C-A2DD-AF52608A2B28}" type="pres">
      <dgm:prSet presAssocID="{1BC9BA4B-35B7-4AB5-BC82-94CEE58E37B0}" presName="parentText" presStyleLbl="node1" presStyleIdx="6" presStyleCnt="8">
        <dgm:presLayoutVars>
          <dgm:chMax val="0"/>
          <dgm:bulletEnabled val="1"/>
        </dgm:presLayoutVars>
      </dgm:prSet>
      <dgm:spPr/>
    </dgm:pt>
    <dgm:pt modelId="{EF45C10A-9F30-4411-A3B6-788166D92E66}" type="pres">
      <dgm:prSet presAssocID="{3C9CE28D-84E9-4835-92F2-525B8A415C0E}" presName="spacer" presStyleCnt="0"/>
      <dgm:spPr/>
    </dgm:pt>
    <dgm:pt modelId="{BAD1352D-2403-4610-9745-A4E49DDE7E38}" type="pres">
      <dgm:prSet presAssocID="{CFC30511-56D7-4FBF-A6A8-D4EE4AD80B54}" presName="parentText" presStyleLbl="node1" presStyleIdx="7" presStyleCnt="8">
        <dgm:presLayoutVars>
          <dgm:chMax val="0"/>
          <dgm:bulletEnabled val="1"/>
        </dgm:presLayoutVars>
      </dgm:prSet>
      <dgm:spPr/>
    </dgm:pt>
  </dgm:ptLst>
  <dgm:cxnLst>
    <dgm:cxn modelId="{41E8281A-5619-422C-BDE3-5CB6386661A3}" type="presOf" srcId="{CFC30511-56D7-4FBF-A6A8-D4EE4AD80B54}" destId="{BAD1352D-2403-4610-9745-A4E49DDE7E38}" srcOrd="0" destOrd="0" presId="urn:microsoft.com/office/officeart/2005/8/layout/vList2"/>
    <dgm:cxn modelId="{8A2FB121-ABBD-484D-BC14-4FB0CA75FEC1}" type="presOf" srcId="{2652903A-158C-4A02-B079-0D01EE5667F9}" destId="{6E767381-97AD-4A2D-A2CD-81A9385FA9F5}" srcOrd="0" destOrd="0" presId="urn:microsoft.com/office/officeart/2005/8/layout/vList2"/>
    <dgm:cxn modelId="{C8002724-1C24-4D5C-96C0-29F5C0204527}" srcId="{A562F993-ECC9-4238-8293-EBF4C62D98C0}" destId="{CFC30511-56D7-4FBF-A6A8-D4EE4AD80B54}" srcOrd="7" destOrd="0" parTransId="{2A148F14-5FDB-48B4-B992-B72843610ECA}" sibTransId="{E25E2B85-3694-40BF-941C-391F6861F7F7}"/>
    <dgm:cxn modelId="{1C0BAE34-9B51-4E8E-9FE7-DAB36EEEE273}" srcId="{A562F993-ECC9-4238-8293-EBF4C62D98C0}" destId="{85EA51F5-6560-4A09-BB98-730D64E172C2}" srcOrd="3" destOrd="0" parTransId="{A2668B00-2DFB-4468-9737-0CB7EC962604}" sibTransId="{942430EF-08DD-472A-B5E5-233399264BF4}"/>
    <dgm:cxn modelId="{83C66E36-5F57-47CD-9F65-F017FD2A5F2E}" type="presOf" srcId="{1BC9BA4B-35B7-4AB5-BC82-94CEE58E37B0}" destId="{7BB6FE03-2877-415C-A2DD-AF52608A2B28}" srcOrd="0" destOrd="0" presId="urn:microsoft.com/office/officeart/2005/8/layout/vList2"/>
    <dgm:cxn modelId="{E119A35D-4C4E-4807-8C32-4048C2B1473D}" srcId="{A562F993-ECC9-4238-8293-EBF4C62D98C0}" destId="{1BC9BA4B-35B7-4AB5-BC82-94CEE58E37B0}" srcOrd="6" destOrd="0" parTransId="{C771E882-7CAE-4F0E-9CD0-4F06632E06BE}" sibTransId="{3C9CE28D-84E9-4835-92F2-525B8A415C0E}"/>
    <dgm:cxn modelId="{226F3068-369A-4668-9429-6FC7776E0470}" srcId="{A562F993-ECC9-4238-8293-EBF4C62D98C0}" destId="{2DEDB1A3-846E-496F-88B4-54C3C52936C7}" srcOrd="4" destOrd="0" parTransId="{3E294F60-B1CF-4F5C-A0EA-6EDB29E6CA40}" sibTransId="{0CAC108F-D8EF-416B-8911-0F790ECCA27E}"/>
    <dgm:cxn modelId="{1C9DFF6F-A834-4D45-99DD-59628AEACA89}" type="presOf" srcId="{85EA51F5-6560-4A09-BB98-730D64E172C2}" destId="{E06D0778-7E5B-403B-B1E4-BB1DB1C81937}" srcOrd="0" destOrd="0" presId="urn:microsoft.com/office/officeart/2005/8/layout/vList2"/>
    <dgm:cxn modelId="{52D34889-8373-426E-A9F3-F8A99B558EB7}" type="presOf" srcId="{9E1CA27F-8362-486E-AF13-7A0235E219A2}" destId="{5BE7192A-C68E-44EB-B122-130CE4551F7A}" srcOrd="0" destOrd="0" presId="urn:microsoft.com/office/officeart/2005/8/layout/vList2"/>
    <dgm:cxn modelId="{79A9FB8B-16BC-430F-A215-624D028EF882}" type="presOf" srcId="{7AC6CD42-4187-4B26-AC8D-DD891C75D4A1}" destId="{3398C842-ED00-4382-950A-A1D563CBF0B8}" srcOrd="0" destOrd="0" presId="urn:microsoft.com/office/officeart/2005/8/layout/vList2"/>
    <dgm:cxn modelId="{27B4BBAD-2532-4457-8F5C-B53B13E2C8FD}" type="presOf" srcId="{A562F993-ECC9-4238-8293-EBF4C62D98C0}" destId="{BACF8DF2-FB88-4A89-99D2-5C1721594C6F}" srcOrd="0" destOrd="0" presId="urn:microsoft.com/office/officeart/2005/8/layout/vList2"/>
    <dgm:cxn modelId="{647B41CF-9FA9-4F8A-8557-9AEA789B8162}" srcId="{A562F993-ECC9-4238-8293-EBF4C62D98C0}" destId="{9E1CA27F-8362-486E-AF13-7A0235E219A2}" srcOrd="1" destOrd="0" parTransId="{D6946BF8-119B-4F25-86B2-3F3385EAF576}" sibTransId="{4BCABAE9-B0E5-4374-8304-BD9450B209EA}"/>
    <dgm:cxn modelId="{714F49D0-9ED8-4596-BEF6-86245818FDBB}" srcId="{A562F993-ECC9-4238-8293-EBF4C62D98C0}" destId="{580722E2-B7FA-4904-821E-ACDF0FA2FD04}" srcOrd="0" destOrd="0" parTransId="{8680BE05-9B9B-423C-9A5A-3CB64A21BF29}" sibTransId="{7109192E-53FF-475C-A9F2-3C759A1D0F52}"/>
    <dgm:cxn modelId="{AC1663D7-0840-4041-8A2E-6A2974279411}" srcId="{A562F993-ECC9-4238-8293-EBF4C62D98C0}" destId="{2652903A-158C-4A02-B079-0D01EE5667F9}" srcOrd="2" destOrd="0" parTransId="{5C469FAF-C41A-4693-946E-EC0790476C6D}" sibTransId="{4AE9F7F3-4591-4D08-BC4F-435916424E27}"/>
    <dgm:cxn modelId="{651A7BDA-772E-4A6E-8DF3-C7D0EA3C84B3}" type="presOf" srcId="{2DEDB1A3-846E-496F-88B4-54C3C52936C7}" destId="{5771D261-E8F1-42C8-B09C-CBC4808CF723}" srcOrd="0" destOrd="0" presId="urn:microsoft.com/office/officeart/2005/8/layout/vList2"/>
    <dgm:cxn modelId="{9E322FEE-5DE2-47A2-8D48-D886874F146A}" type="presOf" srcId="{580722E2-B7FA-4904-821E-ACDF0FA2FD04}" destId="{982F13BC-2C11-4198-8E2A-2EC5B64D78DA}" srcOrd="0" destOrd="0" presId="urn:microsoft.com/office/officeart/2005/8/layout/vList2"/>
    <dgm:cxn modelId="{B1040EFB-03A1-4788-BF9F-3165EA659C5C}" srcId="{A562F993-ECC9-4238-8293-EBF4C62D98C0}" destId="{7AC6CD42-4187-4B26-AC8D-DD891C75D4A1}" srcOrd="5" destOrd="0" parTransId="{0C154053-8377-4487-8296-009E28C99593}" sibTransId="{DEB10AA7-E433-48AF-AE48-23C5F0A3E928}"/>
    <dgm:cxn modelId="{70CDF659-8FA2-45D8-A3C2-B1546A62A398}" type="presParOf" srcId="{BACF8DF2-FB88-4A89-99D2-5C1721594C6F}" destId="{982F13BC-2C11-4198-8E2A-2EC5B64D78DA}" srcOrd="0" destOrd="0" presId="urn:microsoft.com/office/officeart/2005/8/layout/vList2"/>
    <dgm:cxn modelId="{A9D371FB-ED08-494F-A7A4-5FAE293BB29E}" type="presParOf" srcId="{BACF8DF2-FB88-4A89-99D2-5C1721594C6F}" destId="{7FBBFB8E-14D3-4410-8BE1-379DC5641784}" srcOrd="1" destOrd="0" presId="urn:microsoft.com/office/officeart/2005/8/layout/vList2"/>
    <dgm:cxn modelId="{923FF6BD-AAC3-45E5-9FE2-CC61414C1061}" type="presParOf" srcId="{BACF8DF2-FB88-4A89-99D2-5C1721594C6F}" destId="{5BE7192A-C68E-44EB-B122-130CE4551F7A}" srcOrd="2" destOrd="0" presId="urn:microsoft.com/office/officeart/2005/8/layout/vList2"/>
    <dgm:cxn modelId="{0B128325-2B09-4624-94DE-C864A5064DB3}" type="presParOf" srcId="{BACF8DF2-FB88-4A89-99D2-5C1721594C6F}" destId="{F4BF7206-EB08-423C-88E6-53B33DCE8DC9}" srcOrd="3" destOrd="0" presId="urn:microsoft.com/office/officeart/2005/8/layout/vList2"/>
    <dgm:cxn modelId="{4F5DEBCC-0DCE-4E6D-BFEB-11C4EA689BCE}" type="presParOf" srcId="{BACF8DF2-FB88-4A89-99D2-5C1721594C6F}" destId="{6E767381-97AD-4A2D-A2CD-81A9385FA9F5}" srcOrd="4" destOrd="0" presId="urn:microsoft.com/office/officeart/2005/8/layout/vList2"/>
    <dgm:cxn modelId="{74A91C1C-1CA0-44D7-B7A8-71E1B278AB2C}" type="presParOf" srcId="{BACF8DF2-FB88-4A89-99D2-5C1721594C6F}" destId="{32D2F639-239A-40C6-97EE-34DFC5D38C8A}" srcOrd="5" destOrd="0" presId="urn:microsoft.com/office/officeart/2005/8/layout/vList2"/>
    <dgm:cxn modelId="{1F6DAA0B-3548-40E6-B2DA-8F4BE31757BC}" type="presParOf" srcId="{BACF8DF2-FB88-4A89-99D2-5C1721594C6F}" destId="{E06D0778-7E5B-403B-B1E4-BB1DB1C81937}" srcOrd="6" destOrd="0" presId="urn:microsoft.com/office/officeart/2005/8/layout/vList2"/>
    <dgm:cxn modelId="{B1C81E77-019D-4E2F-8EB0-C8174C50663A}" type="presParOf" srcId="{BACF8DF2-FB88-4A89-99D2-5C1721594C6F}" destId="{BA639BD2-BD4B-4158-90EC-691F3A3F52BE}" srcOrd="7" destOrd="0" presId="urn:microsoft.com/office/officeart/2005/8/layout/vList2"/>
    <dgm:cxn modelId="{3994DAF0-55B6-4BEC-84F4-364CA7EC5104}" type="presParOf" srcId="{BACF8DF2-FB88-4A89-99D2-5C1721594C6F}" destId="{5771D261-E8F1-42C8-B09C-CBC4808CF723}" srcOrd="8" destOrd="0" presId="urn:microsoft.com/office/officeart/2005/8/layout/vList2"/>
    <dgm:cxn modelId="{8C7AE3F4-9167-43BE-A8E3-7FCC79623AAC}" type="presParOf" srcId="{BACF8DF2-FB88-4A89-99D2-5C1721594C6F}" destId="{35DDB596-7F60-4B2F-9651-82242D1DBEA7}" srcOrd="9" destOrd="0" presId="urn:microsoft.com/office/officeart/2005/8/layout/vList2"/>
    <dgm:cxn modelId="{8FFD1D88-0B44-421F-8664-D8842F037A83}" type="presParOf" srcId="{BACF8DF2-FB88-4A89-99D2-5C1721594C6F}" destId="{3398C842-ED00-4382-950A-A1D563CBF0B8}" srcOrd="10" destOrd="0" presId="urn:microsoft.com/office/officeart/2005/8/layout/vList2"/>
    <dgm:cxn modelId="{2C104350-E25B-42AD-B87E-D3B26AE4A9E9}" type="presParOf" srcId="{BACF8DF2-FB88-4A89-99D2-5C1721594C6F}" destId="{C90E62AC-4D8E-4B96-B08F-B1CD4409A7E9}" srcOrd="11" destOrd="0" presId="urn:microsoft.com/office/officeart/2005/8/layout/vList2"/>
    <dgm:cxn modelId="{F5E04679-6488-4AC6-B1BD-BD85B5C7B0DA}" type="presParOf" srcId="{BACF8DF2-FB88-4A89-99D2-5C1721594C6F}" destId="{7BB6FE03-2877-415C-A2DD-AF52608A2B28}" srcOrd="12" destOrd="0" presId="urn:microsoft.com/office/officeart/2005/8/layout/vList2"/>
    <dgm:cxn modelId="{D46065AC-F276-4722-97F4-D97A63285A6D}" type="presParOf" srcId="{BACF8DF2-FB88-4A89-99D2-5C1721594C6F}" destId="{EF45C10A-9F30-4411-A3B6-788166D92E66}" srcOrd="13" destOrd="0" presId="urn:microsoft.com/office/officeart/2005/8/layout/vList2"/>
    <dgm:cxn modelId="{85A824FF-E2B7-4585-A57C-746E4CA668C6}" type="presParOf" srcId="{BACF8DF2-FB88-4A89-99D2-5C1721594C6F}" destId="{BAD1352D-2403-4610-9745-A4E49DDE7E3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AAEBF-2DFA-4A90-BA5E-20AB23D671A9}">
      <dsp:nvSpPr>
        <dsp:cNvPr id="0" name=""/>
        <dsp:cNvSpPr/>
      </dsp:nvSpPr>
      <dsp:spPr>
        <a:xfrm>
          <a:off x="33417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1699B-710B-4BA2-AD5D-F3E76912CCA3}">
      <dsp:nvSpPr>
        <dsp:cNvPr id="0" name=""/>
        <dsp:cNvSpPr/>
      </dsp:nvSpPr>
      <dsp:spPr>
        <a:xfrm>
          <a:off x="539842"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359E76-8342-4720-A5FD-D38D3CD8AF09}">
      <dsp:nvSpPr>
        <dsp:cNvPr id="0" name=""/>
        <dsp:cNvSpPr/>
      </dsp:nvSpPr>
      <dsp:spPr>
        <a:xfrm>
          <a:off x="2568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Python básico</a:t>
          </a:r>
          <a:endParaRPr lang="en-US" sz="1800" kern="1200"/>
        </a:p>
      </dsp:txBody>
      <dsp:txXfrm>
        <a:off x="25682" y="1265836"/>
        <a:ext cx="1582031" cy="632812"/>
      </dsp:txXfrm>
    </dsp:sp>
    <dsp:sp modelId="{78EB94B6-84BC-4571-9780-201D4538FDEA}">
      <dsp:nvSpPr>
        <dsp:cNvPr id="0" name=""/>
        <dsp:cNvSpPr/>
      </dsp:nvSpPr>
      <dsp:spPr>
        <a:xfrm>
          <a:off x="2193064"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3B013-1E1B-48A0-8066-AF755057E4AB}">
      <dsp:nvSpPr>
        <dsp:cNvPr id="0" name=""/>
        <dsp:cNvSpPr/>
      </dsp:nvSpPr>
      <dsp:spPr>
        <a:xfrm>
          <a:off x="2398728"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D45B5-20BB-414C-8909-EAED8DF920FA}">
      <dsp:nvSpPr>
        <dsp:cNvPr id="0" name=""/>
        <dsp:cNvSpPr/>
      </dsp:nvSpPr>
      <dsp:spPr>
        <a:xfrm>
          <a:off x="188456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Tipos de Datos</a:t>
          </a:r>
          <a:endParaRPr lang="en-US" sz="1800" kern="1200"/>
        </a:p>
      </dsp:txBody>
      <dsp:txXfrm>
        <a:off x="1884568" y="1265836"/>
        <a:ext cx="1582031" cy="632812"/>
      </dsp:txXfrm>
    </dsp:sp>
    <dsp:sp modelId="{0ED1437A-A950-437E-9488-EC8A4B236973}">
      <dsp:nvSpPr>
        <dsp:cNvPr id="0" name=""/>
        <dsp:cNvSpPr/>
      </dsp:nvSpPr>
      <dsp:spPr>
        <a:xfrm>
          <a:off x="405195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D486A-0E42-410A-9B62-5AAD0E65D24C}">
      <dsp:nvSpPr>
        <dsp:cNvPr id="0" name=""/>
        <dsp:cNvSpPr/>
      </dsp:nvSpPr>
      <dsp:spPr>
        <a:xfrm>
          <a:off x="4257615"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AAA43-03FC-4B73-9AB6-A30AD5952761}">
      <dsp:nvSpPr>
        <dsp:cNvPr id="0" name=""/>
        <dsp:cNvSpPr/>
      </dsp:nvSpPr>
      <dsp:spPr>
        <a:xfrm>
          <a:off x="374345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Arreglos</a:t>
          </a:r>
          <a:endParaRPr lang="en-US" sz="1800" kern="1200"/>
        </a:p>
      </dsp:txBody>
      <dsp:txXfrm>
        <a:off x="3743455" y="1265836"/>
        <a:ext cx="1582031" cy="632812"/>
      </dsp:txXfrm>
    </dsp:sp>
    <dsp:sp modelId="{C5D93E49-EC57-4143-A0D7-91272370667F}">
      <dsp:nvSpPr>
        <dsp:cNvPr id="0" name=""/>
        <dsp:cNvSpPr/>
      </dsp:nvSpPr>
      <dsp:spPr>
        <a:xfrm>
          <a:off x="591083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49242-C143-4B14-BA33-10A647105191}">
      <dsp:nvSpPr>
        <dsp:cNvPr id="0" name=""/>
        <dsp:cNvSpPr/>
      </dsp:nvSpPr>
      <dsp:spPr>
        <a:xfrm>
          <a:off x="6116502"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1A71EC-C6A5-44E7-B307-4F7AB07EE220}">
      <dsp:nvSpPr>
        <dsp:cNvPr id="0" name=""/>
        <dsp:cNvSpPr/>
      </dsp:nvSpPr>
      <dsp:spPr>
        <a:xfrm>
          <a:off x="560234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Condicionales</a:t>
          </a:r>
          <a:endParaRPr lang="en-US" sz="1800" kern="1200"/>
        </a:p>
      </dsp:txBody>
      <dsp:txXfrm>
        <a:off x="5602342" y="1265836"/>
        <a:ext cx="1582031" cy="632812"/>
      </dsp:txXfrm>
    </dsp:sp>
    <dsp:sp modelId="{6EBE26AC-218F-4EDA-B409-BC847BF03068}">
      <dsp:nvSpPr>
        <dsp:cNvPr id="0" name=""/>
        <dsp:cNvSpPr/>
      </dsp:nvSpPr>
      <dsp:spPr>
        <a:xfrm>
          <a:off x="7769725"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9D060-3BF7-412D-8528-7CC52B4FC1E8}">
      <dsp:nvSpPr>
        <dsp:cNvPr id="0" name=""/>
        <dsp:cNvSpPr/>
      </dsp:nvSpPr>
      <dsp:spPr>
        <a:xfrm>
          <a:off x="7975389" y="205875"/>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F88B30-FB47-4AF3-A1CB-E791D6AC6858}">
      <dsp:nvSpPr>
        <dsp:cNvPr id="0" name=""/>
        <dsp:cNvSpPr/>
      </dsp:nvSpPr>
      <dsp:spPr>
        <a:xfrm>
          <a:off x="746122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Ciclos</a:t>
          </a:r>
          <a:endParaRPr lang="en-US" sz="1800" kern="1200"/>
        </a:p>
      </dsp:txBody>
      <dsp:txXfrm>
        <a:off x="7461228" y="1265836"/>
        <a:ext cx="1582031" cy="632812"/>
      </dsp:txXfrm>
    </dsp:sp>
    <dsp:sp modelId="{C1ED019D-BE6D-476F-90B2-6D01785AF69D}">
      <dsp:nvSpPr>
        <dsp:cNvPr id="0" name=""/>
        <dsp:cNvSpPr/>
      </dsp:nvSpPr>
      <dsp:spPr>
        <a:xfrm>
          <a:off x="962861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D2B13-1CAD-4BDA-AD9E-33B6BA849D33}">
      <dsp:nvSpPr>
        <dsp:cNvPr id="0" name=""/>
        <dsp:cNvSpPr/>
      </dsp:nvSpPr>
      <dsp:spPr>
        <a:xfrm>
          <a:off x="9834275" y="205875"/>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59EC06-5315-41BC-A327-3B5A20087D16}">
      <dsp:nvSpPr>
        <dsp:cNvPr id="0" name=""/>
        <dsp:cNvSpPr/>
      </dsp:nvSpPr>
      <dsp:spPr>
        <a:xfrm>
          <a:off x="932011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Funciones</a:t>
          </a:r>
          <a:endParaRPr lang="en-US" sz="1800" kern="1200"/>
        </a:p>
      </dsp:txBody>
      <dsp:txXfrm>
        <a:off x="9320115" y="1265836"/>
        <a:ext cx="1582031" cy="632812"/>
      </dsp:txXfrm>
    </dsp:sp>
    <dsp:sp modelId="{32FEC220-C79D-4EDC-90C7-BFA24DD0BCD7}">
      <dsp:nvSpPr>
        <dsp:cNvPr id="0" name=""/>
        <dsp:cNvSpPr/>
      </dsp:nvSpPr>
      <dsp:spPr>
        <a:xfrm>
          <a:off x="4051951"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0DB5D-C9BD-4A82-A56F-0F60AD159A95}">
      <dsp:nvSpPr>
        <dsp:cNvPr id="0" name=""/>
        <dsp:cNvSpPr/>
      </dsp:nvSpPr>
      <dsp:spPr>
        <a:xfrm>
          <a:off x="4257615" y="2499820"/>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A80B5E-E777-4D4A-B150-C68C3FD7A4B7}">
      <dsp:nvSpPr>
        <dsp:cNvPr id="0" name=""/>
        <dsp:cNvSpPr/>
      </dsp:nvSpPr>
      <dsp:spPr>
        <a:xfrm>
          <a:off x="3743455"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Listas y Tuplas</a:t>
          </a:r>
          <a:endParaRPr lang="en-US" sz="1800" kern="1200"/>
        </a:p>
      </dsp:txBody>
      <dsp:txXfrm>
        <a:off x="3743455" y="3559781"/>
        <a:ext cx="1582031" cy="632812"/>
      </dsp:txXfrm>
    </dsp:sp>
    <dsp:sp modelId="{79BC8FFC-90CE-430F-9209-0DC4C1ACC41C}">
      <dsp:nvSpPr>
        <dsp:cNvPr id="0" name=""/>
        <dsp:cNvSpPr/>
      </dsp:nvSpPr>
      <dsp:spPr>
        <a:xfrm>
          <a:off x="5910838"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26F77-AB22-4132-8A9F-43DEDE1CF236}">
      <dsp:nvSpPr>
        <dsp:cNvPr id="0" name=""/>
        <dsp:cNvSpPr/>
      </dsp:nvSpPr>
      <dsp:spPr>
        <a:xfrm>
          <a:off x="6116502" y="2499820"/>
          <a:ext cx="553710" cy="5537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CFEC99-9289-499F-A984-FF0CCA52EBC0}">
      <dsp:nvSpPr>
        <dsp:cNvPr id="0" name=""/>
        <dsp:cNvSpPr/>
      </dsp:nvSpPr>
      <dsp:spPr>
        <a:xfrm>
          <a:off x="5602342"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Cadenas</a:t>
          </a:r>
          <a:endParaRPr lang="en-US" sz="1800" kern="1200"/>
        </a:p>
      </dsp:txBody>
      <dsp:txXfrm>
        <a:off x="5602342" y="3559781"/>
        <a:ext cx="1582031" cy="632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B3B87-F624-434A-9D8E-CA62B573D87D}">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F3BFC-9259-4892-9830-4B3380C6C97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F005B-93B8-4288-B796-C71463B45C3F}">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dirty="0" err="1"/>
            <a:t>Indentación</a:t>
          </a:r>
          <a:endParaRPr lang="es-ES" sz="3000" kern="1200" dirty="0"/>
        </a:p>
      </dsp:txBody>
      <dsp:txXfrm>
        <a:off x="93445" y="3018902"/>
        <a:ext cx="3206250" cy="720000"/>
      </dsp:txXfrm>
    </dsp:sp>
    <dsp:sp modelId="{4700A94D-5E4B-40BC-BAE6-9773EFAB7400}">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DAF69-C29D-4DDB-8C68-2AF7081715B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8A759-F680-4E16-BA82-BCB58B9E4507}">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Def, Class, If, For</a:t>
          </a:r>
        </a:p>
      </dsp:txBody>
      <dsp:txXfrm>
        <a:off x="3860789" y="3018902"/>
        <a:ext cx="3206250" cy="720000"/>
      </dsp:txXfrm>
    </dsp:sp>
    <dsp:sp modelId="{017A9B7D-E051-48FF-9B2F-0A83043319B5}">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E566A-E058-42F7-A704-47AA2E546EDC}">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D34C2-A7DC-4C3E-9A98-886811BBCBE9}">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Bloque de código</a:t>
          </a:r>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F13BC-2C11-4198-8E2A-2EC5B64D78DA}">
      <dsp:nvSpPr>
        <dsp:cNvPr id="0" name=""/>
        <dsp:cNvSpPr/>
      </dsp:nvSpPr>
      <dsp:spPr>
        <a:xfrm>
          <a:off x="0" y="55268"/>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Enteros, Flotantes, Caracteres, Cadenas…</a:t>
          </a:r>
          <a:endParaRPr lang="en-US" sz="2000" kern="1200"/>
        </a:p>
      </dsp:txBody>
      <dsp:txXfrm>
        <a:off x="23417" y="78685"/>
        <a:ext cx="10468766" cy="432866"/>
      </dsp:txXfrm>
    </dsp:sp>
    <dsp:sp modelId="{5BE7192A-C68E-44EB-B122-130CE4551F7A}">
      <dsp:nvSpPr>
        <dsp:cNvPr id="0" name=""/>
        <dsp:cNvSpPr/>
      </dsp:nvSpPr>
      <dsp:spPr>
        <a:xfrm>
          <a:off x="0" y="5925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Booleanos (True-False)  </a:t>
          </a:r>
          <a:endParaRPr lang="en-US" sz="2000" kern="1200"/>
        </a:p>
      </dsp:txBody>
      <dsp:txXfrm>
        <a:off x="23417" y="615986"/>
        <a:ext cx="10468766" cy="432866"/>
      </dsp:txXfrm>
    </dsp:sp>
    <dsp:sp modelId="{6E767381-97AD-4A2D-A2CD-81A9385FA9F5}">
      <dsp:nvSpPr>
        <dsp:cNvPr id="0" name=""/>
        <dsp:cNvSpPr/>
      </dsp:nvSpPr>
      <dsp:spPr>
        <a:xfrm>
          <a:off x="0" y="11298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Números  (14, 15.69)</a:t>
          </a:r>
          <a:endParaRPr lang="en-US" sz="2000" kern="1200"/>
        </a:p>
      </dsp:txBody>
      <dsp:txXfrm>
        <a:off x="23417" y="1153286"/>
        <a:ext cx="10468766" cy="432866"/>
      </dsp:txXfrm>
    </dsp:sp>
    <dsp:sp modelId="{E06D0778-7E5B-403B-B1E4-BB1DB1C81937}">
      <dsp:nvSpPr>
        <dsp:cNvPr id="0" name=""/>
        <dsp:cNvSpPr/>
      </dsp:nvSpPr>
      <dsp:spPr>
        <a:xfrm>
          <a:off x="0" y="16671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Cadenas  “Hola Mundo”</a:t>
          </a:r>
          <a:endParaRPr lang="en-US" sz="2000" kern="1200"/>
        </a:p>
      </dsp:txBody>
      <dsp:txXfrm>
        <a:off x="23417" y="1690586"/>
        <a:ext cx="10468766" cy="432866"/>
      </dsp:txXfrm>
    </dsp:sp>
    <dsp:sp modelId="{5771D261-E8F1-42C8-B09C-CBC4808CF723}">
      <dsp:nvSpPr>
        <dsp:cNvPr id="0" name=""/>
        <dsp:cNvSpPr/>
      </dsp:nvSpPr>
      <dsp:spPr>
        <a:xfrm>
          <a:off x="0" y="22044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Tuplas  (Son Inmutables, se crean con paréntesis, Mix de datos)</a:t>
          </a:r>
          <a:endParaRPr lang="en-US" sz="2000" kern="1200"/>
        </a:p>
      </dsp:txBody>
      <dsp:txXfrm>
        <a:off x="23417" y="2227886"/>
        <a:ext cx="10468766" cy="432866"/>
      </dsp:txXfrm>
    </dsp:sp>
    <dsp:sp modelId="{3398C842-ED00-4382-950A-A1D563CBF0B8}">
      <dsp:nvSpPr>
        <dsp:cNvPr id="0" name=""/>
        <dsp:cNvSpPr/>
      </dsp:nvSpPr>
      <dsp:spPr>
        <a:xfrm>
          <a:off x="0" y="27417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Listas ( Tipo parecido a los arreglos, Estructuras, se crean con llaves)</a:t>
          </a:r>
          <a:endParaRPr lang="en-US" sz="2000" kern="1200"/>
        </a:p>
      </dsp:txBody>
      <dsp:txXfrm>
        <a:off x="23417" y="2765186"/>
        <a:ext cx="10468766" cy="432866"/>
      </dsp:txXfrm>
    </dsp:sp>
    <dsp:sp modelId="{7BB6FE03-2877-415C-A2DD-AF52608A2B28}">
      <dsp:nvSpPr>
        <dsp:cNvPr id="0" name=""/>
        <dsp:cNvSpPr/>
      </dsp:nvSpPr>
      <dsp:spPr>
        <a:xfrm>
          <a:off x="0" y="32790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Diccionarios (Grupo de datos organizados por llave, valor)</a:t>
          </a:r>
          <a:endParaRPr lang="en-US" sz="2000" kern="1200"/>
        </a:p>
      </dsp:txBody>
      <dsp:txXfrm>
        <a:off x="23417" y="3302486"/>
        <a:ext cx="10468766" cy="432866"/>
      </dsp:txXfrm>
    </dsp:sp>
    <dsp:sp modelId="{BAD1352D-2403-4610-9745-A4E49DDE7E38}">
      <dsp:nvSpPr>
        <dsp:cNvPr id="0" name=""/>
        <dsp:cNvSpPr/>
      </dsp:nvSpPr>
      <dsp:spPr>
        <a:xfrm>
          <a:off x="0" y="38163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Diccionario {</a:t>
          </a:r>
          <a:r>
            <a:rPr lang="es-ES" sz="2000" b="0" i="0" kern="1200" baseline="0" dirty="0"/>
            <a:t>‘ tipo ‘ : 1}</a:t>
          </a:r>
          <a:endParaRPr lang="en-US" sz="2000" kern="1200" dirty="0"/>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10E7E-B690-4C5B-8684-88C9E04904F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9FFB011-D2C3-42C8-AFE6-A432A815C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0921684-C478-45B5-80CE-CED6FD465E65}"/>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5" name="Marcador de pie de página 4">
            <a:extLst>
              <a:ext uri="{FF2B5EF4-FFF2-40B4-BE49-F238E27FC236}">
                <a16:creationId xmlns:a16="http://schemas.microsoft.com/office/drawing/2014/main" id="{484887E7-7F69-40F4-8132-098EBFE549F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88E1FB-8E27-4284-BB22-92169D4676A7}"/>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8463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F6D18-4797-478D-80F3-D9CF578B78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0B11C4-713A-4C77-BF09-02A57CD3EF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5AD540-68D1-476C-BF1E-1AB3D24C6594}"/>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5" name="Marcador de pie de página 4">
            <a:extLst>
              <a:ext uri="{FF2B5EF4-FFF2-40B4-BE49-F238E27FC236}">
                <a16:creationId xmlns:a16="http://schemas.microsoft.com/office/drawing/2014/main" id="{3D36F7BF-9D08-4ABA-890E-9DE1483165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7B8C2F-3172-46B9-BA05-C2214F5A6AC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782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FD3151-9009-44CE-967D-A274EDC7C4E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1DA273-BC10-4712-A9FC-EAA6625CAB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7873B5-2584-4AA7-9C53-476EF8CDB212}"/>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5" name="Marcador de pie de página 4">
            <a:extLst>
              <a:ext uri="{FF2B5EF4-FFF2-40B4-BE49-F238E27FC236}">
                <a16:creationId xmlns:a16="http://schemas.microsoft.com/office/drawing/2014/main" id="{DC8352D7-FB0A-4185-8C9B-76DFE7E372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9E0F90-30E4-4749-9A1B-5D147A05725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6106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77254-67FF-4C0F-B532-DD6D3C48E27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A2AB78-B019-4FF7-BBB9-4858C9E614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EC2A18-55FF-4DF8-A699-3120DCF2C6EC}"/>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5" name="Marcador de pie de página 4">
            <a:extLst>
              <a:ext uri="{FF2B5EF4-FFF2-40B4-BE49-F238E27FC236}">
                <a16:creationId xmlns:a16="http://schemas.microsoft.com/office/drawing/2014/main" id="{74919E1D-4139-4476-AE48-7CBDCE35DD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5B0167-159E-4D00-B92A-8A88D08BC4B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3016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5C115-1304-4896-A88F-9ADCF00A68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6E585B-D7A7-47BB-AE8E-69FCEF500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2EB2AE-D2A7-4DD2-861D-6BB56AA780E1}"/>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5" name="Marcador de pie de página 4">
            <a:extLst>
              <a:ext uri="{FF2B5EF4-FFF2-40B4-BE49-F238E27FC236}">
                <a16:creationId xmlns:a16="http://schemas.microsoft.com/office/drawing/2014/main" id="{47EC168F-88F1-400A-8E0D-148BDF9505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DC9F586-2E86-4E58-9C12-F655715F1D45}"/>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59286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2E0A-CEC0-486A-A857-749B6AE83A8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71E75A5-F418-4EB6-9261-A67480B872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ED0CA3E-AC32-4EEB-9B2F-51EDBBCEFF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664B3F-E225-47C6-B2C8-A1B1F9DC2C43}"/>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6" name="Marcador de pie de página 5">
            <a:extLst>
              <a:ext uri="{FF2B5EF4-FFF2-40B4-BE49-F238E27FC236}">
                <a16:creationId xmlns:a16="http://schemas.microsoft.com/office/drawing/2014/main" id="{E6C44E4E-9828-4D00-866D-FC4999B021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A6C17CE-7E4B-498F-90B9-AE6975DEDBB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86315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41D63-5F17-4442-9444-0768C9F77B0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304766-FF6D-40B9-A70D-A237AFC8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43FFEA-10CA-4B06-B781-C8FD259CF8A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C989700-7C49-4D17-9D68-DD0CEAB5A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3072C9-6B3E-4D96-A495-650084EFD5D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05D27CB-CFCD-4EA9-B3CB-AFFDB1B9EFBC}"/>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8" name="Marcador de pie de página 7">
            <a:extLst>
              <a:ext uri="{FF2B5EF4-FFF2-40B4-BE49-F238E27FC236}">
                <a16:creationId xmlns:a16="http://schemas.microsoft.com/office/drawing/2014/main" id="{8D7B152B-C92C-4530-AA29-EE7315084A4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A5461EA-9797-4010-90EC-C8482C3EC52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41812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186C5-4DBD-41C9-A8D9-E5B159CEC4D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D6A8E36-206A-434F-A93A-50806ADF5C33}"/>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4" name="Marcador de pie de página 3">
            <a:extLst>
              <a:ext uri="{FF2B5EF4-FFF2-40B4-BE49-F238E27FC236}">
                <a16:creationId xmlns:a16="http://schemas.microsoft.com/office/drawing/2014/main" id="{6727329B-464F-4227-B55F-4C521A143C4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550F0A0-CEC0-44E5-AB6E-0B11F50C102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5599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B61987-7065-4B91-84EE-8982AD1D1D47}"/>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3" name="Marcador de pie de página 2">
            <a:extLst>
              <a:ext uri="{FF2B5EF4-FFF2-40B4-BE49-F238E27FC236}">
                <a16:creationId xmlns:a16="http://schemas.microsoft.com/office/drawing/2014/main" id="{C8303157-8396-44BD-BDD6-19E23E512F5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6C24EC-2452-4291-95A8-60A50AA10FA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75281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1B0BE-9C77-47DD-BCD5-771C81F76D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604F2A-04F3-4EAD-99BE-34CC68D0C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C24ECB7-68AD-40C5-901F-C281C061F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C852ED-CE9C-4012-B7F8-20961B4797E4}"/>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6" name="Marcador de pie de página 5">
            <a:extLst>
              <a:ext uri="{FF2B5EF4-FFF2-40B4-BE49-F238E27FC236}">
                <a16:creationId xmlns:a16="http://schemas.microsoft.com/office/drawing/2014/main" id="{0093A5DA-97C1-4F50-A7D9-A45A3DBCA2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8020EA-BD4F-408B-87B8-D72F8E56492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14483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2E76-0609-4C3C-AE77-E5124FB4D8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E505B64-D80D-43ED-8C83-E3D13265A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3848441-3C78-40BC-8562-112866CAF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EA12B8-9438-442F-BE64-91B9185649DF}"/>
              </a:ext>
            </a:extLst>
          </p:cNvPr>
          <p:cNvSpPr>
            <a:spLocks noGrp="1"/>
          </p:cNvSpPr>
          <p:nvPr>
            <p:ph type="dt" sz="half" idx="10"/>
          </p:nvPr>
        </p:nvSpPr>
        <p:spPr/>
        <p:txBody>
          <a:bodyPr/>
          <a:lstStyle/>
          <a:p>
            <a:fld id="{71BC3CD5-48EE-4327-83D6-3F6C7F9F416B}" type="datetimeFigureOut">
              <a:rPr lang="es-ES" smtClean="0"/>
              <a:t>13/02/2024</a:t>
            </a:fld>
            <a:endParaRPr lang="es-ES"/>
          </a:p>
        </p:txBody>
      </p:sp>
      <p:sp>
        <p:nvSpPr>
          <p:cNvPr id="6" name="Marcador de pie de página 5">
            <a:extLst>
              <a:ext uri="{FF2B5EF4-FFF2-40B4-BE49-F238E27FC236}">
                <a16:creationId xmlns:a16="http://schemas.microsoft.com/office/drawing/2014/main" id="{B130EF88-EF56-459F-987B-F631B46DC3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36AAF7-12D5-42A1-98C0-DC291DDAFD01}"/>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37395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BD514C-B383-49F2-A4F0-50DC75486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126F25-7B12-435D-9FE3-D466FA496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8DEC54-0173-448F-A5AD-E8451114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3CD5-48EE-4327-83D6-3F6C7F9F416B}" type="datetimeFigureOut">
              <a:rPr lang="es-ES" smtClean="0"/>
              <a:t>13/02/2024</a:t>
            </a:fld>
            <a:endParaRPr lang="es-ES"/>
          </a:p>
        </p:txBody>
      </p:sp>
      <p:sp>
        <p:nvSpPr>
          <p:cNvPr id="5" name="Marcador de pie de página 4">
            <a:extLst>
              <a:ext uri="{FF2B5EF4-FFF2-40B4-BE49-F238E27FC236}">
                <a16:creationId xmlns:a16="http://schemas.microsoft.com/office/drawing/2014/main" id="{F34CC739-5C1A-49AA-8D1D-3E7E638CF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98C6110-6370-45A5-BC90-A765696D1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A10CC-BF00-496D-8DDA-C4DD511F66A1}" type="slidenum">
              <a:rPr lang="es-ES" smtClean="0"/>
              <a:t>‹Nº›</a:t>
            </a:fld>
            <a:endParaRPr lang="es-ES"/>
          </a:p>
        </p:txBody>
      </p:sp>
    </p:spTree>
    <p:extLst>
      <p:ext uri="{BB962C8B-B14F-4D97-AF65-F5344CB8AC3E}">
        <p14:creationId xmlns:p14="http://schemas.microsoft.com/office/powerpoint/2010/main" val="124798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8B8FAE-0612-4EFE-98D4-7B01339D16B2}"/>
              </a:ext>
            </a:extLst>
          </p:cNvPr>
          <p:cNvSpPr>
            <a:spLocks noGrp="1"/>
          </p:cNvSpPr>
          <p:nvPr>
            <p:ph type="ctrTitle"/>
          </p:nvPr>
        </p:nvSpPr>
        <p:spPr>
          <a:xfrm>
            <a:off x="804672" y="4267832"/>
            <a:ext cx="4805996" cy="1297115"/>
          </a:xfrm>
        </p:spPr>
        <p:txBody>
          <a:bodyPr anchor="t">
            <a:normAutofit/>
          </a:bodyPr>
          <a:lstStyle/>
          <a:p>
            <a:pPr algn="l"/>
            <a:r>
              <a:rPr lang="es-ES" sz="4000">
                <a:solidFill>
                  <a:schemeClr val="tx2"/>
                </a:solidFill>
              </a:rPr>
              <a:t>Python Basics for Data Analytics</a:t>
            </a:r>
          </a:p>
        </p:txBody>
      </p:sp>
      <p:sp>
        <p:nvSpPr>
          <p:cNvPr id="3" name="Subtítulo 2">
            <a:extLst>
              <a:ext uri="{FF2B5EF4-FFF2-40B4-BE49-F238E27FC236}">
                <a16:creationId xmlns:a16="http://schemas.microsoft.com/office/drawing/2014/main" id="{E3B14055-714B-489C-BE7E-D60B7B7CD2A9}"/>
              </a:ext>
            </a:extLst>
          </p:cNvPr>
          <p:cNvSpPr>
            <a:spLocks noGrp="1"/>
          </p:cNvSpPr>
          <p:nvPr>
            <p:ph type="subTitle" idx="1"/>
          </p:nvPr>
        </p:nvSpPr>
        <p:spPr>
          <a:xfrm>
            <a:off x="804672" y="3428999"/>
            <a:ext cx="4805691" cy="838831"/>
          </a:xfrm>
        </p:spPr>
        <p:txBody>
          <a:bodyPr anchor="b">
            <a:normAutofit/>
          </a:bodyPr>
          <a:lstStyle/>
          <a:p>
            <a:pPr algn="l"/>
            <a:r>
              <a:rPr lang="es-ES" sz="1100">
                <a:solidFill>
                  <a:schemeClr val="tx2"/>
                </a:solidFill>
              </a:rPr>
              <a:t>Dr. Jesus Eduardo Ortiz S.</a:t>
            </a:r>
          </a:p>
          <a:p>
            <a:pPr algn="l"/>
            <a:r>
              <a:rPr lang="es-ES" sz="1100">
                <a:solidFill>
                  <a:schemeClr val="tx2"/>
                </a:solidFill>
              </a:rPr>
              <a:t>Coding Dojo</a:t>
            </a:r>
          </a:p>
          <a:p>
            <a:pPr algn="l"/>
            <a:r>
              <a:rPr lang="es-ES" sz="1100">
                <a:solidFill>
                  <a:schemeClr val="tx2"/>
                </a:solidFill>
              </a:rPr>
              <a:t>2024</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ar chart">
            <a:extLst>
              <a:ext uri="{FF2B5EF4-FFF2-40B4-BE49-F238E27FC236}">
                <a16:creationId xmlns:a16="http://schemas.microsoft.com/office/drawing/2014/main" id="{C9BDEC95-D85F-7488-1224-1DB55B0537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99075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8F540-63C8-48B3-B20D-A3817A530B92}"/>
              </a:ext>
            </a:extLst>
          </p:cNvPr>
          <p:cNvSpPr>
            <a:spLocks noGrp="1"/>
          </p:cNvSpPr>
          <p:nvPr>
            <p:ph type="title"/>
          </p:nvPr>
        </p:nvSpPr>
        <p:spPr>
          <a:xfrm>
            <a:off x="744894" y="381000"/>
            <a:ext cx="10515600" cy="1325563"/>
          </a:xfrm>
        </p:spPr>
        <p:txBody>
          <a:bodyPr/>
          <a:lstStyle/>
          <a:p>
            <a:r>
              <a:rPr lang="es-ES" dirty="0"/>
              <a:t>Tipos de datos</a:t>
            </a:r>
          </a:p>
        </p:txBody>
      </p:sp>
      <p:graphicFrame>
        <p:nvGraphicFramePr>
          <p:cNvPr id="8" name="Marcador de contenido 2">
            <a:extLst>
              <a:ext uri="{FF2B5EF4-FFF2-40B4-BE49-F238E27FC236}">
                <a16:creationId xmlns:a16="http://schemas.microsoft.com/office/drawing/2014/main" id="{69C8101D-36E9-092A-DEE6-763008059DA2}"/>
              </a:ext>
            </a:extLst>
          </p:cNvPr>
          <p:cNvGraphicFramePr>
            <a:graphicFrameLocks noGrp="1"/>
          </p:cNvGraphicFramePr>
          <p:nvPr>
            <p:ph idx="1"/>
            <p:extLst>
              <p:ext uri="{D42A27DB-BD31-4B8C-83A1-F6EECF244321}">
                <p14:modId xmlns:p14="http://schemas.microsoft.com/office/powerpoint/2010/main" val="14604953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1">
            <a:extLst>
              <a:ext uri="{FF2B5EF4-FFF2-40B4-BE49-F238E27FC236}">
                <a16:creationId xmlns:a16="http://schemas.microsoft.com/office/drawing/2014/main" id="{ADAAC1BE-FAC0-4254-862C-6CDA2CC9F67A}"/>
              </a:ext>
            </a:extLst>
          </p:cNvPr>
          <p:cNvSpPr>
            <a:spLocks noChangeArrowheads="1"/>
          </p:cNvSpPr>
          <p:nvPr/>
        </p:nvSpPr>
        <p:spPr bwMode="auto">
          <a:xfrm>
            <a:off x="-93306"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Unicode MS"/>
              </a:rPr>
              <a:t>'</a:t>
            </a:r>
            <a:r>
              <a:rPr kumimoji="0" lang="es-ES" altLang="es-ES" sz="8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37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la de revistas">
            <a:extLst>
              <a:ext uri="{FF2B5EF4-FFF2-40B4-BE49-F238E27FC236}">
                <a16:creationId xmlns:a16="http://schemas.microsoft.com/office/drawing/2014/main" id="{75451E75-49FC-665B-5C88-E34243014788}"/>
              </a:ext>
            </a:extLst>
          </p:cNvPr>
          <p:cNvPicPr>
            <a:picLocks noChangeAspect="1"/>
          </p:cNvPicPr>
          <p:nvPr/>
        </p:nvPicPr>
        <p:blipFill rotWithShape="1">
          <a:blip r:embed="rId2"/>
          <a:srcRect r="47341"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9309F8-BB82-4955-BB87-DB9AA6CB4018}"/>
              </a:ext>
            </a:extLst>
          </p:cNvPr>
          <p:cNvSpPr>
            <a:spLocks noGrp="1"/>
          </p:cNvSpPr>
          <p:nvPr>
            <p:ph type="title"/>
          </p:nvPr>
        </p:nvSpPr>
        <p:spPr>
          <a:xfrm>
            <a:off x="6115317" y="405685"/>
            <a:ext cx="5464968" cy="1559301"/>
          </a:xfrm>
        </p:spPr>
        <p:txBody>
          <a:bodyPr>
            <a:normAutofit/>
          </a:bodyPr>
          <a:lstStyle/>
          <a:p>
            <a:r>
              <a:rPr lang="es-ES" sz="4000"/>
              <a:t>Print	</a:t>
            </a:r>
          </a:p>
        </p:txBody>
      </p:sp>
      <p:sp>
        <p:nvSpPr>
          <p:cNvPr id="3" name="Marcador de contenido 2">
            <a:extLst>
              <a:ext uri="{FF2B5EF4-FFF2-40B4-BE49-F238E27FC236}">
                <a16:creationId xmlns:a16="http://schemas.microsoft.com/office/drawing/2014/main" id="{FA10BA1E-041A-43D2-88BE-947228E950DE}"/>
              </a:ext>
            </a:extLst>
          </p:cNvPr>
          <p:cNvSpPr>
            <a:spLocks noGrp="1"/>
          </p:cNvSpPr>
          <p:nvPr>
            <p:ph idx="1"/>
          </p:nvPr>
        </p:nvSpPr>
        <p:spPr>
          <a:xfrm>
            <a:off x="6115317" y="2743200"/>
            <a:ext cx="5247340" cy="3496878"/>
          </a:xfrm>
        </p:spPr>
        <p:txBody>
          <a:bodyPr anchor="ctr">
            <a:normAutofit/>
          </a:bodyPr>
          <a:lstStyle/>
          <a:p>
            <a:pPr marL="0" indent="0">
              <a:buNone/>
            </a:pPr>
            <a:r>
              <a:rPr lang="es-ES" sz="2000"/>
              <a:t>Función para imprimir variables, información, logs, excepciones.</a:t>
            </a:r>
          </a:p>
          <a:p>
            <a:pPr marL="0" indent="0">
              <a:buNone/>
            </a:pPr>
            <a:r>
              <a:rPr lang="es-ES" sz="2000"/>
              <a:t>Importante para hacer debug junto con el desarrollo de logs</a:t>
            </a:r>
          </a:p>
          <a:p>
            <a:pPr marL="0" indent="0">
              <a:buNone/>
            </a:pPr>
            <a:r>
              <a:rPr lang="es-ES" sz="2000"/>
              <a:t>Print(“Hola mundo”)</a:t>
            </a:r>
          </a:p>
          <a:p>
            <a:pPr marL="0" indent="0">
              <a:buNone/>
            </a:pPr>
            <a:r>
              <a:rPr lang="es-ES" sz="2000"/>
              <a:t>Print(variablex)</a:t>
            </a:r>
          </a:p>
          <a:p>
            <a:pPr marL="0" indent="0">
              <a:buNone/>
            </a:pPr>
            <a:r>
              <a:rPr lang="es-ES" sz="2000"/>
              <a:t>Print(“Hola mundo”, variablex)</a:t>
            </a:r>
          </a:p>
          <a:p>
            <a:pPr marL="0" indent="0">
              <a:buNone/>
            </a:pPr>
            <a:r>
              <a:rPr lang="es-ES" sz="2000"/>
              <a:t>Print(len(listax))</a:t>
            </a:r>
          </a:p>
          <a:p>
            <a:pPr marL="0" indent="0">
              <a:buNone/>
            </a:pPr>
            <a:r>
              <a:rPr lang="es-ES" sz="2000"/>
              <a:t>Print(type(variablex))</a:t>
            </a:r>
          </a:p>
        </p:txBody>
      </p:sp>
    </p:spTree>
    <p:extLst>
      <p:ext uri="{BB962C8B-B14F-4D97-AF65-F5344CB8AC3E}">
        <p14:creationId xmlns:p14="http://schemas.microsoft.com/office/powerpoint/2010/main" val="210366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02AAF-9FB1-4080-8384-6BA573588199}"/>
              </a:ext>
            </a:extLst>
          </p:cNvPr>
          <p:cNvSpPr>
            <a:spLocks noGrp="1"/>
          </p:cNvSpPr>
          <p:nvPr>
            <p:ph type="title"/>
          </p:nvPr>
        </p:nvSpPr>
        <p:spPr/>
        <p:txBody>
          <a:bodyPr/>
          <a:lstStyle/>
          <a:p>
            <a:r>
              <a:rPr lang="es-ES" dirty="0"/>
              <a:t>Conversión de Tipos	</a:t>
            </a:r>
          </a:p>
        </p:txBody>
      </p:sp>
      <p:sp>
        <p:nvSpPr>
          <p:cNvPr id="3" name="Marcador de contenido 2">
            <a:extLst>
              <a:ext uri="{FF2B5EF4-FFF2-40B4-BE49-F238E27FC236}">
                <a16:creationId xmlns:a16="http://schemas.microsoft.com/office/drawing/2014/main" id="{0569BB74-9A07-44E0-BF55-0D06CEBD4877}"/>
              </a:ext>
            </a:extLst>
          </p:cNvPr>
          <p:cNvSpPr>
            <a:spLocks noGrp="1"/>
          </p:cNvSpPr>
          <p:nvPr>
            <p:ph idx="1"/>
          </p:nvPr>
        </p:nvSpPr>
        <p:spPr/>
        <p:txBody>
          <a:bodyPr/>
          <a:lstStyle/>
          <a:p>
            <a:r>
              <a:rPr lang="es-ES" dirty="0" err="1"/>
              <a:t>Int</a:t>
            </a:r>
            <a:r>
              <a:rPr lang="es-ES" dirty="0"/>
              <a:t> Entero</a:t>
            </a:r>
          </a:p>
          <a:p>
            <a:r>
              <a:rPr lang="es-ES" dirty="0" err="1"/>
              <a:t>Str</a:t>
            </a:r>
            <a:r>
              <a:rPr lang="es-ES" dirty="0"/>
              <a:t> Cadenas</a:t>
            </a:r>
          </a:p>
          <a:p>
            <a:r>
              <a:rPr lang="es-ES" dirty="0" err="1"/>
              <a:t>Int</a:t>
            </a:r>
            <a:r>
              <a:rPr lang="es-ES" dirty="0"/>
              <a:t>(“5”)=5</a:t>
            </a:r>
          </a:p>
          <a:p>
            <a:r>
              <a:rPr lang="es-ES" dirty="0" err="1"/>
              <a:t>Str</a:t>
            </a:r>
            <a:r>
              <a:rPr lang="es-ES" dirty="0"/>
              <a:t>(4)=“4”</a:t>
            </a:r>
          </a:p>
          <a:p>
            <a:r>
              <a:rPr lang="es-ES" dirty="0"/>
              <a:t>X=‘5’</a:t>
            </a:r>
          </a:p>
          <a:p>
            <a:r>
              <a:rPr lang="es-ES" dirty="0"/>
              <a:t>Y=x+1 (ERROR)</a:t>
            </a:r>
          </a:p>
          <a:p>
            <a:r>
              <a:rPr lang="es-ES" dirty="0"/>
              <a:t>Y=</a:t>
            </a:r>
            <a:r>
              <a:rPr lang="es-ES" dirty="0" err="1"/>
              <a:t>int</a:t>
            </a:r>
            <a:r>
              <a:rPr lang="es-ES" dirty="0"/>
              <a:t>(x)+1</a:t>
            </a:r>
          </a:p>
          <a:p>
            <a:endParaRPr lang="es-ES" dirty="0"/>
          </a:p>
          <a:p>
            <a:endParaRPr lang="es-ES" dirty="0"/>
          </a:p>
          <a:p>
            <a:endParaRPr lang="es-ES" dirty="0"/>
          </a:p>
        </p:txBody>
      </p:sp>
    </p:spTree>
    <p:extLst>
      <p:ext uri="{BB962C8B-B14F-4D97-AF65-F5344CB8AC3E}">
        <p14:creationId xmlns:p14="http://schemas.microsoft.com/office/powerpoint/2010/main" val="265361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agrama&#10;&#10;Descripción generada automáticamente">
            <a:extLst>
              <a:ext uri="{FF2B5EF4-FFF2-40B4-BE49-F238E27FC236}">
                <a16:creationId xmlns:a16="http://schemas.microsoft.com/office/drawing/2014/main" id="{40A7A0C4-2EDA-4E20-AC5C-E8F238BBF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738647"/>
            <a:ext cx="6900952" cy="3536738"/>
          </a:xfrm>
          <a:prstGeom prst="rect">
            <a:avLst/>
          </a:prstGeom>
        </p:spPr>
      </p:pic>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3CEBE4-90C1-4F69-B208-226E7A8102E5}"/>
              </a:ext>
            </a:extLst>
          </p:cNvPr>
          <p:cNvSpPr>
            <a:spLocks noGrp="1"/>
          </p:cNvSpPr>
          <p:nvPr>
            <p:ph type="title"/>
          </p:nvPr>
        </p:nvSpPr>
        <p:spPr>
          <a:xfrm>
            <a:off x="8052497" y="1056640"/>
            <a:ext cx="3197660" cy="3125746"/>
          </a:xfrm>
        </p:spPr>
        <p:txBody>
          <a:bodyPr vert="horz" lIns="91440" tIns="45720" rIns="91440" bIns="45720" rtlCol="0" anchor="b">
            <a:normAutofit/>
          </a:bodyPr>
          <a:lstStyle/>
          <a:p>
            <a:br>
              <a:rPr lang="en-US" sz="7200" kern="1200">
                <a:solidFill>
                  <a:schemeClr val="tx1"/>
                </a:solidFill>
                <a:latin typeface="+mj-lt"/>
                <a:ea typeface="+mj-ea"/>
                <a:cs typeface="+mj-cs"/>
              </a:rPr>
            </a:br>
            <a:endParaRPr lang="en-US" sz="7200" kern="1200">
              <a:solidFill>
                <a:schemeClr val="tx1"/>
              </a:solidFill>
              <a:latin typeface="+mj-lt"/>
              <a:ea typeface="+mj-ea"/>
              <a:cs typeface="+mj-cs"/>
            </a:endParaRPr>
          </a:p>
        </p:txBody>
      </p:sp>
      <p:sp>
        <p:nvSpPr>
          <p:cNvPr id="8" name="Rectángulo 7">
            <a:extLst>
              <a:ext uri="{FF2B5EF4-FFF2-40B4-BE49-F238E27FC236}">
                <a16:creationId xmlns:a16="http://schemas.microsoft.com/office/drawing/2014/main" id="{01869DCD-DC60-47AE-AA09-1F9279A4CE92}"/>
              </a:ext>
            </a:extLst>
          </p:cNvPr>
          <p:cNvSpPr/>
          <p:nvPr/>
        </p:nvSpPr>
        <p:spPr>
          <a:xfrm>
            <a:off x="7522627" y="2737575"/>
            <a:ext cx="3984552" cy="769441"/>
          </a:xfrm>
          <a:prstGeom prst="rect">
            <a:avLst/>
          </a:prstGeom>
          <a:noFill/>
        </p:spPr>
        <p:txBody>
          <a:bodyPr wrap="non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CONDICIONALES</a:t>
            </a:r>
          </a:p>
        </p:txBody>
      </p:sp>
    </p:spTree>
    <p:extLst>
      <p:ext uri="{BB962C8B-B14F-4D97-AF65-F5344CB8AC3E}">
        <p14:creationId xmlns:p14="http://schemas.microsoft.com/office/powerpoint/2010/main" val="173572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56156D7A-02AE-470E-AB8C-B0A41AEC005A}"/>
              </a:ext>
            </a:extLst>
          </p:cNvPr>
          <p:cNvPicPr>
            <a:picLocks noGrp="1" noChangeAspect="1"/>
          </p:cNvPicPr>
          <p:nvPr>
            <p:ph idx="1"/>
          </p:nvPr>
        </p:nvPicPr>
        <p:blipFill>
          <a:blip r:embed="rId2"/>
          <a:stretch>
            <a:fillRect/>
          </a:stretch>
        </p:blipFill>
        <p:spPr>
          <a:xfrm>
            <a:off x="2938860" y="768758"/>
            <a:ext cx="6310879" cy="5316915"/>
          </a:xfrm>
          <a:prstGeom prst="rect">
            <a:avLst/>
          </a:prstGeom>
        </p:spPr>
      </p:pic>
    </p:spTree>
    <p:extLst>
      <p:ext uri="{BB962C8B-B14F-4D97-AF65-F5344CB8AC3E}">
        <p14:creationId xmlns:p14="http://schemas.microsoft.com/office/powerpoint/2010/main" val="206489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2D9EA-6553-433E-8537-3A7052ED14E4}"/>
              </a:ext>
            </a:extLst>
          </p:cNvPr>
          <p:cNvSpPr>
            <a:spLocks noGrp="1"/>
          </p:cNvSpPr>
          <p:nvPr>
            <p:ph type="title"/>
          </p:nvPr>
        </p:nvSpPr>
        <p:spPr/>
        <p:txBody>
          <a:bodyPr/>
          <a:lstStyle/>
          <a:p>
            <a:r>
              <a:rPr lang="es-ES" dirty="0"/>
              <a:t>Ejemplos	</a:t>
            </a:r>
          </a:p>
        </p:txBody>
      </p:sp>
      <p:sp>
        <p:nvSpPr>
          <p:cNvPr id="3" name="Marcador de contenido 2">
            <a:extLst>
              <a:ext uri="{FF2B5EF4-FFF2-40B4-BE49-F238E27FC236}">
                <a16:creationId xmlns:a16="http://schemas.microsoft.com/office/drawing/2014/main" id="{A154B4A7-B570-400E-9E3A-E2EB6C3370D0}"/>
              </a:ext>
            </a:extLst>
          </p:cNvPr>
          <p:cNvSpPr>
            <a:spLocks noGrp="1"/>
          </p:cNvSpPr>
          <p:nvPr>
            <p:ph idx="1"/>
          </p:nvPr>
        </p:nvSpPr>
        <p:spPr/>
        <p:txBody>
          <a:bodyPr/>
          <a:lstStyle/>
          <a:p>
            <a:r>
              <a:rPr lang="es-ES" dirty="0"/>
              <a:t>1==2</a:t>
            </a:r>
          </a:p>
          <a:p>
            <a:r>
              <a:rPr lang="es-ES" dirty="0"/>
              <a:t>2&gt;3</a:t>
            </a:r>
          </a:p>
          <a:p>
            <a:r>
              <a:rPr lang="es-ES" dirty="0"/>
              <a:t>2&gt;=2</a:t>
            </a:r>
          </a:p>
          <a:p>
            <a:r>
              <a:rPr lang="es-ES" dirty="0"/>
              <a:t>1&lt;=0</a:t>
            </a:r>
          </a:p>
          <a:p>
            <a:r>
              <a:rPr lang="es-ES" dirty="0"/>
              <a:t>1&lt;=2 and 3==3</a:t>
            </a:r>
          </a:p>
          <a:p>
            <a:r>
              <a:rPr lang="es-ES" dirty="0"/>
              <a:t>1&gt;2 </a:t>
            </a:r>
            <a:r>
              <a:rPr lang="es-ES" dirty="0" err="1"/>
              <a:t>or</a:t>
            </a:r>
            <a:r>
              <a:rPr lang="es-ES" dirty="0"/>
              <a:t> 3==3</a:t>
            </a:r>
          </a:p>
          <a:p>
            <a:r>
              <a:rPr lang="es-ES" dirty="0" err="1"/>
              <a:t>Not</a:t>
            </a:r>
            <a:r>
              <a:rPr lang="es-ES" dirty="0"/>
              <a:t>(true)</a:t>
            </a:r>
          </a:p>
          <a:p>
            <a:r>
              <a:rPr lang="es-ES" dirty="0"/>
              <a:t>3 != 2</a:t>
            </a:r>
          </a:p>
        </p:txBody>
      </p:sp>
    </p:spTree>
    <p:extLst>
      <p:ext uri="{BB962C8B-B14F-4D97-AF65-F5344CB8AC3E}">
        <p14:creationId xmlns:p14="http://schemas.microsoft.com/office/powerpoint/2010/main" val="23223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6C588-07CD-4751-AFDB-000217036BE2}"/>
              </a:ext>
            </a:extLst>
          </p:cNvPr>
          <p:cNvSpPr>
            <a:spLocks noGrp="1"/>
          </p:cNvSpPr>
          <p:nvPr>
            <p:ph type="title"/>
          </p:nvPr>
        </p:nvSpPr>
        <p:spPr/>
        <p:txBody>
          <a:bodyPr/>
          <a:lstStyle/>
          <a:p>
            <a:r>
              <a:rPr lang="es-ES" b="1" dirty="0"/>
              <a:t>Ciclos</a:t>
            </a:r>
          </a:p>
        </p:txBody>
      </p:sp>
      <p:sp>
        <p:nvSpPr>
          <p:cNvPr id="3" name="Marcador de contenido 2">
            <a:extLst>
              <a:ext uri="{FF2B5EF4-FFF2-40B4-BE49-F238E27FC236}">
                <a16:creationId xmlns:a16="http://schemas.microsoft.com/office/drawing/2014/main" id="{3C0AE105-F177-40DC-B115-ECDC5D15F380}"/>
              </a:ext>
            </a:extLst>
          </p:cNvPr>
          <p:cNvSpPr>
            <a:spLocks noGrp="1"/>
          </p:cNvSpPr>
          <p:nvPr>
            <p:ph idx="1"/>
          </p:nvPr>
        </p:nvSpPr>
        <p:spPr/>
        <p:txBody>
          <a:bodyPr/>
          <a:lstStyle/>
          <a:p>
            <a:r>
              <a:rPr lang="es-ES" dirty="0"/>
              <a:t>Un ciclo, es un bloque de </a:t>
            </a:r>
            <a:r>
              <a:rPr lang="es-ES" dirty="0" err="1"/>
              <a:t>codigo</a:t>
            </a:r>
            <a:r>
              <a:rPr lang="es-ES" dirty="0"/>
              <a:t>, que se repite N numero de veces, dependiendo de una condición.</a:t>
            </a:r>
          </a:p>
          <a:p>
            <a:r>
              <a:rPr lang="es-ES" dirty="0"/>
              <a:t>Es la forma de abreviar </a:t>
            </a:r>
            <a:r>
              <a:rPr lang="es-ES" dirty="0" err="1"/>
              <a:t>codigo</a:t>
            </a:r>
            <a:r>
              <a:rPr lang="es-ES" dirty="0"/>
              <a:t>.</a:t>
            </a:r>
          </a:p>
          <a:p>
            <a:r>
              <a:rPr lang="es-ES" dirty="0"/>
              <a:t>Tienen indexación para identificar las líneas de </a:t>
            </a:r>
            <a:r>
              <a:rPr lang="es-ES" dirty="0" err="1"/>
              <a:t>codigo</a:t>
            </a:r>
            <a:r>
              <a:rPr lang="es-ES" dirty="0"/>
              <a:t> que se ejecutaran</a:t>
            </a:r>
          </a:p>
          <a:p>
            <a:r>
              <a:rPr lang="es-ES" dirty="0" err="1"/>
              <a:t>For</a:t>
            </a:r>
            <a:r>
              <a:rPr lang="es-ES" dirty="0"/>
              <a:t>--- </a:t>
            </a:r>
            <a:r>
              <a:rPr lang="es-ES" dirty="0" err="1"/>
              <a:t>While</a:t>
            </a:r>
            <a:r>
              <a:rPr lang="es-ES" dirty="0"/>
              <a:t>—Break</a:t>
            </a:r>
          </a:p>
          <a:p>
            <a:endParaRPr lang="es-ES" dirty="0"/>
          </a:p>
          <a:p>
            <a:endParaRPr lang="es-ES" dirty="0"/>
          </a:p>
        </p:txBody>
      </p:sp>
    </p:spTree>
    <p:extLst>
      <p:ext uri="{BB962C8B-B14F-4D97-AF65-F5344CB8AC3E}">
        <p14:creationId xmlns:p14="http://schemas.microsoft.com/office/powerpoint/2010/main" val="44133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622D-E21B-4EE1-998D-3ED9F937F46E}"/>
              </a:ext>
            </a:extLst>
          </p:cNvPr>
          <p:cNvSpPr>
            <a:spLocks noGrp="1"/>
          </p:cNvSpPr>
          <p:nvPr>
            <p:ph type="title"/>
          </p:nvPr>
        </p:nvSpPr>
        <p:spPr/>
        <p:txBody>
          <a:bodyPr/>
          <a:lstStyle/>
          <a:p>
            <a:r>
              <a:rPr lang="es-ES" dirty="0" err="1"/>
              <a:t>For</a:t>
            </a:r>
            <a:endParaRPr lang="es-ES" dirty="0"/>
          </a:p>
        </p:txBody>
      </p:sp>
      <p:sp>
        <p:nvSpPr>
          <p:cNvPr id="3" name="Marcador de contenido 2">
            <a:extLst>
              <a:ext uri="{FF2B5EF4-FFF2-40B4-BE49-F238E27FC236}">
                <a16:creationId xmlns:a16="http://schemas.microsoft.com/office/drawing/2014/main" id="{1A80F27A-E23D-434E-8B8C-42C394782061}"/>
              </a:ext>
            </a:extLst>
          </p:cNvPr>
          <p:cNvSpPr>
            <a:spLocks noGrp="1"/>
          </p:cNvSpPr>
          <p:nvPr>
            <p:ph idx="1"/>
          </p:nvPr>
        </p:nvSpPr>
        <p:spPr/>
        <p:txBody>
          <a:bodyPr/>
          <a:lstStyle/>
          <a:p>
            <a:r>
              <a:rPr lang="es-ES" dirty="0"/>
              <a:t>Ciclo </a:t>
            </a:r>
            <a:r>
              <a:rPr lang="es-ES" dirty="0" err="1"/>
              <a:t>redudante</a:t>
            </a:r>
            <a:r>
              <a:rPr lang="es-ES" dirty="0"/>
              <a:t> que toma un valor mínimo, valor máximo, y el tipo de cambia.</a:t>
            </a:r>
          </a:p>
          <a:p>
            <a:pPr marL="0" indent="0">
              <a:buNone/>
            </a:pPr>
            <a:r>
              <a:rPr lang="es-ES" dirty="0" err="1"/>
              <a:t>for</a:t>
            </a:r>
            <a:r>
              <a:rPr lang="es-ES" dirty="0"/>
              <a:t> (i==1;i&lt;=10;i++){</a:t>
            </a:r>
          </a:p>
          <a:p>
            <a:endParaRPr lang="es-ES" dirty="0"/>
          </a:p>
          <a:p>
            <a:pPr marL="0" indent="0">
              <a:buNone/>
            </a:pPr>
            <a:r>
              <a:rPr lang="es-ES" dirty="0"/>
              <a:t>}</a:t>
            </a:r>
          </a:p>
          <a:p>
            <a:pPr marL="0" indent="0">
              <a:buNone/>
            </a:pPr>
            <a:r>
              <a:rPr lang="es-ES" dirty="0" err="1"/>
              <a:t>For</a:t>
            </a:r>
            <a:r>
              <a:rPr lang="es-ES" dirty="0"/>
              <a:t> i in </a:t>
            </a:r>
            <a:r>
              <a:rPr lang="es-ES" dirty="0" err="1"/>
              <a:t>range</a:t>
            </a:r>
            <a:r>
              <a:rPr lang="es-ES" dirty="0"/>
              <a:t>(0,10,1)</a:t>
            </a:r>
          </a:p>
          <a:p>
            <a:pPr marL="0" indent="0">
              <a:buNone/>
            </a:pPr>
            <a:r>
              <a:rPr lang="es-ES" dirty="0" err="1"/>
              <a:t>For</a:t>
            </a:r>
            <a:r>
              <a:rPr lang="es-ES" dirty="0"/>
              <a:t> i in </a:t>
            </a:r>
            <a:r>
              <a:rPr lang="es-ES" dirty="0" err="1"/>
              <a:t>range</a:t>
            </a:r>
            <a:r>
              <a:rPr lang="es-ES" dirty="0"/>
              <a:t>(0,10)</a:t>
            </a:r>
          </a:p>
          <a:p>
            <a:pPr marL="0" indent="0">
              <a:buNone/>
            </a:pPr>
            <a:r>
              <a:rPr lang="es-ES" dirty="0" err="1"/>
              <a:t>For</a:t>
            </a:r>
            <a:r>
              <a:rPr lang="es-ES" dirty="0"/>
              <a:t> i in </a:t>
            </a:r>
            <a:r>
              <a:rPr lang="es-ES" dirty="0" err="1"/>
              <a:t>range</a:t>
            </a:r>
            <a:r>
              <a:rPr lang="es-ES" dirty="0"/>
              <a:t>(10)</a:t>
            </a:r>
          </a:p>
        </p:txBody>
      </p:sp>
    </p:spTree>
    <p:extLst>
      <p:ext uri="{BB962C8B-B14F-4D97-AF65-F5344CB8AC3E}">
        <p14:creationId xmlns:p14="http://schemas.microsoft.com/office/powerpoint/2010/main" val="261108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F54CD91-2AC6-417A-A232-3ED2BD3272D9}"/>
              </a:ext>
            </a:extLst>
          </p:cNvPr>
          <p:cNvPicPr>
            <a:picLocks noChangeAspect="1"/>
          </p:cNvPicPr>
          <p:nvPr/>
        </p:nvPicPr>
        <p:blipFill>
          <a:blip r:embed="rId2"/>
          <a:stretch>
            <a:fillRect/>
          </a:stretch>
        </p:blipFill>
        <p:spPr>
          <a:xfrm>
            <a:off x="553326" y="426329"/>
            <a:ext cx="3219899" cy="1838582"/>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4710B0B8-C7E0-420A-A273-FD1F3D7EA89E}"/>
              </a:ext>
            </a:extLst>
          </p:cNvPr>
          <p:cNvPicPr>
            <a:picLocks noChangeAspect="1"/>
          </p:cNvPicPr>
          <p:nvPr/>
        </p:nvPicPr>
        <p:blipFill>
          <a:blip r:embed="rId3"/>
          <a:stretch>
            <a:fillRect/>
          </a:stretch>
        </p:blipFill>
        <p:spPr>
          <a:xfrm>
            <a:off x="4557551" y="426329"/>
            <a:ext cx="3301088" cy="1838581"/>
          </a:xfrm>
          <a:prstGeom prst="rect">
            <a:avLst/>
          </a:prstGeom>
        </p:spPr>
      </p:pic>
      <p:pic>
        <p:nvPicPr>
          <p:cNvPr id="9" name="Imagen 8" descr="Texto&#10;&#10;Descripción generada automáticamente">
            <a:extLst>
              <a:ext uri="{FF2B5EF4-FFF2-40B4-BE49-F238E27FC236}">
                <a16:creationId xmlns:a16="http://schemas.microsoft.com/office/drawing/2014/main" id="{A8E45DDD-BD4B-4948-AB51-F43EEA22C41B}"/>
              </a:ext>
            </a:extLst>
          </p:cNvPr>
          <p:cNvPicPr>
            <a:picLocks noChangeAspect="1"/>
          </p:cNvPicPr>
          <p:nvPr/>
        </p:nvPicPr>
        <p:blipFill>
          <a:blip r:embed="rId4"/>
          <a:stretch>
            <a:fillRect/>
          </a:stretch>
        </p:blipFill>
        <p:spPr>
          <a:xfrm>
            <a:off x="8493677" y="426329"/>
            <a:ext cx="3301088" cy="1838580"/>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78FE8F46-CDC8-4448-B261-8C3143590F5E}"/>
              </a:ext>
            </a:extLst>
          </p:cNvPr>
          <p:cNvPicPr>
            <a:picLocks noChangeAspect="1"/>
          </p:cNvPicPr>
          <p:nvPr/>
        </p:nvPicPr>
        <p:blipFill>
          <a:blip r:embed="rId5"/>
          <a:stretch>
            <a:fillRect/>
          </a:stretch>
        </p:blipFill>
        <p:spPr>
          <a:xfrm>
            <a:off x="553326" y="2635896"/>
            <a:ext cx="3233738" cy="2133283"/>
          </a:xfrm>
          <a:prstGeom prst="rect">
            <a:avLst/>
          </a:prstGeom>
        </p:spPr>
      </p:pic>
      <p:pic>
        <p:nvPicPr>
          <p:cNvPr id="13" name="Imagen 12" descr="Interfaz de usuario gráfica, Texto, Aplicación&#10;&#10;Descripción generada automáticamente">
            <a:extLst>
              <a:ext uri="{FF2B5EF4-FFF2-40B4-BE49-F238E27FC236}">
                <a16:creationId xmlns:a16="http://schemas.microsoft.com/office/drawing/2014/main" id="{F11DCAAD-40A7-4C10-BA14-B698D5E0B1DC}"/>
              </a:ext>
            </a:extLst>
          </p:cNvPr>
          <p:cNvPicPr>
            <a:picLocks noChangeAspect="1"/>
          </p:cNvPicPr>
          <p:nvPr/>
        </p:nvPicPr>
        <p:blipFill>
          <a:blip r:embed="rId6"/>
          <a:stretch>
            <a:fillRect/>
          </a:stretch>
        </p:blipFill>
        <p:spPr>
          <a:xfrm>
            <a:off x="4591226" y="2620088"/>
            <a:ext cx="3233738" cy="2162319"/>
          </a:xfrm>
          <a:prstGeom prst="rect">
            <a:avLst/>
          </a:prstGeom>
        </p:spPr>
      </p:pic>
      <p:pic>
        <p:nvPicPr>
          <p:cNvPr id="15" name="Imagen 14" descr="Texto&#10;&#10;Descripción generada automáticamente">
            <a:extLst>
              <a:ext uri="{FF2B5EF4-FFF2-40B4-BE49-F238E27FC236}">
                <a16:creationId xmlns:a16="http://schemas.microsoft.com/office/drawing/2014/main" id="{E6232A9F-D32C-42DC-B1CA-1E50E45F1D52}"/>
              </a:ext>
            </a:extLst>
          </p:cNvPr>
          <p:cNvPicPr>
            <a:picLocks noChangeAspect="1"/>
          </p:cNvPicPr>
          <p:nvPr/>
        </p:nvPicPr>
        <p:blipFill>
          <a:blip r:embed="rId7"/>
          <a:stretch>
            <a:fillRect/>
          </a:stretch>
        </p:blipFill>
        <p:spPr>
          <a:xfrm>
            <a:off x="8493677" y="2583384"/>
            <a:ext cx="3301088" cy="2235726"/>
          </a:xfrm>
          <a:prstGeom prst="rect">
            <a:avLst/>
          </a:prstGeom>
        </p:spPr>
      </p:pic>
      <p:pic>
        <p:nvPicPr>
          <p:cNvPr id="17" name="Imagen 16" descr="Texto&#10;&#10;Descripción generada automáticamente">
            <a:extLst>
              <a:ext uri="{FF2B5EF4-FFF2-40B4-BE49-F238E27FC236}">
                <a16:creationId xmlns:a16="http://schemas.microsoft.com/office/drawing/2014/main" id="{A10AD603-1A4A-4F0F-8E04-07C13249C88D}"/>
              </a:ext>
            </a:extLst>
          </p:cNvPr>
          <p:cNvPicPr>
            <a:picLocks noChangeAspect="1"/>
          </p:cNvPicPr>
          <p:nvPr/>
        </p:nvPicPr>
        <p:blipFill>
          <a:blip r:embed="rId8"/>
          <a:stretch>
            <a:fillRect/>
          </a:stretch>
        </p:blipFill>
        <p:spPr>
          <a:xfrm>
            <a:off x="3921443" y="4981313"/>
            <a:ext cx="4505954" cy="1876687"/>
          </a:xfrm>
          <a:prstGeom prst="rect">
            <a:avLst/>
          </a:prstGeom>
        </p:spPr>
      </p:pic>
    </p:spTree>
    <p:extLst>
      <p:ext uri="{BB962C8B-B14F-4D97-AF65-F5344CB8AC3E}">
        <p14:creationId xmlns:p14="http://schemas.microsoft.com/office/powerpoint/2010/main" val="412020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764D0-2896-497F-A5C1-8340AFD7F2A2}"/>
              </a:ext>
            </a:extLst>
          </p:cNvPr>
          <p:cNvSpPr>
            <a:spLocks noGrp="1"/>
          </p:cNvSpPr>
          <p:nvPr>
            <p:ph type="title"/>
          </p:nvPr>
        </p:nvSpPr>
        <p:spPr/>
        <p:txBody>
          <a:bodyPr/>
          <a:lstStyle/>
          <a:p>
            <a:r>
              <a:rPr lang="es-ES" dirty="0"/>
              <a:t>Recorriendo Diccionarios</a:t>
            </a:r>
          </a:p>
        </p:txBody>
      </p:sp>
      <p:pic>
        <p:nvPicPr>
          <p:cNvPr id="5" name="Marcador de contenido 4">
            <a:extLst>
              <a:ext uri="{FF2B5EF4-FFF2-40B4-BE49-F238E27FC236}">
                <a16:creationId xmlns:a16="http://schemas.microsoft.com/office/drawing/2014/main" id="{66D969BC-B4C1-4BE9-82D5-E3067260274D}"/>
              </a:ext>
            </a:extLst>
          </p:cNvPr>
          <p:cNvPicPr>
            <a:picLocks noGrp="1" noChangeAspect="1"/>
          </p:cNvPicPr>
          <p:nvPr>
            <p:ph idx="1"/>
          </p:nvPr>
        </p:nvPicPr>
        <p:blipFill>
          <a:blip r:embed="rId2"/>
          <a:stretch>
            <a:fillRect/>
          </a:stretch>
        </p:blipFill>
        <p:spPr>
          <a:xfrm>
            <a:off x="1593569" y="1924618"/>
            <a:ext cx="8668960" cy="3238952"/>
          </a:xfrm>
        </p:spPr>
      </p:pic>
    </p:spTree>
    <p:extLst>
      <p:ext uri="{BB962C8B-B14F-4D97-AF65-F5344CB8AC3E}">
        <p14:creationId xmlns:p14="http://schemas.microsoft.com/office/powerpoint/2010/main" val="4848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C94CC10-95EB-437F-8AE4-3E45ABDFBFC0}"/>
              </a:ext>
            </a:extLst>
          </p:cNvPr>
          <p:cNvSpPr>
            <a:spLocks noGrp="1"/>
          </p:cNvSpPr>
          <p:nvPr>
            <p:ph type="title"/>
          </p:nvPr>
        </p:nvSpPr>
        <p:spPr>
          <a:xfrm>
            <a:off x="1371597" y="348865"/>
            <a:ext cx="10044023" cy="877729"/>
          </a:xfrm>
        </p:spPr>
        <p:txBody>
          <a:bodyPr anchor="ctr">
            <a:normAutofit/>
          </a:bodyPr>
          <a:lstStyle/>
          <a:p>
            <a:r>
              <a:rPr lang="es-ES" sz="4000" b="1">
                <a:solidFill>
                  <a:srgbClr val="FFFFFF"/>
                </a:solidFill>
              </a:rPr>
              <a:t>Agenda</a:t>
            </a:r>
          </a:p>
        </p:txBody>
      </p:sp>
      <p:graphicFrame>
        <p:nvGraphicFramePr>
          <p:cNvPr id="5" name="Marcador de contenido 2">
            <a:extLst>
              <a:ext uri="{FF2B5EF4-FFF2-40B4-BE49-F238E27FC236}">
                <a16:creationId xmlns:a16="http://schemas.microsoft.com/office/drawing/2014/main" id="{D2C986A3-5D77-DC67-080A-DCF2CAAE70EC}"/>
              </a:ext>
            </a:extLst>
          </p:cNvPr>
          <p:cNvGraphicFramePr>
            <a:graphicFrameLocks noGrp="1"/>
          </p:cNvGraphicFramePr>
          <p:nvPr>
            <p:ph idx="1"/>
            <p:extLst>
              <p:ext uri="{D42A27DB-BD31-4B8C-83A1-F6EECF244321}">
                <p14:modId xmlns:p14="http://schemas.microsoft.com/office/powerpoint/2010/main" val="171812619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52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5F7E-91DC-44BC-AC7C-5B1770841425}"/>
              </a:ext>
            </a:extLst>
          </p:cNvPr>
          <p:cNvSpPr>
            <a:spLocks noGrp="1"/>
          </p:cNvSpPr>
          <p:nvPr>
            <p:ph type="title"/>
          </p:nvPr>
        </p:nvSpPr>
        <p:spPr/>
        <p:txBody>
          <a:bodyPr/>
          <a:lstStyle/>
          <a:p>
            <a:r>
              <a:rPr lang="es-ES" b="1" dirty="0" err="1"/>
              <a:t>While</a:t>
            </a:r>
            <a:endParaRPr lang="es-ES" b="1" dirty="0"/>
          </a:p>
        </p:txBody>
      </p:sp>
      <p:sp>
        <p:nvSpPr>
          <p:cNvPr id="3" name="Marcador de contenido 2">
            <a:extLst>
              <a:ext uri="{FF2B5EF4-FFF2-40B4-BE49-F238E27FC236}">
                <a16:creationId xmlns:a16="http://schemas.microsoft.com/office/drawing/2014/main" id="{CF07E100-1410-44ED-B231-E870F41BA961}"/>
              </a:ext>
            </a:extLst>
          </p:cNvPr>
          <p:cNvSpPr>
            <a:spLocks noGrp="1"/>
          </p:cNvSpPr>
          <p:nvPr>
            <p:ph idx="1"/>
          </p:nvPr>
        </p:nvSpPr>
        <p:spPr/>
        <p:txBody>
          <a:bodyPr/>
          <a:lstStyle/>
          <a:p>
            <a:pPr marL="0" indent="0">
              <a:buNone/>
            </a:pPr>
            <a:r>
              <a:rPr lang="es-ES" dirty="0"/>
              <a:t>Ciclo que se repite infinitamente mientras se cumple una condición especifica.</a:t>
            </a:r>
          </a:p>
          <a:p>
            <a:pPr marL="0" indent="0">
              <a:buNone/>
            </a:pPr>
            <a:r>
              <a:rPr lang="es-ES" dirty="0"/>
              <a:t>PD: Cuidado con crear ciclos infinitos</a:t>
            </a:r>
          </a:p>
          <a:p>
            <a:pPr marL="0" indent="0">
              <a:buNone/>
            </a:pPr>
            <a:r>
              <a:rPr lang="es-ES" dirty="0" err="1"/>
              <a:t>While</a:t>
            </a:r>
            <a:r>
              <a:rPr lang="es-ES" dirty="0"/>
              <a:t> (condición):</a:t>
            </a:r>
          </a:p>
          <a:p>
            <a:pPr marL="0" indent="0">
              <a:buNone/>
            </a:pPr>
            <a:r>
              <a:rPr lang="es-ES" dirty="0"/>
              <a:t>      cod1</a:t>
            </a:r>
          </a:p>
          <a:p>
            <a:pPr marL="0" indent="0">
              <a:buNone/>
            </a:pPr>
            <a:r>
              <a:rPr lang="es-ES" dirty="0"/>
              <a:t>      cod2</a:t>
            </a:r>
          </a:p>
          <a:p>
            <a:pPr marL="0" indent="0">
              <a:buNone/>
            </a:pPr>
            <a:r>
              <a:rPr lang="es-ES" dirty="0"/>
              <a:t>Si la condición no la actualizamos dentro del </a:t>
            </a:r>
            <a:r>
              <a:rPr lang="es-ES" dirty="0" err="1"/>
              <a:t>while</a:t>
            </a:r>
            <a:r>
              <a:rPr lang="es-ES" dirty="0"/>
              <a:t>, es un ciclo infinito.</a:t>
            </a:r>
          </a:p>
        </p:txBody>
      </p:sp>
    </p:spTree>
    <p:extLst>
      <p:ext uri="{BB962C8B-B14F-4D97-AF65-F5344CB8AC3E}">
        <p14:creationId xmlns:p14="http://schemas.microsoft.com/office/powerpoint/2010/main" val="263339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baja">
            <a:extLst>
              <a:ext uri="{FF2B5EF4-FFF2-40B4-BE49-F238E27FC236}">
                <a16:creationId xmlns:a16="http://schemas.microsoft.com/office/drawing/2014/main" id="{73334826-2CEB-494F-9892-B80E62A78359}"/>
              </a:ext>
            </a:extLst>
          </p:cNvPr>
          <p:cNvPicPr>
            <a:picLocks noChangeAspect="1"/>
          </p:cNvPicPr>
          <p:nvPr/>
        </p:nvPicPr>
        <p:blipFill>
          <a:blip r:embed="rId2"/>
          <a:stretch>
            <a:fillRect/>
          </a:stretch>
        </p:blipFill>
        <p:spPr>
          <a:xfrm>
            <a:off x="840976" y="624035"/>
            <a:ext cx="2210108" cy="3124636"/>
          </a:xfrm>
          <a:prstGeom prst="rect">
            <a:avLst/>
          </a:prstGeom>
        </p:spPr>
      </p:pic>
      <p:cxnSp>
        <p:nvCxnSpPr>
          <p:cNvPr id="7" name="Conector recto de flecha 6">
            <a:extLst>
              <a:ext uri="{FF2B5EF4-FFF2-40B4-BE49-F238E27FC236}">
                <a16:creationId xmlns:a16="http://schemas.microsoft.com/office/drawing/2014/main" id="{3E8F5716-7323-41F4-BBF5-6241B9045ED4}"/>
              </a:ext>
            </a:extLst>
          </p:cNvPr>
          <p:cNvCxnSpPr>
            <a:cxnSpLocks/>
            <a:stCxn id="5" idx="2"/>
          </p:cNvCxnSpPr>
          <p:nvPr/>
        </p:nvCxnSpPr>
        <p:spPr>
          <a:xfrm>
            <a:off x="1946030" y="3748671"/>
            <a:ext cx="0" cy="282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descr="Interfaz de usuario gráfica, Texto&#10;&#10;Descripción generada automáticamente">
            <a:extLst>
              <a:ext uri="{FF2B5EF4-FFF2-40B4-BE49-F238E27FC236}">
                <a16:creationId xmlns:a16="http://schemas.microsoft.com/office/drawing/2014/main" id="{00459AE4-D9F4-4CC4-A6E0-8311D56D55E1}"/>
              </a:ext>
            </a:extLst>
          </p:cNvPr>
          <p:cNvPicPr>
            <a:picLocks noChangeAspect="1"/>
          </p:cNvPicPr>
          <p:nvPr/>
        </p:nvPicPr>
        <p:blipFill>
          <a:blip r:embed="rId3"/>
          <a:stretch>
            <a:fillRect/>
          </a:stretch>
        </p:blipFill>
        <p:spPr>
          <a:xfrm>
            <a:off x="4462941" y="2409415"/>
            <a:ext cx="2543530" cy="1724266"/>
          </a:xfrm>
          <a:prstGeom prst="rect">
            <a:avLst/>
          </a:prstGeom>
        </p:spPr>
      </p:pic>
      <p:pic>
        <p:nvPicPr>
          <p:cNvPr id="12" name="Imagen 11" descr="Interfaz de usuario gráfica, Texto, Aplicación&#10;&#10;Descripción generada automáticamente">
            <a:extLst>
              <a:ext uri="{FF2B5EF4-FFF2-40B4-BE49-F238E27FC236}">
                <a16:creationId xmlns:a16="http://schemas.microsoft.com/office/drawing/2014/main" id="{7130F508-1F50-41C5-B6D9-9CC4370CE9C2}"/>
              </a:ext>
            </a:extLst>
          </p:cNvPr>
          <p:cNvPicPr>
            <a:picLocks noChangeAspect="1"/>
          </p:cNvPicPr>
          <p:nvPr/>
        </p:nvPicPr>
        <p:blipFill>
          <a:blip r:embed="rId4"/>
          <a:stretch>
            <a:fillRect/>
          </a:stretch>
        </p:blipFill>
        <p:spPr>
          <a:xfrm>
            <a:off x="7999229" y="3012889"/>
            <a:ext cx="3829584" cy="3724795"/>
          </a:xfrm>
          <a:prstGeom prst="rect">
            <a:avLst/>
          </a:prstGeom>
        </p:spPr>
      </p:pic>
    </p:spTree>
    <p:extLst>
      <p:ext uri="{BB962C8B-B14F-4D97-AF65-F5344CB8AC3E}">
        <p14:creationId xmlns:p14="http://schemas.microsoft.com/office/powerpoint/2010/main" val="218995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AA4A8-C705-45D9-801C-5190ADD89654}"/>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8BE1A38F-B7D0-4083-BA03-6A27ACFE71D3}"/>
              </a:ext>
            </a:extLst>
          </p:cNvPr>
          <p:cNvSpPr>
            <a:spLocks noGrp="1"/>
          </p:cNvSpPr>
          <p:nvPr>
            <p:ph idx="1"/>
          </p:nvPr>
        </p:nvSpPr>
        <p:spPr>
          <a:xfrm>
            <a:off x="838200" y="1600701"/>
            <a:ext cx="10515600" cy="5024687"/>
          </a:xfrm>
        </p:spPr>
        <p:txBody>
          <a:bodyPr>
            <a:normAutofit fontScale="92500" lnSpcReduction="20000"/>
          </a:bodyPr>
          <a:lstStyle/>
          <a:p>
            <a:r>
              <a:rPr lang="es-ES" dirty="0"/>
              <a:t>Un bloque de </a:t>
            </a:r>
            <a:r>
              <a:rPr lang="es-ES" dirty="0" err="1"/>
              <a:t>codigo</a:t>
            </a:r>
            <a:r>
              <a:rPr lang="es-ES" dirty="0"/>
              <a:t> que tiene una tarea especifica, encontramos de dos tipos, VOID o que no retorna nada, y RETURN donde retorna valores, variables, listas, tuplas, etc.</a:t>
            </a:r>
          </a:p>
          <a:p>
            <a:endParaRPr lang="es-ES" dirty="0"/>
          </a:p>
          <a:p>
            <a:pPr marL="0" indent="0">
              <a:buNone/>
            </a:pPr>
            <a:r>
              <a:rPr lang="es-ES" dirty="0"/>
              <a:t>Def </a:t>
            </a:r>
            <a:r>
              <a:rPr lang="es-ES" dirty="0" err="1"/>
              <a:t>nombre_función</a:t>
            </a:r>
            <a:r>
              <a:rPr lang="es-ES" dirty="0"/>
              <a:t> (parámetros, entrada):</a:t>
            </a:r>
          </a:p>
          <a:p>
            <a:pPr marL="0" indent="0">
              <a:buNone/>
            </a:pPr>
            <a:r>
              <a:rPr lang="es-ES" dirty="0"/>
              <a:t>	parámetros=entrada+1</a:t>
            </a:r>
          </a:p>
          <a:p>
            <a:pPr marL="0" indent="0">
              <a:buNone/>
            </a:pPr>
            <a:r>
              <a:rPr lang="es-ES" dirty="0"/>
              <a:t>	</a:t>
            </a:r>
            <a:r>
              <a:rPr lang="es-ES" dirty="0" err="1"/>
              <a:t>print</a:t>
            </a:r>
            <a:r>
              <a:rPr lang="es-ES" dirty="0"/>
              <a:t>(parámetros)</a:t>
            </a:r>
          </a:p>
          <a:p>
            <a:pPr marL="0" indent="0">
              <a:buNone/>
            </a:pPr>
            <a:endParaRPr lang="es-ES" dirty="0"/>
          </a:p>
          <a:p>
            <a:pPr marL="0" indent="0">
              <a:buNone/>
            </a:pPr>
            <a:r>
              <a:rPr lang="es-ES" dirty="0"/>
              <a:t>Def nombre_función2 (parámetros, entrada):</a:t>
            </a:r>
          </a:p>
          <a:p>
            <a:pPr marL="0" indent="0">
              <a:buNone/>
            </a:pPr>
            <a:r>
              <a:rPr lang="es-ES" dirty="0"/>
              <a:t>	parámetros=entrada+1</a:t>
            </a:r>
          </a:p>
          <a:p>
            <a:pPr marL="0" indent="0">
              <a:buNone/>
            </a:pPr>
            <a:r>
              <a:rPr lang="es-ES" dirty="0"/>
              <a:t>	salida=1</a:t>
            </a:r>
          </a:p>
          <a:p>
            <a:pPr marL="0" indent="0">
              <a:buNone/>
            </a:pPr>
            <a:r>
              <a:rPr lang="es-ES" dirty="0"/>
              <a:t>	</a:t>
            </a:r>
            <a:r>
              <a:rPr lang="es-ES" dirty="0" err="1"/>
              <a:t>return</a:t>
            </a:r>
            <a:r>
              <a:rPr lang="es-ES" dirty="0"/>
              <a:t>(parámetros, salida)</a:t>
            </a:r>
          </a:p>
          <a:p>
            <a:pPr marL="0" indent="0">
              <a:buNone/>
            </a:pPr>
            <a:endParaRPr lang="es-ES" dirty="0"/>
          </a:p>
        </p:txBody>
      </p:sp>
    </p:spTree>
    <p:extLst>
      <p:ext uri="{BB962C8B-B14F-4D97-AF65-F5344CB8AC3E}">
        <p14:creationId xmlns:p14="http://schemas.microsoft.com/office/powerpoint/2010/main" val="351640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18EE0B-1C4E-42D5-9DEC-803CFDF82656}"/>
              </a:ext>
            </a:extLst>
          </p:cNvPr>
          <p:cNvPicPr>
            <a:picLocks noChangeAspect="1"/>
          </p:cNvPicPr>
          <p:nvPr/>
        </p:nvPicPr>
        <p:blipFill>
          <a:blip r:embed="rId2"/>
          <a:stretch>
            <a:fillRect/>
          </a:stretch>
        </p:blipFill>
        <p:spPr>
          <a:xfrm>
            <a:off x="450509" y="800624"/>
            <a:ext cx="4153480" cy="3267531"/>
          </a:xfrm>
          <a:prstGeom prst="rect">
            <a:avLst/>
          </a:prstGeom>
        </p:spPr>
      </p:pic>
      <p:pic>
        <p:nvPicPr>
          <p:cNvPr id="7" name="Imagen 6" descr="Texto&#10;&#10;Descripción generada automáticamente">
            <a:extLst>
              <a:ext uri="{FF2B5EF4-FFF2-40B4-BE49-F238E27FC236}">
                <a16:creationId xmlns:a16="http://schemas.microsoft.com/office/drawing/2014/main" id="{A6766E6A-6934-4EE1-9CF9-F9C1064A7363}"/>
              </a:ext>
            </a:extLst>
          </p:cNvPr>
          <p:cNvPicPr>
            <a:picLocks noChangeAspect="1"/>
          </p:cNvPicPr>
          <p:nvPr/>
        </p:nvPicPr>
        <p:blipFill>
          <a:blip r:embed="rId3"/>
          <a:stretch>
            <a:fillRect/>
          </a:stretch>
        </p:blipFill>
        <p:spPr>
          <a:xfrm>
            <a:off x="4833247" y="1661866"/>
            <a:ext cx="3105583" cy="3534268"/>
          </a:xfrm>
          <a:prstGeom prst="rect">
            <a:avLst/>
          </a:prstGeom>
        </p:spPr>
      </p:pic>
      <p:pic>
        <p:nvPicPr>
          <p:cNvPr id="9" name="Imagen 8" descr="Texto&#10;&#10;Descripción generada automáticamente">
            <a:extLst>
              <a:ext uri="{FF2B5EF4-FFF2-40B4-BE49-F238E27FC236}">
                <a16:creationId xmlns:a16="http://schemas.microsoft.com/office/drawing/2014/main" id="{B846B7D6-6196-45DF-93B3-5A6080DFC1EE}"/>
              </a:ext>
            </a:extLst>
          </p:cNvPr>
          <p:cNvPicPr>
            <a:picLocks noChangeAspect="1"/>
          </p:cNvPicPr>
          <p:nvPr/>
        </p:nvPicPr>
        <p:blipFill>
          <a:blip r:embed="rId4"/>
          <a:stretch>
            <a:fillRect/>
          </a:stretch>
        </p:blipFill>
        <p:spPr>
          <a:xfrm>
            <a:off x="8168088" y="2723209"/>
            <a:ext cx="3724795" cy="3905795"/>
          </a:xfrm>
          <a:prstGeom prst="rect">
            <a:avLst/>
          </a:prstGeom>
        </p:spPr>
      </p:pic>
    </p:spTree>
    <p:extLst>
      <p:ext uri="{BB962C8B-B14F-4D97-AF65-F5344CB8AC3E}">
        <p14:creationId xmlns:p14="http://schemas.microsoft.com/office/powerpoint/2010/main" val="352205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1BEFA-01DE-45B7-AE66-80B18381828A}"/>
              </a:ext>
            </a:extLst>
          </p:cNvPr>
          <p:cNvSpPr>
            <a:spLocks noGrp="1"/>
          </p:cNvSpPr>
          <p:nvPr>
            <p:ph type="title"/>
          </p:nvPr>
        </p:nvSpPr>
        <p:spPr/>
        <p:txBody>
          <a:bodyPr/>
          <a:lstStyle/>
          <a:p>
            <a:r>
              <a:rPr lang="es-ES" b="1" dirty="0"/>
              <a:t>Listas</a:t>
            </a:r>
          </a:p>
        </p:txBody>
      </p:sp>
      <p:sp>
        <p:nvSpPr>
          <p:cNvPr id="3" name="Marcador de contenido 2">
            <a:extLst>
              <a:ext uri="{FF2B5EF4-FFF2-40B4-BE49-F238E27FC236}">
                <a16:creationId xmlns:a16="http://schemas.microsoft.com/office/drawing/2014/main" id="{29E67ED3-0452-40AE-B662-FA1F556733BE}"/>
              </a:ext>
            </a:extLst>
          </p:cNvPr>
          <p:cNvSpPr>
            <a:spLocks noGrp="1"/>
          </p:cNvSpPr>
          <p:nvPr>
            <p:ph idx="1"/>
          </p:nvPr>
        </p:nvSpPr>
        <p:spPr>
          <a:xfrm>
            <a:off x="1209173" y="1576639"/>
            <a:ext cx="9773653" cy="1780772"/>
          </a:xfrm>
        </p:spPr>
        <p:txBody>
          <a:bodyPr>
            <a:normAutofit fontScale="92500"/>
          </a:bodyPr>
          <a:lstStyle/>
          <a:p>
            <a:pPr marL="0" indent="0">
              <a:buNone/>
            </a:pPr>
            <a:r>
              <a:rPr lang="es-MX" dirty="0"/>
              <a:t>Las listas almacenan una colección ordenada de elementos que pueden ser de distintos tipos. La lista definida arriba tiene elementos que son todos del mismo tipo (entero), pero todos los elementos de una lista no necesitan ser del mismo tipo, como se puede ver a continuación.</a:t>
            </a:r>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41500843-89D6-4946-97B8-914B0050979A}"/>
              </a:ext>
            </a:extLst>
          </p:cNvPr>
          <p:cNvPicPr>
            <a:picLocks noChangeAspect="1"/>
          </p:cNvPicPr>
          <p:nvPr/>
        </p:nvPicPr>
        <p:blipFill>
          <a:blip r:embed="rId2"/>
          <a:stretch>
            <a:fillRect/>
          </a:stretch>
        </p:blipFill>
        <p:spPr>
          <a:xfrm>
            <a:off x="3825194" y="3606397"/>
            <a:ext cx="8011643" cy="2886478"/>
          </a:xfrm>
          <a:prstGeom prst="rect">
            <a:avLst/>
          </a:prstGeom>
        </p:spPr>
      </p:pic>
    </p:spTree>
    <p:extLst>
      <p:ext uri="{BB962C8B-B14F-4D97-AF65-F5344CB8AC3E}">
        <p14:creationId xmlns:p14="http://schemas.microsoft.com/office/powerpoint/2010/main" val="165251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C0B20F5-CDD2-4013-ACC9-110BAF007DED}"/>
              </a:ext>
            </a:extLst>
          </p:cNvPr>
          <p:cNvPicPr>
            <a:picLocks noChangeAspect="1"/>
          </p:cNvPicPr>
          <p:nvPr/>
        </p:nvPicPr>
        <p:blipFill>
          <a:blip r:embed="rId2"/>
          <a:stretch>
            <a:fillRect/>
          </a:stretch>
        </p:blipFill>
        <p:spPr>
          <a:xfrm>
            <a:off x="1871232" y="447364"/>
            <a:ext cx="8160023" cy="5877235"/>
          </a:xfrm>
          <a:prstGeom prst="rect">
            <a:avLst/>
          </a:prstGeom>
        </p:spPr>
      </p:pic>
    </p:spTree>
    <p:extLst>
      <p:ext uri="{BB962C8B-B14F-4D97-AF65-F5344CB8AC3E}">
        <p14:creationId xmlns:p14="http://schemas.microsoft.com/office/powerpoint/2010/main" val="51221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4A93F-3732-4616-8D68-1A72AED54647}"/>
              </a:ext>
            </a:extLst>
          </p:cNvPr>
          <p:cNvSpPr>
            <a:spLocks noGrp="1"/>
          </p:cNvSpPr>
          <p:nvPr>
            <p:ph type="title"/>
          </p:nvPr>
        </p:nvSpPr>
        <p:spPr/>
        <p:txBody>
          <a:bodyPr/>
          <a:lstStyle/>
          <a:p>
            <a:r>
              <a:rPr lang="es-ES" b="1" dirty="0"/>
              <a:t>Tuplas</a:t>
            </a:r>
          </a:p>
        </p:txBody>
      </p:sp>
      <p:pic>
        <p:nvPicPr>
          <p:cNvPr id="5" name="Marcador de contenido 4" descr="Captura de pantalla de un celular&#10;&#10;Descripción generada automáticamente">
            <a:extLst>
              <a:ext uri="{FF2B5EF4-FFF2-40B4-BE49-F238E27FC236}">
                <a16:creationId xmlns:a16="http://schemas.microsoft.com/office/drawing/2014/main" id="{5C90EB72-6E68-48D8-82DA-9CF47209B48E}"/>
              </a:ext>
            </a:extLst>
          </p:cNvPr>
          <p:cNvPicPr>
            <a:picLocks noGrp="1" noChangeAspect="1"/>
          </p:cNvPicPr>
          <p:nvPr>
            <p:ph idx="1"/>
          </p:nvPr>
        </p:nvPicPr>
        <p:blipFill>
          <a:blip r:embed="rId2"/>
          <a:stretch>
            <a:fillRect/>
          </a:stretch>
        </p:blipFill>
        <p:spPr>
          <a:xfrm>
            <a:off x="5664200" y="1690688"/>
            <a:ext cx="5509150" cy="4351338"/>
          </a:xfrm>
        </p:spPr>
      </p:pic>
      <p:sp>
        <p:nvSpPr>
          <p:cNvPr id="7" name="CuadroTexto 6">
            <a:extLst>
              <a:ext uri="{FF2B5EF4-FFF2-40B4-BE49-F238E27FC236}">
                <a16:creationId xmlns:a16="http://schemas.microsoft.com/office/drawing/2014/main" id="{852E111F-8524-474E-A393-DE4178E91075}"/>
              </a:ext>
            </a:extLst>
          </p:cNvPr>
          <p:cNvSpPr txBox="1"/>
          <p:nvPr/>
        </p:nvSpPr>
        <p:spPr>
          <a:xfrm>
            <a:off x="838200" y="2112031"/>
            <a:ext cx="4638287" cy="3970318"/>
          </a:xfrm>
          <a:prstGeom prst="rect">
            <a:avLst/>
          </a:prstGeom>
          <a:noFill/>
        </p:spPr>
        <p:txBody>
          <a:bodyPr wrap="square">
            <a:spAutoFit/>
          </a:bodyPr>
          <a:lstStyle/>
          <a:p>
            <a:r>
              <a:rPr lang="es-MX" sz="2800" dirty="0"/>
              <a:t>Las tuplas son una secuencia ordenada de elementos, al igual que las listas. La diferencia principal entre las tuplas y las listas es que las tuplas no se pueden cambiar (inmutables) a diferencia de las listas que sí se pueden cambiar (mutables).</a:t>
            </a:r>
            <a:endParaRPr lang="es-ES" sz="2800" dirty="0"/>
          </a:p>
        </p:txBody>
      </p:sp>
    </p:spTree>
    <p:extLst>
      <p:ext uri="{BB962C8B-B14F-4D97-AF65-F5344CB8AC3E}">
        <p14:creationId xmlns:p14="http://schemas.microsoft.com/office/powerpoint/2010/main" val="9834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E421-66C6-473A-B3A7-02BFF4F6D47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639F90C-3355-4B91-99D6-F34B478B9E38}"/>
              </a:ext>
            </a:extLst>
          </p:cNvPr>
          <p:cNvSpPr>
            <a:spLocks noGrp="1"/>
          </p:cNvSpPr>
          <p:nvPr>
            <p:ph idx="1"/>
          </p:nvPr>
        </p:nvSpPr>
        <p:spPr/>
        <p:txBody>
          <a:bodyPr/>
          <a:lstStyle/>
          <a:p>
            <a:endParaRPr lang="es-ES"/>
          </a:p>
        </p:txBody>
      </p:sp>
      <p:pic>
        <p:nvPicPr>
          <p:cNvPr id="5" name="Imagen 4" descr="Texto&#10;&#10;Descripción generada automáticamente">
            <a:extLst>
              <a:ext uri="{FF2B5EF4-FFF2-40B4-BE49-F238E27FC236}">
                <a16:creationId xmlns:a16="http://schemas.microsoft.com/office/drawing/2014/main" id="{7189B31B-B2DD-47DF-842C-80DDAE138070}"/>
              </a:ext>
            </a:extLst>
          </p:cNvPr>
          <p:cNvPicPr>
            <a:picLocks noChangeAspect="1"/>
          </p:cNvPicPr>
          <p:nvPr/>
        </p:nvPicPr>
        <p:blipFill>
          <a:blip r:embed="rId2"/>
          <a:stretch>
            <a:fillRect/>
          </a:stretch>
        </p:blipFill>
        <p:spPr>
          <a:xfrm>
            <a:off x="838200" y="2353239"/>
            <a:ext cx="5001323" cy="3296110"/>
          </a:xfrm>
          <a:prstGeom prst="rect">
            <a:avLst/>
          </a:prstGeom>
        </p:spPr>
      </p:pic>
      <p:pic>
        <p:nvPicPr>
          <p:cNvPr id="7" name="Imagen 6">
            <a:extLst>
              <a:ext uri="{FF2B5EF4-FFF2-40B4-BE49-F238E27FC236}">
                <a16:creationId xmlns:a16="http://schemas.microsoft.com/office/drawing/2014/main" id="{4BC5A19D-1837-4D91-8F52-AEB0DC6B08C4}"/>
              </a:ext>
            </a:extLst>
          </p:cNvPr>
          <p:cNvPicPr>
            <a:picLocks noChangeAspect="1"/>
          </p:cNvPicPr>
          <p:nvPr/>
        </p:nvPicPr>
        <p:blipFill>
          <a:blip r:embed="rId3"/>
          <a:stretch>
            <a:fillRect/>
          </a:stretch>
        </p:blipFill>
        <p:spPr>
          <a:xfrm>
            <a:off x="6115052" y="2353239"/>
            <a:ext cx="4963218" cy="2838846"/>
          </a:xfrm>
          <a:prstGeom prst="rect">
            <a:avLst/>
          </a:prstGeom>
        </p:spPr>
      </p:pic>
    </p:spTree>
    <p:extLst>
      <p:ext uri="{BB962C8B-B14F-4D97-AF65-F5344CB8AC3E}">
        <p14:creationId xmlns:p14="http://schemas.microsoft.com/office/powerpoint/2010/main" val="3691101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8F3A4-A00A-4ABC-9EDF-8FC4A0CA1F3C}"/>
              </a:ext>
            </a:extLst>
          </p:cNvPr>
          <p:cNvSpPr>
            <a:spLocks noGrp="1"/>
          </p:cNvSpPr>
          <p:nvPr>
            <p:ph type="title"/>
          </p:nvPr>
        </p:nvSpPr>
        <p:spPr/>
        <p:txBody>
          <a:bodyPr/>
          <a:lstStyle/>
          <a:p>
            <a:r>
              <a:rPr lang="es-ES" b="1" dirty="0"/>
              <a:t>Cadenas</a:t>
            </a:r>
          </a:p>
        </p:txBody>
      </p:sp>
      <p:sp>
        <p:nvSpPr>
          <p:cNvPr id="3" name="Marcador de contenido 2">
            <a:extLst>
              <a:ext uri="{FF2B5EF4-FFF2-40B4-BE49-F238E27FC236}">
                <a16:creationId xmlns:a16="http://schemas.microsoft.com/office/drawing/2014/main" id="{4B1CEAB0-0530-44B8-89FA-C686052DF936}"/>
              </a:ext>
            </a:extLst>
          </p:cNvPr>
          <p:cNvSpPr>
            <a:spLocks noGrp="1"/>
          </p:cNvSpPr>
          <p:nvPr>
            <p:ph idx="1"/>
          </p:nvPr>
        </p:nvSpPr>
        <p:spPr/>
        <p:txBody>
          <a:bodyPr/>
          <a:lstStyle/>
          <a:p>
            <a:r>
              <a:rPr lang="es-MX" dirty="0"/>
              <a:t>Las cadenas son un tipo de datos primitivos del lenguaje Python. Puedes imaginarte a un tipo de dato como los componentes básicos de un lenguaje. El contenido dentro de la función </a:t>
            </a:r>
            <a:r>
              <a:rPr lang="es-MX" dirty="0" err="1"/>
              <a:t>print</a:t>
            </a:r>
            <a:r>
              <a:rPr lang="es-MX" dirty="0"/>
              <a:t> es una cadena. </a:t>
            </a:r>
          </a:p>
          <a:p>
            <a:endParaRPr lang="es-MX" dirty="0"/>
          </a:p>
          <a:p>
            <a:pPr marL="0" indent="0">
              <a:buNone/>
            </a:pPr>
            <a:r>
              <a:rPr lang="es-MX" dirty="0"/>
              <a:t>X=“CADENA SIMPLE”</a:t>
            </a:r>
          </a:p>
          <a:p>
            <a:pPr marL="0" indent="0">
              <a:buNone/>
            </a:pPr>
            <a:r>
              <a:rPr lang="es-MX" dirty="0"/>
              <a:t>X=“”” CADENA COMPUESTA, DONDE PODEMOS ENCONTRAR ESPACIOS, </a:t>
            </a:r>
          </a:p>
          <a:p>
            <a:pPr marL="0" indent="0">
              <a:buNone/>
            </a:pPr>
            <a:r>
              <a:rPr lang="es-MX" dirty="0"/>
              <a:t>PUNTO Y COMA, PUNTO, QUE PUEDE SER UN TEXTO COMPLETO, QUE LUEGO PUEDE SER USADO EN EL ANALISIS DE TEXTO”””</a:t>
            </a:r>
            <a:endParaRPr lang="es-ES" dirty="0"/>
          </a:p>
        </p:txBody>
      </p:sp>
    </p:spTree>
    <p:extLst>
      <p:ext uri="{BB962C8B-B14F-4D97-AF65-F5344CB8AC3E}">
        <p14:creationId xmlns:p14="http://schemas.microsoft.com/office/powerpoint/2010/main" val="173667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3AF05D9-4C8E-4A90-9C54-F4CF31E9857D}"/>
              </a:ext>
            </a:extLst>
          </p:cNvPr>
          <p:cNvPicPr>
            <a:picLocks noChangeAspect="1"/>
          </p:cNvPicPr>
          <p:nvPr/>
        </p:nvPicPr>
        <p:blipFill>
          <a:blip r:embed="rId2"/>
          <a:stretch>
            <a:fillRect/>
          </a:stretch>
        </p:blipFill>
        <p:spPr>
          <a:xfrm>
            <a:off x="323385" y="654029"/>
            <a:ext cx="11545229" cy="1181141"/>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1E72384C-0346-46DA-BE61-F1D730721EC7}"/>
              </a:ext>
            </a:extLst>
          </p:cNvPr>
          <p:cNvPicPr>
            <a:picLocks noChangeAspect="1"/>
          </p:cNvPicPr>
          <p:nvPr/>
        </p:nvPicPr>
        <p:blipFill>
          <a:blip r:embed="rId3"/>
          <a:stretch>
            <a:fillRect/>
          </a:stretch>
        </p:blipFill>
        <p:spPr>
          <a:xfrm>
            <a:off x="323384" y="2166038"/>
            <a:ext cx="11545230" cy="4037933"/>
          </a:xfrm>
          <a:prstGeom prst="rect">
            <a:avLst/>
          </a:prstGeom>
        </p:spPr>
      </p:pic>
    </p:spTree>
    <p:extLst>
      <p:ext uri="{BB962C8B-B14F-4D97-AF65-F5344CB8AC3E}">
        <p14:creationId xmlns:p14="http://schemas.microsoft.com/office/powerpoint/2010/main" val="34763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descr="Logotipo, nombre de la empresa&#10;&#10;Descripción generada automáticamente">
            <a:extLst>
              <a:ext uri="{FF2B5EF4-FFF2-40B4-BE49-F238E27FC236}">
                <a16:creationId xmlns:a16="http://schemas.microsoft.com/office/drawing/2014/main" id="{CDD94D1C-7679-41C2-AAEE-2D5056F7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2100956"/>
            <a:ext cx="7746709" cy="2614513"/>
          </a:xfrm>
          <a:prstGeom prst="rect">
            <a:avLst/>
          </a:prstGeom>
        </p:spPr>
      </p:pic>
    </p:spTree>
    <p:extLst>
      <p:ext uri="{BB962C8B-B14F-4D97-AF65-F5344CB8AC3E}">
        <p14:creationId xmlns:p14="http://schemas.microsoft.com/office/powerpoint/2010/main" val="373187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10;&#10;Descripción generada automáticamente">
            <a:extLst>
              <a:ext uri="{FF2B5EF4-FFF2-40B4-BE49-F238E27FC236}">
                <a16:creationId xmlns:a16="http://schemas.microsoft.com/office/drawing/2014/main" id="{3C9F6235-0CE7-4802-AB3A-F7C294267DFB}"/>
              </a:ext>
            </a:extLst>
          </p:cNvPr>
          <p:cNvPicPr>
            <a:picLocks noChangeAspect="1"/>
          </p:cNvPicPr>
          <p:nvPr/>
        </p:nvPicPr>
        <p:blipFill>
          <a:blip r:embed="rId2"/>
          <a:stretch>
            <a:fillRect/>
          </a:stretch>
        </p:blipFill>
        <p:spPr>
          <a:xfrm>
            <a:off x="482600" y="993269"/>
            <a:ext cx="11226800" cy="4871461"/>
          </a:xfrm>
          <a:prstGeom prst="rect">
            <a:avLst/>
          </a:prstGeom>
        </p:spPr>
      </p:pic>
    </p:spTree>
    <p:extLst>
      <p:ext uri="{BB962C8B-B14F-4D97-AF65-F5344CB8AC3E}">
        <p14:creationId xmlns:p14="http://schemas.microsoft.com/office/powerpoint/2010/main" val="333013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F422-7CA2-40A6-B261-F0EDE355A5F8}"/>
              </a:ext>
            </a:extLst>
          </p:cNvPr>
          <p:cNvSpPr>
            <a:spLocks noGrp="1"/>
          </p:cNvSpPr>
          <p:nvPr>
            <p:ph type="title"/>
          </p:nvPr>
        </p:nvSpPr>
        <p:spPr/>
        <p:txBody>
          <a:bodyPr/>
          <a:lstStyle/>
          <a:p>
            <a:r>
              <a:rPr lang="es-ES" b="1" dirty="0"/>
              <a:t>Pandas</a:t>
            </a:r>
          </a:p>
        </p:txBody>
      </p:sp>
      <p:sp>
        <p:nvSpPr>
          <p:cNvPr id="3" name="Marcador de contenido 2">
            <a:extLst>
              <a:ext uri="{FF2B5EF4-FFF2-40B4-BE49-F238E27FC236}">
                <a16:creationId xmlns:a16="http://schemas.microsoft.com/office/drawing/2014/main" id="{AA499749-D954-4CDA-A1C6-10ACAB848E99}"/>
              </a:ext>
            </a:extLst>
          </p:cNvPr>
          <p:cNvSpPr>
            <a:spLocks noGrp="1"/>
          </p:cNvSpPr>
          <p:nvPr>
            <p:ph idx="1"/>
          </p:nvPr>
        </p:nvSpPr>
        <p:spPr>
          <a:xfrm>
            <a:off x="765048" y="1253331"/>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a:ln>
                  <a:noFill/>
                </a:ln>
                <a:solidFill>
                  <a:schemeClr val="tx1"/>
                </a:solidFill>
                <a:effectLst/>
                <a:latin typeface="Arial" panose="020B0604020202020204" pitchFamily="34" charset="0"/>
              </a:rPr>
              <a:t>Es un paquete de Python que proporciona estructuras de datos similares a los </a:t>
            </a:r>
            <a:r>
              <a:rPr kumimoji="0" lang="es-ES" altLang="es-ES" sz="2800" b="0" i="0" u="none" strike="noStrike" cap="none" normalizeH="0" baseline="0" dirty="0" err="1">
                <a:ln>
                  <a:noFill/>
                </a:ln>
                <a:solidFill>
                  <a:schemeClr val="tx1"/>
                </a:solidFill>
                <a:effectLst/>
                <a:latin typeface="Arial" panose="020B0604020202020204" pitchFamily="34" charset="0"/>
              </a:rPr>
              <a:t>dataframes</a:t>
            </a:r>
            <a:r>
              <a:rPr kumimoji="0" lang="es-ES" altLang="es-ES" sz="2800" b="0" i="0" u="none" strike="noStrike" cap="none" normalizeH="0" baseline="0" dirty="0">
                <a:ln>
                  <a:noFill/>
                </a:ln>
                <a:solidFill>
                  <a:schemeClr val="tx1"/>
                </a:solidFill>
                <a:effectLst/>
                <a:latin typeface="Arial" panose="020B0604020202020204" pitchFamily="34" charset="0"/>
              </a:rPr>
              <a:t> de R. Pandas depende de </a:t>
            </a:r>
            <a:r>
              <a:rPr kumimoji="0" lang="es-ES" altLang="es-ES" sz="2800" b="0" i="0" u="none" strike="noStrike" cap="none" normalizeH="0" baseline="0" dirty="0" err="1">
                <a:ln>
                  <a:noFill/>
                </a:ln>
                <a:solidFill>
                  <a:schemeClr val="tx1"/>
                </a:solidFill>
                <a:effectLst/>
                <a:latin typeface="Arial" panose="020B0604020202020204" pitchFamily="34" charset="0"/>
              </a:rPr>
              <a:t>Numpy</a:t>
            </a:r>
            <a:r>
              <a:rPr kumimoji="0" lang="es-ES" altLang="es-ES" sz="2800" b="0" i="0" u="none" strike="noStrike" cap="none" normalizeH="0" baseline="0" dirty="0">
                <a:ln>
                  <a:noFill/>
                </a:ln>
                <a:solidFill>
                  <a:schemeClr val="tx1"/>
                </a:solidFill>
                <a:effectLst/>
                <a:latin typeface="Arial" panose="020B0604020202020204" pitchFamily="34" charset="0"/>
              </a:rPr>
              <a:t>, la librería que añade un potente tipo matricial a Python. Los principales tipos de datos que pueden representarse con pandas son:</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Datos tabulares con columnas de tipo heterogéneo con etiquetas en columnas y filas. </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Series temporales. </a:t>
            </a:r>
            <a:endParaRPr lang="es-ES" dirty="0"/>
          </a:p>
        </p:txBody>
      </p:sp>
      <p:pic>
        <p:nvPicPr>
          <p:cNvPr id="6" name="Imagen 5" descr="Diagrama, Tabla&#10;&#10;Descripción generada automáticamente">
            <a:extLst>
              <a:ext uri="{FF2B5EF4-FFF2-40B4-BE49-F238E27FC236}">
                <a16:creationId xmlns:a16="http://schemas.microsoft.com/office/drawing/2014/main" id="{5397CC07-6AC7-456D-AB88-F674B8DD2E2A}"/>
              </a:ext>
            </a:extLst>
          </p:cNvPr>
          <p:cNvPicPr>
            <a:picLocks noChangeAspect="1"/>
          </p:cNvPicPr>
          <p:nvPr/>
        </p:nvPicPr>
        <p:blipFill rotWithShape="1">
          <a:blip r:embed="rId2">
            <a:extLst>
              <a:ext uri="{28A0092B-C50C-407E-A947-70E740481C1C}">
                <a14:useLocalDpi xmlns:a14="http://schemas.microsoft.com/office/drawing/2010/main" val="0"/>
              </a:ext>
            </a:extLst>
          </a:blip>
          <a:srcRect l="3012" t="4802" r="3786" b="14442"/>
          <a:stretch/>
        </p:blipFill>
        <p:spPr>
          <a:xfrm>
            <a:off x="4600575" y="4162243"/>
            <a:ext cx="4619626" cy="2476682"/>
          </a:xfrm>
          <a:prstGeom prst="rect">
            <a:avLst/>
          </a:prstGeom>
        </p:spPr>
      </p:pic>
    </p:spTree>
    <p:extLst>
      <p:ext uri="{BB962C8B-B14F-4D97-AF65-F5344CB8AC3E}">
        <p14:creationId xmlns:p14="http://schemas.microsoft.com/office/powerpoint/2010/main" val="63329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C2F79-B01F-4A6C-9751-7E1052D3018D}"/>
              </a:ext>
            </a:extLst>
          </p:cNvPr>
          <p:cNvSpPr>
            <a:spLocks noGrp="1"/>
          </p:cNvSpPr>
          <p:nvPr>
            <p:ph type="title"/>
          </p:nvPr>
        </p:nvSpPr>
        <p:spPr/>
        <p:txBody>
          <a:bodyPr/>
          <a:lstStyle/>
          <a:p>
            <a:r>
              <a:rPr lang="es-ES" b="1" dirty="0"/>
              <a:t>Utilidades</a:t>
            </a:r>
          </a:p>
        </p:txBody>
      </p:sp>
      <p:sp>
        <p:nvSpPr>
          <p:cNvPr id="3" name="Marcador de contenido 2">
            <a:extLst>
              <a:ext uri="{FF2B5EF4-FFF2-40B4-BE49-F238E27FC236}">
                <a16:creationId xmlns:a16="http://schemas.microsoft.com/office/drawing/2014/main" id="{73DBFDCD-83BA-4E29-89C7-120F6D6F13D2}"/>
              </a:ext>
            </a:extLst>
          </p:cNvPr>
          <p:cNvSpPr>
            <a:spLocks noGrp="1"/>
          </p:cNvSpPr>
          <p:nvPr>
            <p:ph idx="1"/>
          </p:nvPr>
        </p:nvSpPr>
        <p:spPr>
          <a:xfrm>
            <a:off x="838200" y="1416050"/>
            <a:ext cx="10515600" cy="1793875"/>
          </a:xfrm>
        </p:spPr>
        <p:txBody>
          <a:bodyPr/>
          <a:lstStyle/>
          <a:p>
            <a:pPr marL="0" indent="0">
              <a:buNone/>
            </a:pPr>
            <a:r>
              <a:rPr lang="es-ES" dirty="0"/>
              <a:t>Si usamos Collaboratory, importante conectar con DRIVE.</a:t>
            </a:r>
          </a:p>
          <a:p>
            <a:r>
              <a:rPr lang="es-ES" dirty="0" err="1"/>
              <a:t>Import</a:t>
            </a:r>
            <a:r>
              <a:rPr lang="es-ES" dirty="0"/>
              <a:t> pandas as </a:t>
            </a:r>
            <a:r>
              <a:rPr lang="es-ES" dirty="0" err="1"/>
              <a:t>pd</a:t>
            </a:r>
            <a:endParaRPr lang="es-ES" dirty="0"/>
          </a:p>
          <a:p>
            <a:r>
              <a:rPr lang="es-ES" dirty="0"/>
              <a:t>Describe, </a:t>
            </a:r>
            <a:r>
              <a:rPr lang="es-ES" dirty="0" err="1"/>
              <a:t>info</a:t>
            </a:r>
            <a:r>
              <a:rPr lang="es-ES" dirty="0"/>
              <a:t>, head, </a:t>
            </a:r>
            <a:r>
              <a:rPr lang="es-ES" dirty="0" err="1"/>
              <a:t>loc</a:t>
            </a:r>
            <a:r>
              <a:rPr lang="es-ES" dirty="0"/>
              <a:t>, </a:t>
            </a:r>
            <a:r>
              <a:rPr lang="es-ES" dirty="0" err="1"/>
              <a:t>iloc</a:t>
            </a:r>
            <a:endParaRPr lang="es-ES" dirty="0"/>
          </a:p>
          <a:p>
            <a:endParaRPr lang="es-ES" dirty="0"/>
          </a:p>
        </p:txBody>
      </p:sp>
      <p:pic>
        <p:nvPicPr>
          <p:cNvPr id="7" name="Imagen 6" descr="Una captura de pantalla de un celular&#10;&#10;Descripción generada automáticamente con confianza media">
            <a:extLst>
              <a:ext uri="{FF2B5EF4-FFF2-40B4-BE49-F238E27FC236}">
                <a16:creationId xmlns:a16="http://schemas.microsoft.com/office/drawing/2014/main" id="{02A8D33D-EBB3-4B11-8411-A2D10C315C04}"/>
              </a:ext>
            </a:extLst>
          </p:cNvPr>
          <p:cNvPicPr>
            <a:picLocks noChangeAspect="1"/>
          </p:cNvPicPr>
          <p:nvPr/>
        </p:nvPicPr>
        <p:blipFill>
          <a:blip r:embed="rId2"/>
          <a:stretch>
            <a:fillRect/>
          </a:stretch>
        </p:blipFill>
        <p:spPr>
          <a:xfrm>
            <a:off x="6683764" y="1839806"/>
            <a:ext cx="3746432" cy="4842087"/>
          </a:xfrm>
          <a:prstGeom prst="rect">
            <a:avLst/>
          </a:prstGeom>
        </p:spPr>
      </p:pic>
    </p:spTree>
    <p:extLst>
      <p:ext uri="{BB962C8B-B14F-4D97-AF65-F5344CB8AC3E}">
        <p14:creationId xmlns:p14="http://schemas.microsoft.com/office/powerpoint/2010/main" val="1112755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ntalla de computadora con letras&#10;&#10;Descripción generada automáticamente con confianza media">
            <a:extLst>
              <a:ext uri="{FF2B5EF4-FFF2-40B4-BE49-F238E27FC236}">
                <a16:creationId xmlns:a16="http://schemas.microsoft.com/office/drawing/2014/main" id="{D21E76AB-FEB4-41CC-AEFB-D94F98E254E1}"/>
              </a:ext>
            </a:extLst>
          </p:cNvPr>
          <p:cNvPicPr>
            <a:picLocks noChangeAspect="1"/>
          </p:cNvPicPr>
          <p:nvPr/>
        </p:nvPicPr>
        <p:blipFill>
          <a:blip r:embed="rId2"/>
          <a:stretch>
            <a:fillRect/>
          </a:stretch>
        </p:blipFill>
        <p:spPr>
          <a:xfrm>
            <a:off x="364317" y="344123"/>
            <a:ext cx="5591955" cy="4020111"/>
          </a:xfrm>
          <a:prstGeom prst="rect">
            <a:avLst/>
          </a:prstGeom>
        </p:spPr>
      </p:pic>
      <p:pic>
        <p:nvPicPr>
          <p:cNvPr id="7" name="Imagen 6" descr="Texto&#10;&#10;Descripción generada automáticamente">
            <a:extLst>
              <a:ext uri="{FF2B5EF4-FFF2-40B4-BE49-F238E27FC236}">
                <a16:creationId xmlns:a16="http://schemas.microsoft.com/office/drawing/2014/main" id="{091FA9AB-AC21-4F64-90E2-EC72276DA54C}"/>
              </a:ext>
            </a:extLst>
          </p:cNvPr>
          <p:cNvPicPr>
            <a:picLocks noChangeAspect="1"/>
          </p:cNvPicPr>
          <p:nvPr/>
        </p:nvPicPr>
        <p:blipFill>
          <a:blip r:embed="rId3"/>
          <a:stretch>
            <a:fillRect/>
          </a:stretch>
        </p:blipFill>
        <p:spPr>
          <a:xfrm>
            <a:off x="6929498" y="344123"/>
            <a:ext cx="4382112" cy="2962688"/>
          </a:xfrm>
          <a:prstGeom prst="rect">
            <a:avLst/>
          </a:prstGeom>
        </p:spPr>
      </p:pic>
      <p:pic>
        <p:nvPicPr>
          <p:cNvPr id="9" name="Imagen 8" descr="Pantalla de computadora con letras&#10;&#10;Descripción generada automáticamente con confianza media">
            <a:extLst>
              <a:ext uri="{FF2B5EF4-FFF2-40B4-BE49-F238E27FC236}">
                <a16:creationId xmlns:a16="http://schemas.microsoft.com/office/drawing/2014/main" id="{0E3361C8-8582-46A0-BCC8-BEFFEB08A531}"/>
              </a:ext>
            </a:extLst>
          </p:cNvPr>
          <p:cNvPicPr>
            <a:picLocks noChangeAspect="1"/>
          </p:cNvPicPr>
          <p:nvPr/>
        </p:nvPicPr>
        <p:blipFill>
          <a:blip r:embed="rId4"/>
          <a:stretch>
            <a:fillRect/>
          </a:stretch>
        </p:blipFill>
        <p:spPr>
          <a:xfrm>
            <a:off x="7084334" y="3551190"/>
            <a:ext cx="3734321" cy="3019846"/>
          </a:xfrm>
          <a:prstGeom prst="rect">
            <a:avLst/>
          </a:prstGeom>
        </p:spPr>
      </p:pic>
    </p:spTree>
    <p:extLst>
      <p:ext uri="{BB962C8B-B14F-4D97-AF65-F5344CB8AC3E}">
        <p14:creationId xmlns:p14="http://schemas.microsoft.com/office/powerpoint/2010/main" val="5858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 Chat o mensaje de texto&#10;&#10;Descripción generada automáticamente">
            <a:extLst>
              <a:ext uri="{FF2B5EF4-FFF2-40B4-BE49-F238E27FC236}">
                <a16:creationId xmlns:a16="http://schemas.microsoft.com/office/drawing/2014/main" id="{CAAF0186-07AF-4C81-8B3A-5C43BC6A4402}"/>
              </a:ext>
            </a:extLst>
          </p:cNvPr>
          <p:cNvPicPr>
            <a:picLocks noChangeAspect="1"/>
          </p:cNvPicPr>
          <p:nvPr/>
        </p:nvPicPr>
        <p:blipFill>
          <a:blip r:embed="rId2"/>
          <a:stretch>
            <a:fillRect/>
          </a:stretch>
        </p:blipFill>
        <p:spPr>
          <a:xfrm>
            <a:off x="1939945" y="2000050"/>
            <a:ext cx="3200847" cy="2857899"/>
          </a:xfrm>
          <a:prstGeom prst="rect">
            <a:avLst/>
          </a:prstGeom>
        </p:spPr>
      </p:pic>
      <p:pic>
        <p:nvPicPr>
          <p:cNvPr id="7" name="Imagen 6" descr="Interfaz de usuario gráfica, Texto, Aplicación, Chat o mensaje de texto&#10;&#10;Descripción generada automáticamente">
            <a:extLst>
              <a:ext uri="{FF2B5EF4-FFF2-40B4-BE49-F238E27FC236}">
                <a16:creationId xmlns:a16="http://schemas.microsoft.com/office/drawing/2014/main" id="{B714C226-65CB-4D4C-9290-D38EDE84567D}"/>
              </a:ext>
            </a:extLst>
          </p:cNvPr>
          <p:cNvPicPr>
            <a:picLocks noChangeAspect="1"/>
          </p:cNvPicPr>
          <p:nvPr/>
        </p:nvPicPr>
        <p:blipFill>
          <a:blip r:embed="rId3"/>
          <a:stretch>
            <a:fillRect/>
          </a:stretch>
        </p:blipFill>
        <p:spPr>
          <a:xfrm>
            <a:off x="6146207" y="2327273"/>
            <a:ext cx="4105848" cy="1781424"/>
          </a:xfrm>
          <a:prstGeom prst="rect">
            <a:avLst/>
          </a:prstGeom>
        </p:spPr>
      </p:pic>
    </p:spTree>
    <p:extLst>
      <p:ext uri="{BB962C8B-B14F-4D97-AF65-F5344CB8AC3E}">
        <p14:creationId xmlns:p14="http://schemas.microsoft.com/office/powerpoint/2010/main" val="1636170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5A44A-BEF8-4972-8C04-7EAF1AC2B781}"/>
              </a:ext>
            </a:extLst>
          </p:cNvPr>
          <p:cNvSpPr>
            <a:spLocks noGrp="1"/>
          </p:cNvSpPr>
          <p:nvPr>
            <p:ph type="title"/>
          </p:nvPr>
        </p:nvSpPr>
        <p:spPr/>
        <p:txBody>
          <a:bodyPr/>
          <a:lstStyle/>
          <a:p>
            <a:r>
              <a:rPr lang="es-ES" b="1" dirty="0"/>
              <a:t>Ejercicios.</a:t>
            </a:r>
          </a:p>
        </p:txBody>
      </p:sp>
      <p:sp>
        <p:nvSpPr>
          <p:cNvPr id="3" name="Marcador de contenido 2">
            <a:extLst>
              <a:ext uri="{FF2B5EF4-FFF2-40B4-BE49-F238E27FC236}">
                <a16:creationId xmlns:a16="http://schemas.microsoft.com/office/drawing/2014/main" id="{CB9BC327-67DA-448E-B8FA-E37BFD214EC0}"/>
              </a:ext>
            </a:extLst>
          </p:cNvPr>
          <p:cNvSpPr>
            <a:spLocks noGrp="1"/>
          </p:cNvSpPr>
          <p:nvPr>
            <p:ph idx="1"/>
          </p:nvPr>
        </p:nvSpPr>
        <p:spPr>
          <a:xfrm>
            <a:off x="838200" y="1529130"/>
            <a:ext cx="10515600" cy="4351338"/>
          </a:xfrm>
        </p:spPr>
        <p:txBody>
          <a:bodyPr>
            <a:normAutofit fontScale="85000" lnSpcReduction="20000"/>
          </a:bodyPr>
          <a:lstStyle/>
          <a:p>
            <a:r>
              <a:rPr lang="es-ES" dirty="0"/>
              <a:t>Hacer un programa que reciba el nombre de la persona, y lo imprima junto con la palabra “Hola”</a:t>
            </a:r>
          </a:p>
          <a:p>
            <a:r>
              <a:rPr lang="es-MX" dirty="0"/>
              <a:t>Escribir un programa que lea un entero positivo, , introducido por el usuario y después muestre en pantalla la suma de todos los enteros desde 1 hasta . La suma de los primeros enteros positivos puede ser calculada de la siguiente forma</a:t>
            </a:r>
          </a:p>
          <a:p>
            <a:pPr marL="0" indent="0">
              <a:buNone/>
            </a:pPr>
            <a:endParaRPr lang="es-MX" dirty="0"/>
          </a:p>
          <a:p>
            <a:pPr marL="0" indent="0">
              <a:buNone/>
            </a:pPr>
            <a:endParaRPr lang="es-MX" dirty="0"/>
          </a:p>
          <a:p>
            <a:pPr marL="0" indent="0">
              <a:buNone/>
            </a:pPr>
            <a:endParaRPr lang="es-MX" dirty="0"/>
          </a:p>
          <a:p>
            <a:r>
              <a:rPr lang="es-MX" dirty="0"/>
              <a:t>Una juguetería tiene mucho éxito en dos de sus productos: payasos y muñecas. Suele hacer venta por correo y la empresa de logística les cobra por peso de cada paquete así que deben calcular el peso de los payasos y muñecas que saldrán en cada paquete a demanda. Cada payaso pesa 112 g y cada muñeca 75 g. Escribir un programa que lea el número de payasos y muñecas vendidos en el último pedido y calcule el peso total del paquete que será enviado.</a:t>
            </a:r>
            <a:endParaRPr lang="es-ES" dirty="0"/>
          </a:p>
        </p:txBody>
      </p:sp>
      <p:pic>
        <p:nvPicPr>
          <p:cNvPr id="5" name="Imagen 4" descr="Imagen que contiene Diagrama&#10;&#10;Descripción generada automáticamente">
            <a:extLst>
              <a:ext uri="{FF2B5EF4-FFF2-40B4-BE49-F238E27FC236}">
                <a16:creationId xmlns:a16="http://schemas.microsoft.com/office/drawing/2014/main" id="{22D56427-2206-4761-84B5-036ED9EDFC1F}"/>
              </a:ext>
            </a:extLst>
          </p:cNvPr>
          <p:cNvPicPr>
            <a:picLocks noChangeAspect="1"/>
          </p:cNvPicPr>
          <p:nvPr/>
        </p:nvPicPr>
        <p:blipFill>
          <a:blip r:embed="rId2"/>
          <a:stretch>
            <a:fillRect/>
          </a:stretch>
        </p:blipFill>
        <p:spPr>
          <a:xfrm>
            <a:off x="4307429" y="3114027"/>
            <a:ext cx="3209940" cy="1026578"/>
          </a:xfrm>
          <a:prstGeom prst="rect">
            <a:avLst/>
          </a:prstGeom>
        </p:spPr>
      </p:pic>
    </p:spTree>
    <p:extLst>
      <p:ext uri="{BB962C8B-B14F-4D97-AF65-F5344CB8AC3E}">
        <p14:creationId xmlns:p14="http://schemas.microsoft.com/office/powerpoint/2010/main" val="135588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C723D-74A1-435B-A337-DC1E9337015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322178B-F079-4B59-B0BE-E2337735DA6F}"/>
              </a:ext>
            </a:extLst>
          </p:cNvPr>
          <p:cNvSpPr>
            <a:spLocks noGrp="1"/>
          </p:cNvSpPr>
          <p:nvPr>
            <p:ph idx="1"/>
          </p:nvPr>
        </p:nvSpPr>
        <p:spPr/>
        <p:txBody>
          <a:bodyPr>
            <a:normAutofit lnSpcReduction="10000"/>
          </a:bodyPr>
          <a:lstStyle/>
          <a:p>
            <a:r>
              <a:rPr lang="es-MX" dirty="0"/>
              <a:t>Escribir un programa que pregunte el nombre completo del usuario en la consola y después muestre por pantalla el nombre completo del usuario tres veces, una con todas las letras minúsculas, otra con todas las letras mayúsculas y otra solo con la primera letra del nombre y de los apellidos en mayúscula. El usuario puede introducir su nombre combinando mayúsculas y minúsculas como quiera.</a:t>
            </a:r>
          </a:p>
          <a:p>
            <a:r>
              <a:rPr kumimoji="0" lang="es-ES" altLang="es-ES" sz="2800" b="0" i="0" u="none" strike="noStrike" cap="none" normalizeH="0" baseline="0" dirty="0">
                <a:ln>
                  <a:noFill/>
                </a:ln>
                <a:solidFill>
                  <a:schemeClr val="tx1"/>
                </a:solidFill>
                <a:effectLst/>
                <a:latin typeface="Arial" panose="020B0604020202020204" pitchFamily="34" charset="0"/>
              </a:rPr>
              <a:t>Escribir un programa que pregunte el nombre del usuario en la consola y después de que el usuario lo introduzca muestre por pantalla </a:t>
            </a:r>
            <a:r>
              <a:rPr kumimoji="0" lang="es-ES" altLang="es-ES" b="0" i="0" u="none" strike="noStrike" cap="none" normalizeH="0" baseline="0" dirty="0">
                <a:ln>
                  <a:noFill/>
                </a:ln>
                <a:solidFill>
                  <a:schemeClr val="tx1"/>
                </a:solidFill>
                <a:effectLst/>
                <a:latin typeface="Arial Unicode MS"/>
              </a:rPr>
              <a:t>&lt;NOMBRE&gt; tiene &lt;n&gt; letras</a:t>
            </a:r>
            <a:r>
              <a:rPr kumimoji="0" lang="es-ES" altLang="es-ES" b="0" i="0" u="none" strike="noStrike" cap="none" normalizeH="0" baseline="0" dirty="0">
                <a:ln>
                  <a:noFill/>
                </a:ln>
                <a:solidFill>
                  <a:schemeClr val="tx1"/>
                </a:solidFill>
                <a:effectLst/>
              </a:rPr>
              <a:t>, donde </a:t>
            </a:r>
            <a:r>
              <a:rPr kumimoji="0" lang="es-ES" altLang="es-ES" b="0" i="0" u="none" strike="noStrike" cap="none" normalizeH="0" baseline="0" dirty="0">
                <a:ln>
                  <a:noFill/>
                </a:ln>
                <a:solidFill>
                  <a:schemeClr val="tx1"/>
                </a:solidFill>
                <a:effectLst/>
                <a:latin typeface="Arial Unicode MS"/>
              </a:rPr>
              <a:t>&lt;NOMBRE&gt;</a:t>
            </a:r>
            <a:r>
              <a:rPr kumimoji="0" lang="es-ES" altLang="es-ES" b="0" i="0" u="none" strike="noStrike" cap="none" normalizeH="0" baseline="0" dirty="0">
                <a:ln>
                  <a:noFill/>
                </a:ln>
                <a:solidFill>
                  <a:schemeClr val="tx1"/>
                </a:solidFill>
                <a:effectLst/>
              </a:rPr>
              <a:t> es el nombre de usuario en mayúsculas y </a:t>
            </a:r>
            <a:r>
              <a:rPr kumimoji="0" lang="es-ES" altLang="es-ES" b="0" i="0" u="none" strike="noStrike" cap="none" normalizeH="0" baseline="0" dirty="0">
                <a:ln>
                  <a:noFill/>
                </a:ln>
                <a:solidFill>
                  <a:schemeClr val="tx1"/>
                </a:solidFill>
                <a:effectLst/>
                <a:latin typeface="Arial Unicode MS"/>
              </a:rPr>
              <a:t>&lt;n&gt;</a:t>
            </a:r>
            <a:r>
              <a:rPr kumimoji="0" lang="es-ES" altLang="es-ES" b="0" i="0" u="none" strike="noStrike" cap="none" normalizeH="0" baseline="0" dirty="0">
                <a:ln>
                  <a:noFill/>
                </a:ln>
                <a:solidFill>
                  <a:schemeClr val="tx1"/>
                </a:solidFill>
                <a:effectLst/>
              </a:rPr>
              <a:t> es el número de letras que tienen el nombre. </a:t>
            </a:r>
            <a:endParaRPr kumimoji="0" lang="es-ES" altLang="es-ES" b="0" i="0" u="none" strike="noStrike" cap="none" normalizeH="0" baseline="0" dirty="0">
              <a:ln>
                <a:noFill/>
              </a:ln>
              <a:solidFill>
                <a:schemeClr val="tx1"/>
              </a:solidFill>
              <a:effectLst/>
              <a:latin typeface="Arial" panose="020B0604020202020204" pitchFamily="34" charset="0"/>
            </a:endParaRPr>
          </a:p>
          <a:p>
            <a:endParaRPr lang="es-MX" dirty="0"/>
          </a:p>
          <a:p>
            <a:endParaRPr lang="es-ES" dirty="0"/>
          </a:p>
        </p:txBody>
      </p:sp>
    </p:spTree>
    <p:extLst>
      <p:ext uri="{BB962C8B-B14F-4D97-AF65-F5344CB8AC3E}">
        <p14:creationId xmlns:p14="http://schemas.microsoft.com/office/powerpoint/2010/main" val="171349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60CE44-B0D1-4718-AE67-4D1C0893EF98}"/>
              </a:ext>
            </a:extLst>
          </p:cNvPr>
          <p:cNvSpPr>
            <a:spLocks noGrp="1"/>
          </p:cNvSpPr>
          <p:nvPr>
            <p:ph idx="1"/>
          </p:nvPr>
        </p:nvSpPr>
        <p:spPr>
          <a:xfrm>
            <a:off x="838200" y="1253331"/>
            <a:ext cx="10515600" cy="4351338"/>
          </a:xfrm>
        </p:spPr>
        <p:txBody>
          <a:bodyPr>
            <a:normAutofit lnSpcReduction="10000"/>
          </a:bodyPr>
          <a:lstStyle/>
          <a:p>
            <a:r>
              <a:rPr lang="es-MX" dirty="0"/>
              <a:t>La pizzería Bella Napoli ofrece pizzas vegetarianas y no vegetarianas a sus clientes. Los ingredientes para cada tipo de pizza aparecen a continuación.</a:t>
            </a:r>
          </a:p>
          <a:p>
            <a:pPr lvl="1"/>
            <a:r>
              <a:rPr lang="es-MX" dirty="0"/>
              <a:t>Ingredientes vegetarianos: Pimiento y tofu.</a:t>
            </a:r>
          </a:p>
          <a:p>
            <a:pPr lvl="1"/>
            <a:r>
              <a:rPr lang="es-MX" dirty="0"/>
              <a:t>Ingredientes no vegetarianos: </a:t>
            </a:r>
            <a:r>
              <a:rPr lang="es-MX" dirty="0" err="1"/>
              <a:t>Peperoni</a:t>
            </a:r>
            <a:r>
              <a:rPr lang="es-MX" dirty="0"/>
              <a:t>, Jamón y Salmón.</a:t>
            </a:r>
          </a:p>
          <a:p>
            <a:r>
              <a:rPr lang="es-MX" dirty="0"/>
              <a:t>Escribir un programa que pregunte al usuario si quiere una pizza vegetariana o no, y en función de su respuesta le muestre un menú con los ingredientes disponibles para que elija. Solo se puede </a:t>
            </a:r>
            <a:r>
              <a:rPr lang="es-MX" dirty="0" err="1"/>
              <a:t>eligir</a:t>
            </a:r>
            <a:r>
              <a:rPr lang="es-MX" dirty="0"/>
              <a:t> un ingrediente además de la mozzarella y el tomate que están en todas la pizzas. Al final se debe mostrar por pantalla si la pizza elegida es vegetariana o no y todos los ingredientes que lleva.</a:t>
            </a:r>
          </a:p>
          <a:p>
            <a:endParaRPr lang="es-ES" dirty="0"/>
          </a:p>
        </p:txBody>
      </p:sp>
    </p:spTree>
    <p:extLst>
      <p:ext uri="{BB962C8B-B14F-4D97-AF65-F5344CB8AC3E}">
        <p14:creationId xmlns:p14="http://schemas.microsoft.com/office/powerpoint/2010/main" val="1914838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7BF0B-9266-40B5-8F8E-E716E7AF94A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00E5F70-2644-4A2B-BB82-6C04D2A42126}"/>
              </a:ext>
            </a:extLst>
          </p:cNvPr>
          <p:cNvSpPr>
            <a:spLocks noGrp="1"/>
          </p:cNvSpPr>
          <p:nvPr>
            <p:ph idx="1"/>
          </p:nvPr>
        </p:nvSpPr>
        <p:spPr/>
        <p:txBody>
          <a:bodyPr>
            <a:normAutofit/>
          </a:bodyPr>
          <a:lstStyle/>
          <a:p>
            <a:r>
              <a:rPr lang="es-MX" dirty="0"/>
              <a:t>Escribir un programa que muestre por pantalla la tabla de multiplicar del 1 al 10.</a:t>
            </a:r>
          </a:p>
          <a:p>
            <a:r>
              <a:rPr kumimoji="0" lang="es-ES" altLang="es-ES" b="0" i="0" u="none" strike="noStrike" cap="none" normalizeH="0" baseline="0" dirty="0">
                <a:ln>
                  <a:noFill/>
                </a:ln>
                <a:solidFill>
                  <a:schemeClr val="tx1"/>
                </a:solidFill>
                <a:effectLst/>
              </a:rPr>
              <a:t>Escribir un programa que almacene la cadena de caracteres contraseña en una variable, pregunte al usuario por la contraseña hasta que introduzca la contraseña correcta. </a:t>
            </a:r>
          </a:p>
          <a:p>
            <a:r>
              <a:rPr lang="es-MX" dirty="0"/>
              <a:t>Escribir un programa que muestre el eco de todo lo que el usuario introduzca hasta que el usuario escriba “salir” que terminará.</a:t>
            </a:r>
            <a:endParaRPr lang="es-ES" dirty="0"/>
          </a:p>
        </p:txBody>
      </p:sp>
    </p:spTree>
    <p:extLst>
      <p:ext uri="{BB962C8B-B14F-4D97-AF65-F5344CB8AC3E}">
        <p14:creationId xmlns:p14="http://schemas.microsoft.com/office/powerpoint/2010/main" val="481718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D37C0-D881-4B2D-AA26-2940BC889A35}"/>
              </a:ext>
            </a:extLst>
          </p:cNvPr>
          <p:cNvSpPr>
            <a:spLocks noGrp="1"/>
          </p:cNvSpPr>
          <p:nvPr>
            <p:ph type="title"/>
          </p:nvPr>
        </p:nvSpPr>
        <p:spPr/>
        <p:txBody>
          <a:bodyPr/>
          <a:lstStyle/>
          <a:p>
            <a:r>
              <a:rPr lang="es-ES" b="1" dirty="0"/>
              <a:t>ASIGNACIONES</a:t>
            </a:r>
          </a:p>
        </p:txBody>
      </p:sp>
      <p:sp>
        <p:nvSpPr>
          <p:cNvPr id="3" name="Marcador de contenido 2">
            <a:extLst>
              <a:ext uri="{FF2B5EF4-FFF2-40B4-BE49-F238E27FC236}">
                <a16:creationId xmlns:a16="http://schemas.microsoft.com/office/drawing/2014/main" id="{F9D52A0B-346C-4AA0-8307-5D2AA2D08AF1}"/>
              </a:ext>
            </a:extLst>
          </p:cNvPr>
          <p:cNvSpPr>
            <a:spLocks noGrp="1"/>
          </p:cNvSpPr>
          <p:nvPr>
            <p:ph idx="1"/>
          </p:nvPr>
        </p:nvSpPr>
        <p:spPr/>
        <p:txBody>
          <a:bodyPr/>
          <a:lstStyle/>
          <a:p>
            <a:r>
              <a:rPr lang="es-ES" dirty="0"/>
              <a:t>Terminar las asignaciones de PANDAS.</a:t>
            </a:r>
          </a:p>
          <a:p>
            <a:r>
              <a:rPr lang="es-ES" dirty="0"/>
              <a:t>Plantear ejercicios de diversos filtros, y operaciones con los DF.</a:t>
            </a:r>
          </a:p>
        </p:txBody>
      </p:sp>
    </p:spTree>
    <p:extLst>
      <p:ext uri="{BB962C8B-B14F-4D97-AF65-F5344CB8AC3E}">
        <p14:creationId xmlns:p14="http://schemas.microsoft.com/office/powerpoint/2010/main" val="225784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ta superior de cubos conectados con líneas negras">
            <a:extLst>
              <a:ext uri="{FF2B5EF4-FFF2-40B4-BE49-F238E27FC236}">
                <a16:creationId xmlns:a16="http://schemas.microsoft.com/office/drawing/2014/main" id="{0D99EA7A-7F4E-F3CD-DDE4-00255431B15B}"/>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Marcador de contenido 2">
            <a:extLst>
              <a:ext uri="{FF2B5EF4-FFF2-40B4-BE49-F238E27FC236}">
                <a16:creationId xmlns:a16="http://schemas.microsoft.com/office/drawing/2014/main" id="{426C48EF-8463-4C30-A96A-4B82810A3149}"/>
              </a:ext>
            </a:extLst>
          </p:cNvPr>
          <p:cNvSpPr>
            <a:spLocks noGrp="1"/>
          </p:cNvSpPr>
          <p:nvPr>
            <p:ph idx="1"/>
          </p:nvPr>
        </p:nvSpPr>
        <p:spPr>
          <a:xfrm>
            <a:off x="6513788" y="2333297"/>
            <a:ext cx="4840010" cy="3843666"/>
          </a:xfrm>
        </p:spPr>
        <p:txBody>
          <a:bodyPr>
            <a:normAutofit/>
          </a:bodyPr>
          <a:lstStyle/>
          <a:p>
            <a:r>
              <a:rPr lang="es-MX" sz="2000" b="1"/>
              <a:t>¿Por qué Python es bueno para ti?</a:t>
            </a:r>
          </a:p>
          <a:p>
            <a:pPr>
              <a:buFont typeface="Arial" panose="020B0604020202020204" pitchFamily="34" charset="0"/>
              <a:buChar char="•"/>
            </a:pPr>
            <a:r>
              <a:rPr lang="es-MX" sz="2000" b="1"/>
              <a:t>Popular:</a:t>
            </a:r>
            <a:r>
              <a:rPr lang="es-MX" sz="2000"/>
              <a:t> Vasto apoyo de la comunidad </a:t>
            </a:r>
          </a:p>
          <a:p>
            <a:pPr>
              <a:buFont typeface="Arial" panose="020B0604020202020204" pitchFamily="34" charset="0"/>
              <a:buChar char="•"/>
            </a:pPr>
            <a:r>
              <a:rPr lang="es-MX" sz="2000" b="1"/>
              <a:t>Curva de aprendizaje baja:</a:t>
            </a:r>
            <a:r>
              <a:rPr lang="es-MX" sz="2000"/>
              <a:t> Fácil de aprender </a:t>
            </a:r>
          </a:p>
          <a:p>
            <a:pPr>
              <a:buFont typeface="Arial" panose="020B0604020202020204" pitchFamily="34" charset="0"/>
              <a:buChar char="•"/>
            </a:pPr>
            <a:r>
              <a:rPr lang="es-MX" sz="2000" b="1"/>
              <a:t>Configuración mínima:</a:t>
            </a:r>
            <a:r>
              <a:rPr lang="es-MX" sz="2000"/>
              <a:t> Se comienza rápido </a:t>
            </a:r>
          </a:p>
          <a:p>
            <a:pPr>
              <a:buFont typeface="Arial" panose="020B0604020202020204" pitchFamily="34" charset="0"/>
              <a:buChar char="•"/>
            </a:pPr>
            <a:r>
              <a:rPr lang="es-MX" sz="2000" b="1"/>
              <a:t>Comprensible:</a:t>
            </a:r>
            <a:r>
              <a:rPr lang="es-MX" sz="2000"/>
              <a:t> El código se escribe en inglés </a:t>
            </a:r>
          </a:p>
          <a:p>
            <a:pPr>
              <a:buFont typeface="Arial" panose="020B0604020202020204" pitchFamily="34" charset="0"/>
              <a:buChar char="•"/>
            </a:pPr>
            <a:r>
              <a:rPr lang="es-MX" sz="2000" b="1"/>
              <a:t>Ciclo de desarrollo rápido:</a:t>
            </a:r>
            <a:r>
              <a:rPr lang="es-MX" sz="2000"/>
              <a:t> Crea algo rápido; la optimización está disponible para después si es necesaria</a:t>
            </a:r>
          </a:p>
          <a:p>
            <a:endParaRPr lang="es-ES" sz="2000"/>
          </a:p>
        </p:txBody>
      </p:sp>
    </p:spTree>
    <p:extLst>
      <p:ext uri="{BB962C8B-B14F-4D97-AF65-F5344CB8AC3E}">
        <p14:creationId xmlns:p14="http://schemas.microsoft.com/office/powerpoint/2010/main" val="251346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18CA2-F744-47E7-B0D8-E835F6270734}"/>
              </a:ext>
            </a:extLst>
          </p:cNvPr>
          <p:cNvSpPr>
            <a:spLocks noGrp="1"/>
          </p:cNvSpPr>
          <p:nvPr>
            <p:ph type="title"/>
          </p:nvPr>
        </p:nvSpPr>
        <p:spPr>
          <a:xfrm>
            <a:off x="838200" y="2766218"/>
            <a:ext cx="10515600" cy="1325563"/>
          </a:xfrm>
        </p:spPr>
        <p:txBody>
          <a:bodyPr/>
          <a:lstStyle/>
          <a:p>
            <a:pPr algn="ctr"/>
            <a:r>
              <a:rPr lang="es-ES" b="1" dirty="0"/>
              <a:t>MUCHAS GRACIAS</a:t>
            </a:r>
          </a:p>
        </p:txBody>
      </p:sp>
    </p:spTree>
    <p:extLst>
      <p:ext uri="{BB962C8B-B14F-4D97-AF65-F5344CB8AC3E}">
        <p14:creationId xmlns:p14="http://schemas.microsoft.com/office/powerpoint/2010/main" val="6534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3AFCD71A-55B0-4B65-9CA4-FA1ED4809FB0}"/>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Marcador de contenido 2">
            <a:extLst>
              <a:ext uri="{FF2B5EF4-FFF2-40B4-BE49-F238E27FC236}">
                <a16:creationId xmlns:a16="http://schemas.microsoft.com/office/drawing/2014/main" id="{60A9EFF9-B386-47C7-8063-28AB12141B64}"/>
              </a:ext>
            </a:extLst>
          </p:cNvPr>
          <p:cNvSpPr>
            <a:spLocks noGrp="1"/>
          </p:cNvSpPr>
          <p:nvPr>
            <p:ph idx="1"/>
          </p:nvPr>
        </p:nvSpPr>
        <p:spPr>
          <a:xfrm>
            <a:off x="6513788" y="2333297"/>
            <a:ext cx="4840010" cy="3843666"/>
          </a:xfrm>
        </p:spPr>
        <p:txBody>
          <a:bodyPr>
            <a:normAutofit/>
          </a:bodyPr>
          <a:lstStyle/>
          <a:p>
            <a:pPr marL="0" indent="0">
              <a:buNone/>
            </a:pPr>
            <a:r>
              <a:rPr lang="es-ES" sz="2000"/>
              <a:t>Python 2 or Python 3</a:t>
            </a:r>
          </a:p>
          <a:p>
            <a:pPr marL="0" indent="0">
              <a:buNone/>
            </a:pPr>
            <a:endParaRPr lang="es-ES" sz="2000"/>
          </a:p>
          <a:p>
            <a:pPr marL="0" indent="0">
              <a:buNone/>
            </a:pPr>
            <a:r>
              <a:rPr lang="es-ES" sz="2000"/>
              <a:t>Python 2 Die…. January 1 of 2020.</a:t>
            </a:r>
          </a:p>
        </p:txBody>
      </p:sp>
    </p:spTree>
    <p:extLst>
      <p:ext uri="{BB962C8B-B14F-4D97-AF65-F5344CB8AC3E}">
        <p14:creationId xmlns:p14="http://schemas.microsoft.com/office/powerpoint/2010/main" val="177110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CC74C3-FDD9-467E-BC64-5C9D8E541374}"/>
              </a:ext>
            </a:extLst>
          </p:cNvPr>
          <p:cNvSpPr>
            <a:spLocks noGrp="1"/>
          </p:cNvSpPr>
          <p:nvPr>
            <p:ph type="title"/>
          </p:nvPr>
        </p:nvSpPr>
        <p:spPr>
          <a:xfrm>
            <a:off x="838201" y="365125"/>
            <a:ext cx="5251316" cy="1807305"/>
          </a:xfrm>
        </p:spPr>
        <p:txBody>
          <a:bodyPr>
            <a:normAutofit/>
          </a:bodyPr>
          <a:lstStyle/>
          <a:p>
            <a:r>
              <a:rPr lang="es-ES" dirty="0"/>
              <a:t>Como podemos programar Python?</a:t>
            </a:r>
          </a:p>
        </p:txBody>
      </p:sp>
      <p:sp>
        <p:nvSpPr>
          <p:cNvPr id="3" name="Marcador de contenido 2">
            <a:extLst>
              <a:ext uri="{FF2B5EF4-FFF2-40B4-BE49-F238E27FC236}">
                <a16:creationId xmlns:a16="http://schemas.microsoft.com/office/drawing/2014/main" id="{D747EDC3-C2B2-4513-AE6F-1D374CFE78FD}"/>
              </a:ext>
            </a:extLst>
          </p:cNvPr>
          <p:cNvSpPr>
            <a:spLocks noGrp="1"/>
          </p:cNvSpPr>
          <p:nvPr>
            <p:ph idx="1"/>
          </p:nvPr>
        </p:nvSpPr>
        <p:spPr>
          <a:xfrm>
            <a:off x="838200" y="2333297"/>
            <a:ext cx="4619621" cy="3843666"/>
          </a:xfrm>
        </p:spPr>
        <p:txBody>
          <a:bodyPr>
            <a:normAutofit/>
          </a:bodyPr>
          <a:lstStyle/>
          <a:p>
            <a:r>
              <a:rPr lang="es-ES" sz="2000"/>
              <a:t>Instalar Python</a:t>
            </a:r>
          </a:p>
          <a:p>
            <a:r>
              <a:rPr lang="es-ES" sz="2000"/>
              <a:t>Spider, VS-CODE, Jupyter, Python Online Compiler</a:t>
            </a:r>
          </a:p>
          <a:p>
            <a:r>
              <a:rPr lang="es-ES" sz="2000"/>
              <a:t>Que es Jupyter!</a:t>
            </a:r>
          </a:p>
          <a:p>
            <a:r>
              <a:rPr lang="es-ES" sz="2000"/>
              <a:t>Collaboratory Notebook</a:t>
            </a:r>
          </a:p>
          <a:p>
            <a:endParaRPr lang="es-ES" sz="2000"/>
          </a:p>
        </p:txBody>
      </p:sp>
      <p:pic>
        <p:nvPicPr>
          <p:cNvPr id="5" name="Picture 4" descr="Se escribe una cita en una agenda de papel">
            <a:extLst>
              <a:ext uri="{FF2B5EF4-FFF2-40B4-BE49-F238E27FC236}">
                <a16:creationId xmlns:a16="http://schemas.microsoft.com/office/drawing/2014/main" id="{7839B771-F5E8-899E-C725-DF9ADF112C2A}"/>
              </a:ext>
            </a:extLst>
          </p:cNvPr>
          <p:cNvPicPr>
            <a:picLocks noChangeAspect="1"/>
          </p:cNvPicPr>
          <p:nvPr/>
        </p:nvPicPr>
        <p:blipFill rotWithShape="1">
          <a:blip r:embed="rId2"/>
          <a:srcRect r="4196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7418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3FC2BA5F-10E6-4D03-91F2-2C44338CD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63" y="2381774"/>
            <a:ext cx="10095921" cy="2675418"/>
          </a:xfrm>
          <a:prstGeom prst="rect">
            <a:avLst/>
          </a:prstGeom>
        </p:spPr>
      </p:pic>
    </p:spTree>
    <p:extLst>
      <p:ext uri="{BB962C8B-B14F-4D97-AF65-F5344CB8AC3E}">
        <p14:creationId xmlns:p14="http://schemas.microsoft.com/office/powerpoint/2010/main" val="38068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EA0F1BBF-2B44-4E4B-877D-45C9AFF8B784}"/>
              </a:ext>
            </a:extLst>
          </p:cNvPr>
          <p:cNvSpPr>
            <a:spLocks noGrp="1"/>
          </p:cNvSpPr>
          <p:nvPr>
            <p:ph type="title"/>
          </p:nvPr>
        </p:nvSpPr>
        <p:spPr>
          <a:xfrm>
            <a:off x="838200" y="713312"/>
            <a:ext cx="4038600" cy="5431376"/>
          </a:xfrm>
        </p:spPr>
        <p:txBody>
          <a:bodyPr>
            <a:normAutofit/>
          </a:bodyPr>
          <a:lstStyle/>
          <a:p>
            <a:endParaRPr lang="es-ES"/>
          </a:p>
        </p:txBody>
      </p:sp>
      <p:sp>
        <p:nvSpPr>
          <p:cNvPr id="3" name="Marcador de contenido 2">
            <a:extLst>
              <a:ext uri="{FF2B5EF4-FFF2-40B4-BE49-F238E27FC236}">
                <a16:creationId xmlns:a16="http://schemas.microsoft.com/office/drawing/2014/main" id="{9FF745D1-6B21-44A1-9247-39AB296799E1}"/>
              </a:ext>
            </a:extLst>
          </p:cNvPr>
          <p:cNvSpPr>
            <a:spLocks noGrp="1"/>
          </p:cNvSpPr>
          <p:nvPr>
            <p:ph idx="1"/>
          </p:nvPr>
        </p:nvSpPr>
        <p:spPr>
          <a:xfrm>
            <a:off x="6095999" y="713313"/>
            <a:ext cx="5257801" cy="5431376"/>
          </a:xfrm>
        </p:spPr>
        <p:txBody>
          <a:bodyPr anchor="ctr">
            <a:normAutofit/>
          </a:bodyPr>
          <a:lstStyle/>
          <a:p>
            <a:r>
              <a:rPr lang="es-ES" sz="2000"/>
              <a:t>Librerias-Dependencias-Versiones</a:t>
            </a:r>
          </a:p>
          <a:p>
            <a:r>
              <a:rPr lang="es-ES" sz="2000"/>
              <a:t>Ej.</a:t>
            </a:r>
          </a:p>
          <a:p>
            <a:r>
              <a:rPr lang="es-ES" sz="2000"/>
              <a:t>CUDA 9 – TF 1.4 –Python 3.5.8</a:t>
            </a:r>
          </a:p>
          <a:p>
            <a:r>
              <a:rPr lang="es-ES" sz="2000"/>
              <a:t>Environments (VirtualEnvs, Conda, etc)</a:t>
            </a:r>
          </a:p>
        </p:txBody>
      </p:sp>
    </p:spTree>
    <p:extLst>
      <p:ext uri="{BB962C8B-B14F-4D97-AF65-F5344CB8AC3E}">
        <p14:creationId xmlns:p14="http://schemas.microsoft.com/office/powerpoint/2010/main" val="271663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Marcador de contenido 3">
            <a:extLst>
              <a:ext uri="{FF2B5EF4-FFF2-40B4-BE49-F238E27FC236}">
                <a16:creationId xmlns:a16="http://schemas.microsoft.com/office/drawing/2014/main" id="{0C4786A5-4B91-4809-A2D9-D3284E100464}"/>
              </a:ext>
            </a:extLst>
          </p:cNvPr>
          <p:cNvGraphicFramePr>
            <a:graphicFrameLocks noGrp="1"/>
          </p:cNvGraphicFramePr>
          <p:nvPr>
            <p:ph idx="1"/>
            <p:extLst>
              <p:ext uri="{D42A27DB-BD31-4B8C-83A1-F6EECF244321}">
                <p14:modId xmlns:p14="http://schemas.microsoft.com/office/powerpoint/2010/main" val="35786040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426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4CE88BD2436BC49A0F93D188AEE6334" ma:contentTypeVersion="7" ma:contentTypeDescription="Crear nuevo documento." ma:contentTypeScope="" ma:versionID="25d2df692f06815155970f868a250c0a">
  <xsd:schema xmlns:xsd="http://www.w3.org/2001/XMLSchema" xmlns:xs="http://www.w3.org/2001/XMLSchema" xmlns:p="http://schemas.microsoft.com/office/2006/metadata/properties" xmlns:ns3="4db008ad-2a2e-450c-baea-0f3a1d680a89" xmlns:ns4="b0366ee5-2ad0-4679-962d-c204781c6d4d" targetNamespace="http://schemas.microsoft.com/office/2006/metadata/properties" ma:root="true" ma:fieldsID="992ab15ae7657ca73c8441a994b7bba9" ns3:_="" ns4:_="">
    <xsd:import namespace="4db008ad-2a2e-450c-baea-0f3a1d680a89"/>
    <xsd:import namespace="b0366ee5-2ad0-4679-962d-c204781c6d4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b008ad-2a2e-450c-baea-0f3a1d680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366ee5-2ad0-4679-962d-c204781c6d4d"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BF7373-3215-4A52-90EC-71291F0505C1}">
  <ds:schemaRefs>
    <ds:schemaRef ds:uri="http://purl.org/dc/dcmitype/"/>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4db008ad-2a2e-450c-baea-0f3a1d680a89"/>
    <ds:schemaRef ds:uri="b0366ee5-2ad0-4679-962d-c204781c6d4d"/>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CBED6338-C4EA-4B2E-A8D0-F9F3E23DC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b008ad-2a2e-450c-baea-0f3a1d680a89"/>
    <ds:schemaRef ds:uri="b0366ee5-2ad0-4679-962d-c204781c6d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F1134A-935A-4915-86F0-951274615D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732</TotalTime>
  <Words>1324</Words>
  <Application>Microsoft Office PowerPoint</Application>
  <PresentationFormat>Panorámica</PresentationFormat>
  <Paragraphs>142</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Arial Unicode MS</vt:lpstr>
      <vt:lpstr>Calibri</vt:lpstr>
      <vt:lpstr>Calibri Light</vt:lpstr>
      <vt:lpstr>Tema de Office</vt:lpstr>
      <vt:lpstr>Python Basics for Data Analytics</vt:lpstr>
      <vt:lpstr>Agenda</vt:lpstr>
      <vt:lpstr>Presentación de PowerPoint</vt:lpstr>
      <vt:lpstr>Presentación de PowerPoint</vt:lpstr>
      <vt:lpstr>Presentación de PowerPoint</vt:lpstr>
      <vt:lpstr>Como podemos programar Python?</vt:lpstr>
      <vt:lpstr>Presentación de PowerPoint</vt:lpstr>
      <vt:lpstr>Presentación de PowerPoint</vt:lpstr>
      <vt:lpstr>Presentación de PowerPoint</vt:lpstr>
      <vt:lpstr>Tipos de datos</vt:lpstr>
      <vt:lpstr>Print </vt:lpstr>
      <vt:lpstr>Conversión de Tipos </vt:lpstr>
      <vt:lpstr> </vt:lpstr>
      <vt:lpstr>Presentación de PowerPoint</vt:lpstr>
      <vt:lpstr>Ejemplos </vt:lpstr>
      <vt:lpstr>Ciclos</vt:lpstr>
      <vt:lpstr>For</vt:lpstr>
      <vt:lpstr>Presentación de PowerPoint</vt:lpstr>
      <vt:lpstr>Recorriendo Diccionarios</vt:lpstr>
      <vt:lpstr>While</vt:lpstr>
      <vt:lpstr>Presentación de PowerPoint</vt:lpstr>
      <vt:lpstr>Funciones</vt:lpstr>
      <vt:lpstr>Presentación de PowerPoint</vt:lpstr>
      <vt:lpstr>Listas</vt:lpstr>
      <vt:lpstr>Presentación de PowerPoint</vt:lpstr>
      <vt:lpstr>Tuplas</vt:lpstr>
      <vt:lpstr>Presentación de PowerPoint</vt:lpstr>
      <vt:lpstr>Cadenas</vt:lpstr>
      <vt:lpstr>Presentación de PowerPoint</vt:lpstr>
      <vt:lpstr>Presentación de PowerPoint</vt:lpstr>
      <vt:lpstr>Pandas</vt:lpstr>
      <vt:lpstr>Utilidades</vt:lpstr>
      <vt:lpstr>Presentación de PowerPoint</vt:lpstr>
      <vt:lpstr>Presentación de PowerPoint</vt:lpstr>
      <vt:lpstr>Ejercicios.</vt:lpstr>
      <vt:lpstr>Presentación de PowerPoint</vt:lpstr>
      <vt:lpstr>Presentación de PowerPoint</vt:lpstr>
      <vt:lpstr>Presentación de PowerPoint</vt:lpstr>
      <vt:lpstr>ASIGNACIONES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Jesús Ortiz Sandoval</dc:creator>
  <cp:lastModifiedBy>Jesus Eduardo Ortiz Sandoval</cp:lastModifiedBy>
  <cp:revision>2</cp:revision>
  <dcterms:created xsi:type="dcterms:W3CDTF">2021-08-20T12:52:58Z</dcterms:created>
  <dcterms:modified xsi:type="dcterms:W3CDTF">2024-02-13T23:41:50Z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0x01010034CE88BD2436BC49A0F93D188AEE6334</vt:lpwstr>
  </property>
</Properties>
</file>