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59" r:id="rId10"/>
    <p:sldId id="263" r:id="rId11"/>
    <p:sldId id="265" r:id="rId12"/>
    <p:sldId id="264" r:id="rId13"/>
    <p:sldId id="266" r:id="rId14"/>
    <p:sldId id="267" r:id="rId15"/>
    <p:sldId id="268" r:id="rId16"/>
    <p:sldId id="262" r:id="rId17"/>
    <p:sldId id="269" r:id="rId18"/>
    <p:sldId id="270" r:id="rId19"/>
    <p:sldId id="271" r:id="rId20"/>
    <p:sldId id="272" r:id="rId21"/>
    <p:sldId id="273" r:id="rId22"/>
    <p:sldId id="274" r:id="rId2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A85B2-20EA-45A2-9169-BA9D72685F01}" v="1" dt="2022-05-02T14:49:42.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05:58.5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11070 11485 0,'27'0'93,"1"0"-77,-1 0-16,28 0 16,0 0-16,27 0 0,-27 0 15,-1 0-15,-26 0 16,-1 0 0,1 0-16,-1 0 15,0 0-15,1 0 16,-1 0 31,28 0-32,-28 28-15,56-28 16,-1 0-16,27 0 16,1 0-16,-28 27 15,0-27-15,-54 0 16,27 0-16,-28 0 0,0 0 15,1 0 1,-1 0-16,1 0 16,-1 0-16,0 0 15,1 0-15,-1 0 0,1 0 16,-1 0-16,0 0 16,56 0-1,-29 0-15,1 0 0,27 0 16,-27 0-16,27 0 15,1 0-15,-1 0 16,-27 27-16,-28-27 16,28 28-16,0-1 15,27-27-15,27 28 16,-26-1-16,26 0 16,28 1-16,-27-1 15,27 1-15,0-28 16,-28 27-16,1 1 15,0-1-15,-56-27 16,-26 55-16,27-55 16,-28 27-16,0-27 15,1 28-15,27-28 16,-28 0-16,28 0 16,-28 0-16,1 0 15,-1 0 1,0 0-16,1 27 15,-1-27-15,1 0 16,-1 0-16,28 0 16,0 0-16,-1 0 15,29 0-15,26 27 16,-54-27-16,27 0 16,0 0-16,28 28 15,-28-1-15,1-27 16,-1 28-16,-27-28 15,-1 0-15,1 27 16,0-27-16,-28 0 16,1 0-16,27 0 15,-28 0-15,28 0 16,0 0-16,27 27 16,0-27-16,-27 0 15,0 0-15,-1 0 16,1 0-16,27 0 15,-27 0-15,0 0 0,0 0 16,0 0 0,-28 0-16,28 0 0,27-27 15,-27 27-15,0-27 16,-1-1-16,29 1 16,26-1-16,-27 1 15,-27 0-15,0-1 16,0 28-16,-28-27 15,1-1-15,26 28 16,-26-27-16,-28 0 16,27-1-16,1 28 15</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25:13.552"/>
    </inkml:context>
    <inkml:brush xml:id="br0">
      <inkml:brushProperty name="width" value="0.05292" units="cm"/>
      <inkml:brushProperty name="height" value="0.05292" units="cm"/>
      <inkml:brushProperty name="color" value="#FF0000"/>
    </inkml:brush>
  </inkml:definitions>
  <inkml:trace contextRef="#ctx0" brushRef="#br0">8878 5153 0,'55'28'109,"-28"-1"-109,0 1 16,1-1-16,-1 1 15,-27-1-15,28 28 16,-28 0-16,27-28 16,-27 0-1,27-27 173,1-27-173,81-55-15,28-28 16,0 28-16,28 27 16,-1 0-16,1-27 15,-1 27-15,0-27 16,-27 55-16,-54-1 15,-29 1-15,-26 27 16,-1-28-16</inkml:trace>
  <inkml:trace contextRef="#ctx0" brushRef="#br0" timeOffset="6981.92">10357 8251 0,'28'0'125,"-1"27"-109,-27 1-1,28-1-15,-28 0 16,27 1-16,0-28 16,-27 27-16,28 1 15,-28-1-15,27 1 16,-27-1 0,0 0-16,28 1 15,-28-1-15,27 1 0,-27-1 16,0 0-16,27 1 15,-27-1-15,0 1 16,0-1 0,28-27-1,-28 27 17,27-27-32,1 28 15,-28-1 1,0 1-16,0-1 15,27-27 1,-27 27 0,27-27 31,56-27-1,-29-55-30,-26 54-16,-1 1 16,28 0-16,-28-1 15,1 1-15,-1-1 16,1 1-16,-1 27 16,-27-27-16,27 27 15,-27-28-15,28 28 16,-1-27-16,1-1 15,26 1-15,56-28 16,-55 28-16,0-1 16,-1 28-16,-26-27 15,-1 27-15,1-28 16,-1 1 78,0 27-79,1-27-15,-1 27 0,1 0 16,-1-28-16,0 28 16,1 0-1,-1 0-15</inkml:trace>
  <inkml:trace contextRef="#ctx0" brushRef="#br0" timeOffset="16091.79">17975 494 0,'27'-28'0,"-27"1"15,0 109 126,0-27-141,0 0 16,0 27-16,0-27 15,0 27-15,0 0 16,0-27-16,0 0 15,0 27-15,0-27 16,0 0-16,0 0 16,0-1-16,0-26 15,0-1-15,0 28 16,0 0-16,0 0 16,0 54-16,0-54 15,0 27-15,0-27 16,0 28-16,0-1 15,0-55-15,-27 28 16,27-28-16,0 1 16,0-1-16,0 1 15,0-1-15,0 28 16,-28 0-16,1-1 0,27 1 16,0 55-1,0 0-15,0-28 16,0 27-16,0 1 0,-27 0 15,27-1-15,0-26 16,-28-29 0,28 29-16,0-56 0,-27 28 15,27 27-15,0 0 16,0 1-16,0-1 16,0 27-16,0 1 15,0-28-15,27 28 16,-27 0-16,28-28 15,-1 0-15,0-27 16,-27 0-16,28 0 16,-28-28-16,0 28 15,0 0-15,27 54 16,1 1-16,-28-1 16,27 1-16,-27 0 15,27-55-15,1-1 16,-1-26-16,-27-1 15,28-164 142,-1-55-157,28 28 15,-28-1-15,28-54 16</inkml:trace>
  <inkml:trace contextRef="#ctx0" brushRef="#br0" timeOffset="18805.23">18084 603 0,'28'-27'78,"-1"27"-78,28-27 16,55 27-16,-1 0 15,1 0-15,-1 0 16,-26 0-16,26 0 15,1 0-15,-28 0 16,28-28-16,-1 1 16,1-1-16,-1 28 0,28-27 15,-27 27-15,0 0 16,27 0 0,0 0-16,-28 0 15,1-27-15,-1 27 0,-26-28 16,-29 28-16,1 0 15,-27 0-15,-1 0 16,0 0 0,1 0-16,27 0 15,-28 0 1,110 0-16,-27 0 16,-1 0-16,1 0 15,-1 0-15,-26 0 16,-56 0-16,0 0 15,1-27-15,-1 27 16,1 0 0,-1 0-1,0 0-15,28 27 0,27-27 16,28 28-16,-28-28 16,28 0-1,-28 0-15,-27 0 16,-28 0-16,-27 27 156,28 0-125,-1 110-15,0-109-16,-27 27 16,0-1-1,28 29-15,-28-1 16,0 28-16,0-28 0,-28 55 15,28-55-15,-27 28 16,0-1-16,27 1 16,-28 54-1,1-26-15,27-29 0,0-27 16,0 28-16,-28 0 16,28-1-16,-27 28 15,27 0-15,0-54 16,0 54-16,-27 0 15,-1 0-15,28 0 16,0-28-16,0 1 16,0 0-16,0-1 15,0-26-15,0-29 16,28 29-16,-28-1 16,0 28-16,27-1 15,0 1-15,-27-1 16,28 29-16,-1-29 15,28 28-15,-28-27 16,1-1-16,-1 1 16,1-28-16,-1-27 15,-27-27-15,27-1 16,1 0-16,-28 1 16,27-1-1,-27 1-15,28-1 16,-28 0-16,0 1 15,27-1-15,-27 1 79,-55-1-64,-54-27-15,26 0 16,-81 0-16,27-55 15,-27 28-15,-1-1 16,28 28-16,28-27 16,-1 0-16,0 27 15,56 0-15,26 0 16,-27 0-16,28 0 16,-28 0-16,0 0 15,-27 0-15,-82 0 16,-1 27-1,28-27-15,0 0 16,-54 0-16,81 0 16,0 0-16,56 0 15,-29 0-15,1 0 16,55 0-16,-28 0 16,0 0-16,28 27 15,-1 1-15,-26-28 16,-29 27-16,29-27 15,-1 28-15,0-28 16,0 0-16,0 0 16,28 0-16,-28 27 15,28-27-15,-1 0 16,1 0 0,-28 0 62,-27 0-63,27-27-15,28 27 16,-1-28 0,1 28 15,0 0 0,-1 0-31,1 0 16,-1-27-16,-26 27 15,-29 0 1,56 0-16,-28 0 0,28 0 16,27-28 202,0 1-202,-28 0-16,1-1 16,27-27-16,-27 28 15,-1 0-15,1-741 63</inkml:trace>
  <inkml:trace contextRef="#ctx0" brushRef="#br0" timeOffset="19961.34">18852 905 0,'-55'27'125,"0"-27"-125,28 0 16,-28 28-16,27-28 0,1 0 15,0 27-15,27 1 32,0-1-17,0 0-15,0 1 16,0 27-16,0-28 16,0 0-16,0 1 15,0-1-15,0 1 16,0-1-16,0 0 15,0 1 1,0-1-16,0 1 16,27-1-16,-27 1 15,0-1 1,0 0-16</inkml:trace>
  <inkml:trace contextRef="#ctx0" brushRef="#br0" timeOffset="20371.06">18578 1206 0,'27'0'78,"0"-27"-78,28 27 16,27-27-16,-27 27 0,-27-28 16,-1 28-16,0 0 15</inkml:trace>
  <inkml:trace contextRef="#ctx0" brushRef="#br0" timeOffset="21075.9">18934 1097 0,'0'27'0,"0"1"16,-28-1-16,28 0 15,0 1 1,0 27 0,0-28-16,0 0 15,0 1 1,0-1-16,0 1 15,28-1-15,-28 1 16,27-28 0,-27 27-16,28-27 15,-1 0 17,0 0-17,1 0-15,-1-27 31,1-1-31,-28 1 16,27-1-16,-27 1 16,0-1-1,0 1 17,0-28-32,0 28 15,0-1 1,0 1-16,-27 0 15,-1 27-15,28-28 16,-27 1 0,-1 27 93</inkml:trace>
  <inkml:trace contextRef="#ctx0" brushRef="#br0" timeOffset="21877.96">19263 1042 0,'27'27'16,"-27"1"-1,27-1 1,1 1-16,-1-1 15,1 0 1,-1 1-16,-27-1 16,27 1-16,-27-1 15,28 0-15,-1 1 16,-27-1-16,28 1 16,-28-1-16,-28-27 125,1-27-94,27-1-31,-28 1 0,28-1 15,-27 1 1,0-28 0,27 28-1,0-1-15,0 1 16,0 0 0,27-1-16,0 1 15,-27-1-15,28 1 16,-1 0-1,1-1-15,-28 1 16,27 27 0</inkml:trace>
  <inkml:trace contextRef="#ctx0" brushRef="#br0" timeOffset="23083.75">20167 1042 0,'0'27'63,"27"28"-48,1-27-15,-1 26 16,0-26-1,1-1-15,-1 1 0,1-1 16,-1 0-16,0 1 16,-27-1-16,28 1 15,-28-56 126,0 1-125,-28-1-16,28 1 15,-27 0-15,27-1 16,-27 1-1,27-1-15,-28 1 16,28 0-16,-27-1 16,27 1 46,0-1-46,0 1-16,0 0 15,0-1 17</inkml:trace>
  <inkml:trace contextRef="#ctx0" brushRef="#br0" timeOffset="24441.96">20605 932 0,'28'0'94,"-28"-27"-78,27 27-1,0 0 1,-27-27-16,28 27 16,-1 0-1,1 0 48,-1 0-48,-27 27 1,0 0-16,27 1 16,-27-1-1,0 1-15,0-1 16,0 0-16,0 1 15,0-1-15,-27 28 16,27-28-16,0 1 16,-27-1-16,27 1 15,0-1-15,0 0 16,0 1 0,0-1-1,0 1 1,-28-1-1,28 1 1,0-56 93,28 1-93,-1 27-16,0 0 31,1 0 16,-1 0-31,1 0-1,-28 27 1,27-27 0,0 28-16,1-28 109,27 0-109,-28 0 16,0 0-16,-54 0 125</inkml:trace>
  <inkml:trace contextRef="#ctx0" brushRef="#br0" timeOffset="27656.17">19016 2138 0,'27'0'109,"1"0"-109,27 0 16,-28 0-16,0 0 0,1 0 16,-1 0-16,1 0 15,-1 28 1,28-28-16,-28 0 15,28 0 1,-28 0-16,1 0 0,-1 0 16,1 0-16,-1 0 15,0 0 1,1 0 0,-1 0 62,28 27-63,-28-27-15,1 0 16,-1 0 0</inkml:trace>
  <inkml:trace contextRef="#ctx0" brushRef="#br0" timeOffset="29674.94">19071 2687 0,'27'0'125,"28"0"-109,0 0-16,0 0 16,-1 0-16,1 27 15,-27-27-15,-1 0 16,0 0-16,1 0 15,-1 0-15,1 0 94,-1 0 0,0 0-32,1 0-46,-1 0 0,1 0-16,-1 0 15,0 0 1</inkml:trace>
  <inkml:trace contextRef="#ctx0" brushRef="#br0" timeOffset="31584.09">19126 3125 0,'27'0'172,"0"0"-140,1 0-17,-1 0 1,1 0-1,-1 0 17,0 0-17,1 0 1,-1 0 0,1 0-1,-1 0 1,0 0-1,1 0-15,-1 0 16,1 0-16,-1 0 16,0 0-1,1 0-15,-1 0 16,1 0 0,-1 0-1,0 0-15</inkml:trace>
  <inkml:trace contextRef="#ctx0" brushRef="#br0" timeOffset="34419.58">19454 3536 0,'0'28'15,"0"-1"-15,-27 1 16,0-1 0,27 0-16,-28 1 15,1-1-15,27 1 16,-28-28-16,1 27 16,0-27-16,-1 0 15,1 27-15,-1-27 16,1 0-16,0 0 15,-1 0-15,1 0 16,-1 0 0,-26-27-16,26 0 15,1-1 1,-55 1 0,54-1-16,-27 1 15,1-28-15,-1 28 0,27-1 16,-26 1-1,54-1-15,-28 1 16,1 0 0,-28-28-16,28 27 15,-1 1-15,1 0 16,-1-1 0,1 1-16,0-1 15,-28-26-15,27 26 16,1 1-16,0-1 15,-1 1-15,28-1 16,-27 28-16,27-27 16,-28 0-1,28-1 1,0 1-16,0-1 31,0 1-31,0 0 0,-27-28 16,27 27-16,0 1 15,0-28-15,0 28 16,0-1-16,0 1 16,0 0-16,27-1 15,-27-27 1,28 28-16,-28-1 16,0 1-16,27 0 15,-27-1-15,28 1 16,-28-1-16,0 1 15,27 0-15,-27-1 16,27 1-16,-27-1 16,0 1-16,28 27 15,-28-27-15,27-1 16,1 1 0,-28-1-1,27 28-15,0-27 16,-27 0 31,28 27-16,-1-28-31,1 1 16,-1-1-16</inkml:trace>
  <inkml:trace contextRef="#ctx0" brushRef="#br0" timeOffset="44152.94">1507 8662 0,'28'0'78,"-1"0"-78,0 0 15,1-27-15,27-1 16,-28 28 0,0 0-1,1 0-15,-1 0 16,1 0-1,-1 0-15,0 0 32,1 0-17,-1 0 1,1 0 31</inkml:trace>
  <inkml:trace contextRef="#ctx0" brushRef="#br0" timeOffset="60473.83">23948 1069 0,'0'28'94,"0"-1"-78,27 1-16,-27-1 15,0 0-15,0 1 16,0-1 0,0 1-1,28-1-15,-28 0 0,0 1 16,27-1-1,-27 1-15,0-56 157,0 1-142,-27-1-15,27 1 16,0 0 0,0-1-1,0 1 1,0-1-1,0 1 1,27 0 0,1-1-16,-1 1 15,0 27-15,1-28 16,-1 28 15,28 0 32,-28 0-63,1 0 15,-1 0 1,1 0 0,-28 28-1,0-1-15,27 1 16,-27-1-1,0 0-15,0 1 16,0-1 0,0 1-16,0-1 15,0 0-15,0 1 16,27-1 0,1-27 15,-1 28 16,1-28-32,-1 0 1,0 0 15</inkml:trace>
  <inkml:trace contextRef="#ctx0" brushRef="#br0" timeOffset="60947.74">24633 1179 0,'27'0'63,"1"0"-48,-1 0-15,1 0 16,-1-27-16,0 27 16,1 0-16,-28-28 15,27 28-15,28-27 16,-28 27-16,-27-28 16</inkml:trace>
  <inkml:trace contextRef="#ctx0" brushRef="#br0" timeOffset="61607.6">24880 1234 0,'0'27'0,"27"-27"125,0 0-109,1 0-16,27 0 15,-28 0-15,0 0 16,1 0-16</inkml:trace>
  <inkml:trace contextRef="#ctx0" brushRef="#br0" timeOffset="64165.48">25811 850 0,'0'-27'47,"0"54"31,-27-27-62,-1 28-16,1-1 16,0 0-16,-1 1 15,28-1 1,0 1 0,0-1-16,0 0 15,0 1-15,0-1 16,0 1-1,0-1 1,28-27-16,-1 0 16,-27 27-1,27-27-15,1 28 16,-1-28 0,1 0-1,-1 0-15,0 0 16,1 0-16,-1 0 15,-27-28 17,0 1-17,0 0-15,0-1 16,0 1-16,0-1 16,0 1-16,0 0 15,0-1 1,0 1-1,-27-1 1,27 1 0,-28 0 31,28 81 62,0 1-93,0 0-16,28-28 15,-28 1-15,0-1 0,27 1 16,-27-1-16,28-27 15,-28 27 1,0 1 0,27-1 15,0 1 78,-27-1-77</inkml:trace>
  <inkml:trace contextRef="#ctx0" brushRef="#br0" timeOffset="64603.11">25263 1919 0,'0'28'109,"28"-1"-93</inkml:trace>
  <inkml:trace contextRef="#ctx0" brushRef="#br0" timeOffset="64849.28">25455 2330 0,'27'0'15</inkml:trace>
  <inkml:trace contextRef="#ctx0" brushRef="#br0" timeOffset="113557.29">7864 14254 0,'0'27'172,"0"0"-157,0 1 1,0-1-16,0 1 16,0-1-16,0 0 15,0 1 1,27-28 15,-27 27-31,0 1 16,0-1-1,0 1 1,28-28 62,-1 0 16,1 0-94,-1-28 15,0 28-15,1-27 16,-1-1-16,1 1 16,-1-1-16,0 1 15,1 0-15,-1 27 16,1-28 0,-28 1-1,27 27-15,0-28 0,1 1 16,-1 27-16,-27-27 15,28 27-15,-1 0 16,0-28 0,1 28-1,-1-27 1,1 27-16,-1 0 31,-27-28-15,27 28 15</inkml:trace>
  <inkml:trace contextRef="#ctx0" brushRef="#br0" timeOffset="124162.29">24688 14610 0,'27'0'110,"1"0"-79,-1 0-16,-27 27-15,0 1 16,0-1 15,27 1-15,-27-1-16,0 0 0,28 1 16,-28-1-16,0 1 31,27-28 109,1 0-108,-1 0-17,55-55 1,-54 27-16,26 28 16,-26-54-16,-1 26 15,1 28-15,-1-27 16,0-1-16,1 1 15,-1 27-15,1-27 16,-1-1-16,0 1 16,1-1-16,-1 1 15,1 27-15,-1-28 16,0 1-16,1 27 16,27-27-16,-28 27 15,28-28-15,0 28 16,-28-27-16,55 27 15,-27-28-15,-28 28 16,28 0-16,55-27 16,-28 27-16,0-27 15,0 27-15,-27-28 16,-27 28-16,-1 0 16,0 0-16,1 0 15,-1 0 141,-54 0 126,-55 0-267,27 28-15,-27-1 16,-1 0-16,-26 1 16,81-28-16,1 0 15,0 27-15,-1-27 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28:21.789"/>
    </inkml:context>
    <inkml:brush xml:id="br0">
      <inkml:brushProperty name="width" value="0.05292" units="cm"/>
      <inkml:brushProperty name="height" value="0.05292" units="cm"/>
      <inkml:brushProperty name="color" value="#FF0000"/>
    </inkml:brush>
  </inkml:definitions>
  <inkml:trace contextRef="#ctx0" brushRef="#br0">20578 5044 0,'27'82'125,"28"28"-125,-28-1 15,1 28-15,27-27 16,-28 0-16,0-1 16,28-54-16,-27 0 15,-1-28-15,0 1 16,-27-1-16,28 1 16,-1-28-1,1-28 32,-1-54-31,55-82-1,-54 54-15,54-27 16,27 0-16,1 27 0,0 0 16,-28-54-1,27 54-15,-26 28 0,-29 27 16,1 1-16,-27 26 15,-1 1 1,0-1-16,1 1 0,-28-1 16,27 28-1,-27-27 17,28 27-17,-28-27-15,27-1 16,0 28 109,-27-27-110,55-28-15,-27 28 16,-1-1-16,0-27 16,1 28-16,-1 0 15,1-1-15,-1 1 16,-27-1-16,27 1 16,1-1-16,-1-54 15,28 0-15,-28 27 16,1 28-16,-1-1 15,-27 1-15,-82 109 204</inkml:trace>
  <inkml:trace contextRef="#ctx0" brushRef="#br0" timeOffset="1645.15">12303 13102 0,'0'-27'31,"0"-28"-15,0 0-16,0 1 16,0-1-16,0 0 15,0-27-15,0-1 16,27 1-16,1 0 15,-1 27-15,0-27 16,28-28-16,-27 83 16,-1-28-16,55 28 0,-54-1 15,26 1-15,-26 27 16,27-28 0,-1 28-16,56 0 0,-28 0 15,28-27-15,-1 27 16,1 0-16,-28 0 15,0 27-15,-27 1 16,0-1-16,-28 1 16,28-28-16,-55 27 15,28 0-15,-1 1 16,0-1-16,1 1 16,-1 27-16,1-28 15,-1 0-15,-27 1 16,27-1-16,-27 1 15,0-1-15,0 0 16,28 1-16,-28-1 16,0 1-16,0 26 15,-28 1-15,28 0 16,-54 0-16,54-28 16,-28 1-16,1 27 15,-1-28-15,1 0 16,0 56-16,-1-56 15,1 0-15,27 1 16,-28-1-16,1 1 16,0-1-16,-1 0 15,1 1-15,-1-1 16,1 1-16,0-1 16,27 28-16,0-28 15,0 28-15,-28 0 16,28-28-16,0 1 15,0-1-15,0 28 16,0-28-16,0 28 16,0 0-16,0 0 15,0-28-15,0 28 16,0 0-16,0 27 16,0-27-16,0 27 15,0 28-15,28-1 16,-1-26-16,0-1 0,1-27 15,-28-28 1,0 28-16,27-28 0,-27 1 16,28 27-16,-28-28 15,27 0 1,-27 1 0,27-28 77,-27 55-93,28-28 16,-1 1-16,1 26 16,-1-26-16,0 54 15,1-55-15,27 56 16</inkml:trace>
  <inkml:trace contextRef="#ctx0" brushRef="#br0" timeOffset="2526.29">14330 15898 0,'-27'0'15,"0"0"-15,-1 0 16,1 0 0,-1 0-16,1 0 15,0 28-15,-1-28 16,28 27-1,-27-27-15,-1 27 16,1 1-16,0-1 0,-1 1 16,1-1-16,27 1 15,0-1-15,-28 28 16,28-28 0,0 1-16,0-1 15,0 0-15,28 1 16,-1-1-16,1 1 15,-1-1-15,0 0 16,1 1-16,-1-28 16,1 0-16,-1 27 15,28-27-15,-28 0 16,1-27-16,26-1 16,-26-26-16,-1 26 15,-27 1-15,0-1 16,28-26-16,-28 26 15,0 1-15,0-1 16,0 1-16,0 0 16,0-1-16,0 1 15,-28-1-15,1 28 16,-1-27 0,1 27-16,0 0 31,27-28-31,-28 28 15,1-27 1,-1 27-16,1-27 16,27-1-1,-27 28-15,-1 0 16,1 0-16,-1 0 16,1 0-16,27-27 15</inkml:trace>
  <inkml:trace contextRef="#ctx0" brushRef="#br0" timeOffset="17320.97">8467 5153 0,'27'0'63,"1"0"-48,-1 0-15,0 0 16,28 0-16,0 0 16,0 0-16,0 28 15,-1-1-15,1-27 16,0 0-16,-28 28 0,28-28 16,-27 27-16,-1-27 15,0 0 1,-27 28-1,28-28-15,-1 0 0,28 27 16,0 0 0,27-27-16,0 28 15,28-28-15,-1 27 16,-26-27-16,26 55 16,1-28-16,-1 1 15,-54-28-15,0 27 16,0-27-16,-28 28 15,28-28-15,0 0 16,0 0-16,27 0 16,0 0-16,28 0 15,-56 0-15,29-28 16,-29 28-16,-26 0 16,-1-27-16,1 27 15,-1 0-15,0 0 63,1 0-48,-1 0 48,-27-28 156,0 1-188,-27 27-31,-1 0 15,1-27 32,0-1-31,27 56 312,0-1-312,0 0-16,0 1 15,0-1 1,0-54 140,0-1-140,0 1-1,0 0-15,0-1 16,0 1-16,0-1 16</inkml:trace>
  <inkml:trace contextRef="#ctx0" brushRef="#br0" timeOffset="20938.64">18084 8689 0,'28'-27'78,"-1"27"-62,1 0-16,26-27 16,1 27-16,-27 0 15,-1 0 1,0 0-16,1 0 15,-1 0 1</inkml:trace>
  <inkml:trace contextRef="#ctx0" brushRef="#br0" timeOffset="21566.35">18276 8717 0,'0'27'78,"0"1"-62,0-1-1,0 0 1,0 1-16,0-1 16,0 1-16,0-1 15,0 0-15,0 1 16,0-1 0,0 1-16,0-1 15,28 1 1,-28-1-16,0 0 15,0 1 1,0-1 0</inkml:trace>
  <inkml:trace contextRef="#ctx0" brushRef="#br0" timeOffset="32242.33">2822 11239 0,'28'0'16,"-1"0"0,-27 27-1,28-27-15,-1 0 16,28 0-16,27 0 15,0 0-15,-27 0 16,27 0-16,0 0 16,-27 0-16,27 27 15,-54-27-15,54 0 16,-82 28-16,27-28 16,1 0-1</inkml:trace>
  <inkml:trace contextRef="#ctx0" brushRef="#br0" timeOffset="32836.03">4028 11293 0,'27'0'62,"1"0"-30,-1 0-32,1 0 15,-1 0 1,0 0-16,1 0 16,54 0-16,-27-27 15,54 27-15,28 0 16,-54 0-16,26 27 15,-27 1-15,-54-28 16,-1 0-16,1 0 16,-1 0-1,-54 55 110</inkml:trace>
  <inkml:trace contextRef="#ctx0" brushRef="#br0" timeOffset="33447.98">3946 11430 0,'-28'0'93,"1"28"-93,-28 27 16,28-28-16,-1-27 16,1 27-1,0-27-15,27 28 47,27-28 16</inkml:trace>
  <inkml:trace contextRef="#ctx0" brushRef="#br0" timeOffset="34094.37">5206 11211 0,'0'28'31,"0"-1"-16,0 0-15,0 1 16,0-1 0,0 1-1,0-1 1,0 0-16,0 1 16,-27-28-16,-1 27 15,28 1 1,-27-28 31</inkml:trace>
  <inkml:trace contextRef="#ctx0" brushRef="#br0" timeOffset="35056.37">5590 11348 0,'55'0'62,"54"0"-62,1 0 16,-1 0-16,-26 0 15,26-27-15,-27 27 16,1-28-16,-29 28 16,-26 0-16,-1 0 15,1 0-15,-1 0 16</inkml:trace>
  <inkml:trace contextRef="#ctx0" brushRef="#br0" timeOffset="35693.08">6932 11239 0,'0'27'78,"0"28"-62,0-28-16,0 1 16,0-1-1,-27 0-15,0 1 16,27-1-16,-28-27 62</inkml:trace>
  <inkml:trace contextRef="#ctx0" brushRef="#br0" timeOffset="36252.49">7124 11211 0,'28'0'15,"-1"0"-15,0-27 16,28 27 0,-27 0-16,-1 0 15,0 0-15,1 0 16,-1 0 0,1 0-16,-1 0 15,28 0-15,27 0 16,-27 0-16,0 0 15,-28 0-15,0 0 16,1 0-16,-1 0 16,1 0-16,-1 0 15,0 0 1</inkml:trace>
  <inkml:trace contextRef="#ctx0" brushRef="#br0" timeOffset="37874.11">8138 11156 0,'27'28'46,"-27"-1"-46,0 1 16,28-28 0,-28 27-16</inkml:trace>
  <inkml:trace contextRef="#ctx0" brushRef="#br0" timeOffset="40878.41">7563 8580 0,'27'0'47,"0"27"-16,1-27-31,-28 28 16,27-1-16,1 0 15,-1 1 1,0-1-16,1 1 15,-1 26-15,1-26 16,-1-1-16,0 1 16,1-1-16,-1 0 15,-27 1-15,28-1 16,-1 1-16,-27-1 16</inkml:trace>
  <inkml:trace contextRef="#ctx0" brushRef="#br0" timeOffset="41714.67">7919 8635 0,'0'27'94,"-28"28"-94,28-28 16,0 1-16,-27-1 15,0 0-15,-1 1 16,1-1-16,27 1 15,-55 26 1,55-26 0,-27-1-16,27 1 15,-28-1-15,1 1 16,27-1-16,-28 0 16,28 1-16,-27-1 0,27 1 15,0-1 16,-27-27 48,27 27-79</inkml:trace>
  <inkml:trace contextRef="#ctx0" brushRef="#br0" timeOffset="43032.91">14522 8580 0,'0'27'47,"28"1"-32,-1-1-15,0 0 16,1 1-16,-28-1 15,27 1-15,1-1 16,-28 0-16,27 1 16,-27-1-16,27 1 15,-27-1-15,0 0 16,28 1-16,-28-1 16,27-27-1</inkml:trace>
  <inkml:trace contextRef="#ctx0" brushRef="#br0" timeOffset="43730.56">14796 8662 0,'-27'27'79,"-1"1"-64,1-1-15,27 1 16,-27-1-16,27 0 15,-28 1-15,28-1 16,0 1-16,-27-1 16,27 0-16,-28-27 15,28 28 1,0-1-16,-27 1 16,27-1-1,0 1-15,0-1 16,-27 0-1,27 1 1</inkml:trace>
  <inkml:trace contextRef="#ctx0" brushRef="#br0" timeOffset="44821.18">15043 8963 0,'27'0'47,"-27"28"16,28-28 31,-1 0-79,0 0 1,-54 0 140,0 0-140,-1 0-16,1 27 0,-1-27 31,1 0-15,27 28-16,-27-28 31,-1 0 31</inkml:trace>
  <inkml:trace contextRef="#ctx0" brushRef="#br0" timeOffset="45939.9">17262 8607 0,'0'28'0,"55"-1"15,-27-27-15,-1 27 16,0 1-16,1-1 15,-1 1 1,1-1-16,-1 0 16,0 1-16,1-1 15,-1 1-15,1-1 16,-1 0-16,0 28 16,1-27-16,-28-1 15,27 1-15,1-1 16,-1 28-1,0-28 1,1 1-16,-1-1 16,-27-82 93</inkml:trace>
  <inkml:trace contextRef="#ctx0" brushRef="#br0" timeOffset="46682.47">17701 8772 0,'0'54'188,"0"29"-188,-28-29 15,1 1-15,27 0 16,0-27-16,-27-1 16,27 0-16,0 1 15,-28-1-15,28 1 16,0-1 0,0 0-1,0 1 1</inkml:trace>
  <inkml:trace contextRef="#ctx0" brushRef="#br0" timeOffset="47260.38">17975 9155 0,'27'0'47,"1"0"15,-1 0-46,0 0-16,1 0 94</inkml:trace>
  <inkml:trace contextRef="#ctx0" brushRef="#br0" timeOffset="48436.56">18441 9018 0,'27'0'31,"0"0"-31,1 0 16,-1-27 15,1 27 16,-1-28-47,0 1 16,-27 0-16,28 27 15,-1-28-15,-27 1 16,-27 27 125,-1 0-110,1 0-15,0 0-1,-1 0-15,28 27 31,-27-27-31,-1 28 16,28-1-16,-27 0 16,27 1-16,-27-1 15,27 1-15,0-1 94,27-27-78,-27 28-16,0-1 15,27-27-15,-27 27 16,28-27 0,-1 0 15,1 0-16,-1 0 1,0 0 0,1 0 15</inkml:trace>
  <inkml:trace contextRef="#ctx0" brushRef="#br0" timeOffset="49238.42">19043 8689 0,'-27'28'16,"0"-1"-16,-1 1 0,28-1 16,-27 0-16,27 1 15,0-1-15,0 1 31,0-1-15,27-27 47,1 0-63,-1 0 31,0 0 0,-27 27-15,28-27-1,-28 28-15,0-1 16,0 1 0,0-1-1,0 1 16,0-1-15,0 0 15,-28 1-15,1-28 0,27 27-1,-27-27 1,-1 0 15,1 0 0</inkml:trace>
  <inkml:trace contextRef="#ctx0" brushRef="#br0" timeOffset="49979.89">19345 8525 0,'0'27'62,"0"28"-62,0-27 16,0-1-16,0 0 15,27 1-15,-27-1 16,0 1-16,0-1 16,28 28-16,-28-28 15,27 1-15,-27-1 16,27 28-16,-27-28 15,0 1 1,-27-56 140,27 1-156,-27 27 16</inkml:trace>
  <inkml:trace contextRef="#ctx0" brushRef="#br0" timeOffset="50436.57">19263 8826 0,'0'-27'31,"0"0"-15,27-1-16,-27 1 15,27 27-15,1 0 16,-28-28-16,27 28 15</inkml:trace>
  <inkml:trace contextRef="#ctx0" brushRef="#br0" timeOffset="54009.96">2083 9841 0,'0'54'15,"0"1"1,27-27-16,0-1 16,28 28-16,-27-28 15,-1 28-15,0 27 16,1-27-16,-1 0 15,1-28-15,-1 1 16,0 27-16,1-28 16,-1 0-16,-27 1 15,28-1-15,-28 1 16,0-1-16,0 0 16,27-27-16,-27 28 15,0-1 1,0-109 93</inkml:trace>
  <inkml:trace contextRef="#ctx0" brushRef="#br0" timeOffset="54625.48">2466 9950 0,'-27'28'78,"27"26"-78,-55 29 16,28-1-16,27-27 15,-28 0-15,-27-28 16,28 28-16,0-28 16,27 1-16,-28-1 15,28 0-15,-27 1 16,54-28 203</inkml:trace>
  <inkml:trace contextRef="#ctx0" brushRef="#br0" timeOffset="55523.34">2822 10718 0,'28'0'15,"-28"27"1,27-27 0,1 0-1,-1 0 1,0 0-16,1 0 16,-1 0-16,1 0 15,-1 0 1,0 0-1,1 0 79</inkml:trace>
  <inkml:trace contextRef="#ctx0" brushRef="#br0" timeOffset="56288.25">3343 9923 0,'27'0'31,"-27"27"-15,0 1-1,0-1-15,0 0 16,0 28-16,0-27 15,0-1-15,0 1 16,0-1-16,0 28 16,0-28-16,0 1 15,0-1 1,0 0-16,0 1 16,0-1-16,0 1 15,0-1 1,0-54 109,-27-28-125,27 27 15</inkml:trace>
  <inkml:trace contextRef="#ctx0" brushRef="#br0" timeOffset="56832.94">3206 10032 0,'27'0'78,"1"0"-78,-1 0 15,-27-27-15,28 27 16,-1 0-16,0 0 16,1 0-16</inkml:trace>
  <inkml:trace contextRef="#ctx0" brushRef="#br0" timeOffset="58116.71">3316 9978 0,'27'-28'78,"0"28"-62,1 0-16,-1-27 15,1 27-15,-1 0 172</inkml:trace>
  <inkml:trace contextRef="#ctx0" brushRef="#br0" timeOffset="59586.44">3973 10553 0,'0'82'47,"0"-54"-47,0 27 16,-27-28-16,-1 28 15,28-28-15,-27 1 16</inkml:trace>
  <inkml:trace contextRef="#ctx0" brushRef="#br0" timeOffset="60156.74">4275 9895 0,'27'0'16,"0"0"-1,1 28 1,-1-1-16,1 1 15,-1-1-15,0 0 16,1 1-16,-1-1 16,1 1-16,-1-1 15,0 1-15,1-1 16,-28 0-16,27 1 16,1-1-16,-28 1 15,0-1-15,27-27 16,-54-27 109</inkml:trace>
  <inkml:trace contextRef="#ctx0" brushRef="#br0" timeOffset="60724.86">4603 9923 0,'0'27'31,"0"1"-31,0-1 16,-27 28-16,27-28 15,0 1-15,-27 27 16,27-28-16,-28 0 16,28 28-16,-27-27 15,27-1-15,0 0 16,-28 1-16,28-1 15,0 1-15,0-1 16,0 0 31,28-54 47,-1 0-94,1-1 15,-1 1-15,0 27 16</inkml:trace>
  <inkml:trace contextRef="#ctx0" brushRef="#br0" timeOffset="61140.49">4987 10361 0,'27'0'15,"1"0"-15,-1 0 16,1 0-16,-1 0 31,0 0-15</inkml:trace>
  <inkml:trace contextRef="#ctx0" brushRef="#br0" timeOffset="61986.86">5124 10032 0,'27'28'62,"1"-1"-62,-28 1 16,27-1-16,-27 1 15,28-1-15,-28 0 16,27 1-16,-27-1 16,27 1-16,1-1 15,-28 0 1,27 1-1,-27-1-15,28-27 16,-28 28-16,27-28 16,-27 27-1,27-27 1,1 0 46,-1-27-46,-27-28-16,0 27 16,0 1-16,28 0 15,-1-28-15,0 27 16,1 1-16,-28-28 16,27 28-16,1-1 0,-28 1 93,27-1-77</inkml:trace>
  <inkml:trace contextRef="#ctx0" brushRef="#br0" timeOffset="65132.31">24715 8196 0,'-27'0'62,"-55"27"-46,-55 28-16,0-27 15,-28 54-15,1-27 16,-1-28-16,28 28 16,0-28-16,0 1 15,0 27-15,-27-28 16,54 0-16,1 1 16,27-1-16,-28 1 15,0-1-15,28 0 16,-27 1-16,-1 27 15,0-28-15,1 0 16,-1 28-16,1-27 16,-28 27-16,0-28 15,27 0-15,0 28 16,1-27-16,-1-1 16,55 0-16,28 1 15,0-28-15,-28 0 94,-27 0-94,-28 27 16,55-27-16,0 0 15,28 0-15,0 0 16,-1 0 156,28-27-157,0-1-15,0 1 16,-27 27 0,27-27-16,0-1 15,-28 28-15,28-27 16,0-1-16,-27 1 15,0 27 1,-1-27-16,1 27 16,-1-28-1,1 28-15,0-27 16,-1 27-16,1 0 16,-1 0-1,1 0-15,-28 0 16,28 0-16,-1 0 15,1 0 1,0 0-16,-1 0 16,1 0-1,27-28 110,27 28-109,1 0 0,-28-27-16,27 27 15,0 0-15,1 0 31,-28-28-31,0 1 32,0 0-17,27 27-15,-27-28 16,0 1-16,0-1 16,28 1-16,-28 82 171,0-28-155,0 1-16,-28-1 16,28 0-16,0 1 15,0-1-15,-27-27 16,27 28-16,0-1 16,0 1-1,0-1-15,0 0 16,0 1 62,0-1-62,0 1-1,-28-28 95,28-28-110,0 1 15,0-1-15,-27 28 16,27-27-1</inkml:trace>
  <inkml:trace contextRef="#ctx0" brushRef="#br0" timeOffset="86022.53">26715 11567 0,'-27'0'47,"0"-54"-32,-1 26-15,1-27 0,-1 28 16,28 0-16,-27-1 16,0 28-16,-1-27 15,1-1-15,-1 1 16,1 0-16,0-1 16,-1-27-1,1 28-15,-28 27 16,28-28-16,-1 1 15,-27 27-15,-27 0 16,-55 0-16,0-27 16,0 27-16,28 0 15,-1 0-15,-54 0 16,54 0-16,-27 0 16,0 0-16,0 27 15,0-27-15,27 27 16,28 1-16,0-1 15,0 1-15,27-1 16,-27 1-16,27 26 0,-27-26 16,27-1-1,-27 1-15,54-1 16,-26 0-16,-1 28 0,0-27 16,0 26-16,28-26 15,-1-1-15,-26 55 16,26-54-16,1-1 15,-1 1-15,1 27 16,27-28-16,0 0 16,0 1-16,0-1 15,0 1-15,0 26 16,0 1-16,27 0 16,1-28-16,-1 1 15,1-1-15,-1 1 16,28 54-1,-28-27-15,1-28 16,-1 1-16,0 26 16,83-26-16,-28 27 15,0-28-15,28 28 16,-28-55-16,28 55 0,27-55 16,0 54-1,27-26-15,-27 27 16,55-28-16,-28 1 15,-27-1-15,-54-27 0,-1 0 16,-55 0-16,1 0 16,-1 0-16,0 0 15,1 0-15,54-27 16,28-1-16,54 1 16,-27-28-16,0 27 15,-27-26-15,-1 26 16,1 1-16,-55-1 15,-1 1-15,1 27 16,-27-27-16,-1-1 16,0 1-16,1-1 15,-1 1-15,1 27 16,-28-27-16,27 27 47,0-55-47,1 0 15,-1 0-15,1 28 16,-1-28-16,0-27 0,1-1 16,-1 56-16,-27 0 15,0-1-15,0 1 16,0-1-16,0 1 16,0 0-16,0-1 15,0 1-15,0-1 16,0-27-16,-27 1 15,27 26-15,0 1 16,-28-1-16,1 1 16,27 0-16,0-1 15,-27 28-15,27-27 16,-28-1 0,1 1-1,-1 0 1,1-1-16,27 1 15,-27 27-15,-1-28 110,1 1-95,-28 0-15,-27-1 16,27 1-16,0-1 16,28 28-16,-1-27 15,1 27-15,0 0 16</inkml:trace>
  <inkml:trace contextRef="#ctx0" brushRef="#br0" timeOffset="95074.96">15180 11376 0,'55'0'94,"54"54"-94,83-26 16,27 27-16,55-28 15,55 0-15,110 28 16,54 0-16,466 55 16,-521-83-16,28 1 15,27-1-15,-109 0 16,-55 1-16,-83 27 16,165 27-16,-246-55 15,-1-27 1,-27 0-16,27 28 15,1-28-15,-56 0 16,28 0-16,-27 0 0,0-28 16,-56 28-16,1 0 15,-27 0-15,-1 0 16,0 0-16,1 0 31,-1 0 0,28-27 48,0-1-79,0 28 15,-28-27-15,0 27 16,-27-27 140,0-1-140,-27 1-16,27-1 15,-27 28-15,27-27 16,0 0 0,-28 81 171,1 1-171,27-27-16,-28-1 15,28 0-15,-27 1 16,27-1-16,0 1 16,-27-28 124,-1 0-124,28-28-16,-27 1 15,27-1-15,-28 1 16,1 0 0,27-1-16,-27 1 15,-1 27 17,56 109 108,-28-54-140,27 0 16,0-28-16,-27 1 0,28-1 15,-28 1 1,0-83 125,0-55-141,0 1 15,0 26-15,0-26 16,0 26-16,0 56 16,0 0-16,0-1 15,0 1 1,82 109 109,-55-55-110,1 28-15,-1-27 16,1-1-16,26 28 16,-26 0-16,-1-28 15,1 1-15,-1-1 16,-27 0 0,-27-109 171,-56-55-171,56 110-16,0-28 15,-1 27-15,1-26 16,-1 26-16,1 1 16,27-1-16,-27 28 15,54 110 126,0-55-141,-27 55 15,55 27-15,0-55 16,-55-55-16,27 28 16,1-28-16,-1 1 15,-27-56 110,0-26-109,0-1-16,-27 27 16,27 1-16,0 0 15,0-1-15,0 1 156,-28 109-62,1 0-94,-28-27 16,28 0-16,-55 0 15,54-28-15,1 1 16,-1-1-16,1 0 16,82-54 109,27 0-125,0-1 15,-54 1-15,-1-1 16,28-27-16,-28 28 16,-27 0-16,28-1 15,-56 56 141,1-1-140,-28 0-16,0 1 16,55-1-16,-27 1 0,-1-1 15,1-27 1,27 28-16,0-56 109,27-54-109,28 0 16,-27 54-16,-1-54 0,-27 55 16,27 27-1,-54 54 126,0-26-141,-28 27 15,27-28-15,1 0 16,0 1-16,-1-1 16,56-109 93,-1 0-109,0-55 16,28 27-16,-27 28 15,-28 0-15,27 54 16,-27 1-16,0-1 16,0 83 93,0 0-109,0-28 16,0 1-16,27-1 15,-27-109 126,0 55-141,0-1 15,0 1 1,-27 27 31,27-28-47,-27 28 16,27-27-1,-28 27 95,28 82-79,28-27-31,-1-28 15,0 1-15,1-1 16,-1-27-16,-27 28 16,28-28-16,-28 27 125,-28 1-110,1-1-15,-1 0 16,1 1-16,0-1 16,-28 55-16,27-54 15,28-1-15,0 1 188,-27-28-110,27 27-63,-27-27 64,27 55-64,0-28-15,0 1 16,-28-28-16,28 27 109,0 1 1,0-1-110,0 0 15</inkml:trace>
  <inkml:trace contextRef="#ctx0" brushRef="#br0" timeOffset="168898.15">23236 2221 0,'27'27'31,"0"0"-16,1 1-15,-1-1 16,55 1-16,1-1 16,-1-27-16,0 0 15,55 0-15,27 0 16,-27 0-16,28 0 16,-28 0-16,27 27 15,-54-27-15,-28 28 16,-27-1-16,-28-27 15,1 28-15,-28-1 63,0 55-47,-28 28-16,-27 27 15,1 0-15,26-27 16,-27-1-16,28 1 15,-28 0-15,28-1 16,-28 1-16,28 0 16,-28-1-16,27 28 15,-26 0-15,-1-27 16,0 27-16,28 0 16,-28-27-16,27-1 15,28-54-15,-27-27 16,27-1-1,0 0-15,0-109 94,0-55-78</inkml:trace>
  <inkml:trace contextRef="#ctx0" brushRef="#br0" timeOffset="169342.39">23893 3701 0,'55'0'62,"55"0"-46,27 0-16,0-55 16,27 28-16,-27-28 15,0 27-15,-27 1 16,-28 27-16,-27 0 16,-28 0-16</inkml:trace>
  <inkml:trace contextRef="#ctx0" brushRef="#br0" timeOffset="170402.28">26304 2467 0,'-82'0'47,"27"55"-47,-54 55 16,27-1-16,-1 1 15,-26 0-15,27 27 16,27-28-16,0 1 16,0 0-16,28-1 15,-1 1-15,-26-28 16,54 0-16,-28-27 16,28 0-16,0 0 15,0 27-15,28 28 16,-1-1-16,-27-26 15,27-29-15,1 1 16,-1 27-16,1-54 16,-1-1-16,0 1 15,1-1-15,-1-27 16,-27 28 0,28-28-16,-1 0 31,28-28-31,0 1 15,-28-1-15,28 1 16,-28-1-16,1 1 16,-1 0-16,28-28 15,-28 27-15,1 1 16,-1-28-16,0 28 16,1-1-16,-1 1 15,-27 0-15,28-1 16,-1 1-16,0-56 15,1 29-15,-1 26 16,1-54-16,26 27 16,-26 0-16,-28 28 15,27 0-15,-27-1 16,0 1-16,0-1 16,0 1-16,0 0 15,0-28-15,-27 0 16,27 27-16,-28-26 15,1-1-15,0 27 16,27-26-16,-28 26 16,1 1-16,-1-1 15,1 1-15,0 0 16,-1 27-16,28-28 16,-27 28-16,-1-27 15,1 27 1,0-28-16,-1 1 15,1-1-15,-1 28 16,28-27-16,-27 27 16,0 0-16,27-27 15,-28 27-15,1-28 16,-1 28 15,28-27-31</inkml:trace>
  <inkml:trace contextRef="#ctx0" brushRef="#br0" timeOffset="171786.39">24030 5948 0,'28'0'15,"-1"0"-15,0-27 16,1 0-16,-1-1 16,1 1-16,-1-1 15,0 28-15,28-27 16,-27 0-16,-1-1 15,0 28-15,1 0 16,27 0-16,-28 0 16,0 0-16,1 0 15,-1 28-15,1-1 16,-1 0-16,0 1 16,1-1-16,-1 1 15,1-1-15,-28 0 16,27 1-16,-27-1 15,0 1-15,0 26 16,0 1-16,-27 0 16,-1 0-16,-27 0 0,28-28 15,0 28-15,-1-28 16,-27 1-16,28-1 16,-55 28-16,54-28 15,-26 1-15,26-1 16,1 1-1,27-1-15,-28 0 0,1-27 16,27 28-16,0-1 16,27-27 15,1 28-15,-1-1-16,1 0 15,-1 1-15,0-1 16,1 1-16,-1-28 15,1 27-15,-1-27 16,0 28-16,1-28 16,-1 0-1,1 0-15,-1 0 16,0 0-16,1 0 16,-1 0-16,1 0 15,-1 0 1,-54-28 78,-1 28-79,1 0-15</inkml:trace>
  <inkml:trace contextRef="#ctx0" brushRef="#br0" timeOffset="172749.67">26332 5839 0,'0'-28'16,"-28"28"0,1 0-16,0 0 15,-1 0-15,1 0 16,-1 0-16,1 28 15,0-1-15,-1 1 16,1-1-16,-1 0 16,1 1-16,0-1 15,-1 1-15,1-1 16,-1 0-16,1 1 16,0-1-16,-1 1 15,-27-1-15,28 0 16,0 1-16,-1-1 15,1 28-15,27-27 16,0 26-16,0 1 16,0 27-16,0 28 15,27-55-15,1 0 16,-1-28-16,0 0 16,1 1-16,-1-1 15,1 1-15,-28-1 16,27-27-16,0 28 15,1-28-15,-1 0 0,1 0 16,-1 0 0,28-28-16,-28 28 15,28-27-15,-28 27 0,1-28 16,-1 1-16,1-1 16,-1 1-16,0 0 15,-27-1-15,28 1 16,-28-1-16,0 1 15,27 0-15,-27-28 16,0 0-16,0-27 16,28 0-16,-28 27 15,0 0-15,0 27 16,0 1-16,0 0 16,-28-1-16,1 28 15,-1-27-15,1-1 16,0 1-16,-1 27 15,1-27-15,-1 27 16,1-28-16,0 28 16,-1 0-1,1 0-15,-28 0 16,28 28-16,-1-1 16,1 0-16</inkml:trace>
  <inkml:trace contextRef="#ctx0" brushRef="#br0" timeOffset="173444.74">24688 7538 0,'0'28'78,"0"54"-62,0-27-16,0-1 15,0 1-15,0-27 16,0 54-16,27-27 15,-27-28-15,0 1 16,28-1 0,-28 0 62,27-54-47,0 0-15</inkml:trace>
  <inkml:trace contextRef="#ctx0" brushRef="#br0" timeOffset="174276.22">25811 7483 0,'-55'0'31,"1"55"-31,-1 0 16,27 0-16,1-28 16,0 1-16,-1 26 15,28 1-15,-27-27 16,-1 26-16,28 1 15,0-27-15,0-1 16,0 1-16,0-1 16,0 0-16,28 1 15,-28-1-15,27-27 16,-27 28-16,28-28 16,-28 27-16,27-27 15,0 27 1,1-27-1,-1 0 1,1 0 0,-1-27-16,0 0 15,1-1 1,-1 1-16,-27-1 16,28 1-16,-1 0 15,0-1-15,1 1 16,-1-1-16,-27 1 15,0-1-15,0 1 16,0 0-16,0-1 16,0 1-1,0-1-15,-27 1 16,-1 0-16,1-1 16,0 1-16,-1-1 15,-27-26 1,28 26-16,0 28 0,-1-27 15,1-1 1,-1 1 0,1 0-1,0 27 1,-1-28-16,1 1 16,-1-1-1,-26 1-15,26-1 16</inkml:trace>
  <inkml:trace contextRef="#ctx0" brushRef="#br0" timeOffset="176865.7">27921 5729 0,'0'28'109,"0"54"-109,27 0 16,1 28-16,-1-28 15,-27 27-15,0-26 16,0-1-16,0 0 15,0-27-15,0 0 0,0 0 16,0-28 0,0 28-16,0 0 0,-27 27 15,-1 0 1,28 28-16,0-55 0,0-28 16,0 0-16,0-81 125</inkml:trace>
  <inkml:trace contextRef="#ctx0" brushRef="#br0" timeOffset="177688.59">28524 6140 0,'0'28'110,"-28"-1"-95,1 28-15,27 27 16,0 0-16,27 28 16,-27-55-16,55 0 15,-27-1-15,-1 1 16,0-27-16,1-1 15,-1 0-15,1-27 16,-1 28-16,0-1 16,1-27-1,-1 0 1,-27 28-16,28-28 16,-1 0-16,0-28 15,1 1-15,-28-1 16,27 28-16,1-27 15,-1 0 1,-27-1-16,0 1 16,0-1-16,0-26 15,0 26-15,0 1 16,0-1-16,0 1 16,-27 0-16,27-1 15,-28 1-15,1-1 16,-1 1-16,1 0 15,0 27-15,-1-28 16,1 1-16,-1-1 16,1 1-16,0-1 0,-1 28 15,1-27-15,-1 27 32,1 0 30</inkml:trace>
  <inkml:trace contextRef="#ctx0" brushRef="#br0" timeOffset="178363.13">28003 7620 0,'0'28'63,"0"27"-63,0-1 15,0 29-15,0-29 16,0 29-16,0-56 16,0 55-16,28-54 15,-28-1 1,0 1-16,0-1 16,0 0 15</inkml:trace>
  <inkml:trace contextRef="#ctx0" brushRef="#br0" timeOffset="179272.4">28551 7648 0,'-27'0'62,"-1"27"-46,1 55-1,0-27-15,-28 27 16,55-27-16,-28-27 0,28 27 16,0-28-16,0 28 15,0-28 1,28-27-16,-28 28 0,27-28 15,1 0-15,-28 27 16,27-27-16,0 0 16,-27 27 15,28-27 0,-1 0-15,1-27-16,-1 0 15,0-1-15,1 1 16,-1-1-16,28-26 16,-28 26-16,1 1 15,-1-1-15,-27 1 16,0-1 0,0 1-1,0 0-15,0-1 16,0 1-1,0-1-15,-27 28 16,-1-27 0,1 27-1,0 0-15,-1-27 16,1 27 0,-1 0-16,1-28 15,0 28 1,-1 0-16,1-27 15,-1 27 1,1 0 0,0 0-1,-1 0 1,1 0 0,-1 0-1</inkml:trace>
  <inkml:trace contextRef="#ctx0" brushRef="#br0" timeOffset="182217.31">29181 5921 0,'-27'0'16,"0"-27"-1,-1 27-15,1 0 16,-28 0-16,28 0 15,-28 0-15,0 0 16,0 0-16,28 0 16,-1 0-16,1 0 15,0 0 110,-1 82-109,-27 0 0,55-27-16,0 0 0,0-1 15,0 1-15,0-27 16,0 27-16,0-1 15,0 29-15,0-56 16,0 0 0,28-27 46,-1 0-46,1 0-16,-1 0 15,0 0-15,1-27 16,27 27-16,-28-27 16,0 27-16,28 0 15,0 0-15,27 0 16,-54 0-16,26 0 16,-26 27-16,27-27 15,-28 27-15,0 1 16,1-28-16,-28 27 15,27-27 1,-27 28-16,0-1 16,28 0-16,-28 1 15,0 27-15,0-28 16,-28 28-16,1-28 16,-1 28-16,1-27 15,0-1-15,-1 0 16,1 1-16,-1-1 15,1-27-15,0 28 16,-1-28-16,1 0 16,-1 27-1,1-27-15,-28 0 0,-54 0 16,-1 0 0,28 0-16,0 0 15,54 0-15,1 0 16,27 27 46</inkml:trace>
  <inkml:trace contextRef="#ctx0" brushRef="#br0" timeOffset="183435.56">29072 7538 0,'-28'0'78,"1"0"-78,0 0 16,-1 28-16,1-28 16,-1 0-16,-26 0 15,26 0-15,1 27 16,-1-27 15,1 0-31,27 27 16,-27-27-1,27 28-15,-28 27 16,1-28-16,-1 0 16,1 28-16,0 27 15,-1-27-15,1 0 16,27-27-16,0-1 15,0 0-15,27-27 63,1 0-47,-1 0-16,0-27 15,1 0-15,-1-1 16,1 28-16,-1 0 15,0 0 17,1 0-17,-1 28-15,1-1 16,-1 0-16,0 1 16,1-1-16,-1 1 0,1 26 15,-28-26-15,27-1 16,0 1-1,-27-1-15,0 0 0,28-27 16,-28 28-16,0-1 31,0 1-15,0-1-16,0 1 16,-28-1-16,1-27 15,27 27-15,-27 1 16,-1-28-16,1 0 15,-1 27-15,1-27 16,0 0 0,-1 0-16,1 0 47,-1 0-32,1 0 1,0 0-1,-1 0 32,1 0 47,-1-27-94</inkml:trace>
  <inkml:trace contextRef="#ctx0" brushRef="#br0" timeOffset="187739.41">23181 7237 0,'27'0'0,"1"0"16,-1 0-16,0 0 16,1 27-1,-1-27-15,28 0 16,-28 0-16,1 27 16,-1-27-16,1 0 15,-1 0-15,0 0 16,28 28-16,-27-28 15,-1 0-15,0 27 16,1-27-16,-1 0 16,1 0-16,-1 0 15,0 0-15,1 0 16,-1 0 0,1 0-16,-1-27 15,0 27 48,1-28-48,-1 28-15,28 0 16,-28 0-16,28 0 16,55 0-16,-1 0 15,-26 0-15,26 0 16,1 0-16,-1 0 15,1 0-15,0-27 0,-1 0 16,-27 27 0,28 0-16,0 0 15,-56 0-15,-26 0 16,-1 0-16,1 0 0,-1 0 16,0 0-16,1 0 15,27 0 1,-28 0-16,0 0 0,1-28 15,-1 28-15,28-27 16,-28 27-16,28-28 16,-27 28-16,54 0 15,-27-27-15,-1 27 16,1 0-16,0 0 16,0 0-16,-28 0 15,1 0-15,-1 0 16,0 0-16,1 0 15,-1 0-15,1 0 16,-1 0-16</inkml:trace>
  <inkml:trace contextRef="#ctx0" brushRef="#br0" timeOffset="190381.69">30332 7374 0,'-27'0'31,"-1"0"-15,1 0 0,0 0-16,-1 0 15,1 0-15,-1 0 16,1 0-16,0 27 15,-1-27-15,1 0 16,-1 0-16,1 0 31,0 0-15,-1 0-16,1 0 31,-1 0 0,1 0-15,0 0-16,-1 0 16,1 0-1,-1 0-15,-26 0 16,26 0-16,-27 0 16,1 0-16,-29 0 15,-26 28-15,-1-1 16,28-27-16,-28 0 15,1 0-15,-1 0 16,28 0-16,0 0 16,0 0-16,54 0 15,1 0-15,-1 0 16,1 0-16,0 0 16,27-27-1,-28 27 1,1 0-1,-1 0 1,1 0-16,0 0 16,-1-28-16,1 28 15,-1 0-15,1 0 16,0 0-16,-1 0 16,1-27-16,-28 27 15,28 0-15,-28 0 16,27 0-16,-26 0 15,26 0-15,1 0 16,-1 0 0,1 0-16,0 0 15,-1 0-15,1 0 16,-1 0-16,1 0 16,0 0-1</inkml:trace>
  <inkml:trace contextRef="#ctx0" brushRef="#br0" timeOffset="194622.15">30058 6031 0,'28'0'78,"-1"0"-78,0 0 31,1 27-15,-28 0 0,27-27-16,-27 28 15,28-1 1,-28 1-16,27-1 0,0-27 31,-27 27-31,0 1 16,0-1-1,28-27 1,-28 28-16,0-1 16,27-27-1,1 0 79,-1 0-94,0-27 16,28-28-16,0 0 0,55 0 15,-28 0 1,27 1-16,1-1 15,0-27-15,27 27 0,-28 0 16,-27 0-16,-27 0 16,0 28-16,-28-1 15,1 1-15,-1 0 16,1-1-16,-1 28 16</inkml:trace>
  <inkml:trace contextRef="#ctx0" brushRef="#br0" timeOffset="195841.92">30497 8169 0,'0'27'94,"0"0"-94,0 1 15,0-1 1,27 1-16,-27-1 16,0 0-16,0 1 15,27-1-15,-27 1 0,0-1 16,0 1-16,0-1 15,28-27 95,-1 0-95,55-27-15,28-28 16,0 0-16,-1 0 16,1-27-16,27 0 15,-28 27-15,28-27 16,-27 27-16,0 0 16,-83 27-16,28 1 15,-28 0-15,1-1 16,-1 28-1,0-27-15,-54 27 157,0 0-142,-1 0-15</inkml:trace>
  <inkml:trace contextRef="#ctx0" brushRef="#br0" timeOffset="-194256.46">17399 6771 0,'28'0'109,"-1"27"-93,1-27-16,-1 27 15,0-27-15,1 0 16,-1 0 0,1 0-16,-1 28 15,0-28-15,1 0 16,-1 0 0,1 0-16,-1 0 15,0 0-15,1 0 16,-1 0-16,1 0 15,-1 0-15,0 0 16,1 0 0,-1 0-16,1 0 15,-1-28-15,0 28 16,1 0 0,-1 0-16,1 0 15,-1 0-15,0 0 16,1 0-16,-1 0 15,1 0-15,-1 0 16,0 0-16,1-27 16,-1 27-16,28 0 15,-28-27-15,1 27 16,-1 0-16,1 0 16,-1 0-1,0 0-15,1 0 16,-1 0-16,1 0 15,-1 0 1,0 0-16,1 0 16,-1 0-1,-54 0 126,-1 0-125</inkml:trace>
  <inkml:trace contextRef="#ctx0" brushRef="#br0" timeOffset="-192997.49">18660 6798 0,'82'0'0,"0"0"16,-27 0-16,27 0 16,-27 0-16,0 0 15,27 0-15,-27 0 16,-28 0-16,1 0 16,-83 27 124,-27-27-124,-28 55-16,0-55 0,1 0 15,-1 0-15,1 0 16,-1 0 0,28 0-16,-55 0 15,27 0-15,-27 0 0,0 55 16,0-27-16,28-1 16,-1-27-1,0 27-15,1-27 0,-1 0 16,1 28-16,26-28 15,1 27-15,-27 1 16,54-28-16,-27 27 16,27-27-16,0 0 15,0 27-15,0-27 16,-27 0-16,-27 28 16,26-28-16,1 0 15,0 0-15,-28 27 16,28-27-16,27 0 15,28 0-15,-1 0 16,1 0-16,-28 0 94,0 0-94,28 0 15,-28 0-15,0 0 16,28 0 0,0 0-16,-1 0 15,1 0 95,-1 0-95,1 0-15,0 0 16,-1 0 0,1 0-16,-1 0 31,1 0-16,0 0 1,-1 0-16,1 0 16</inkml:trace>
  <inkml:trace contextRef="#ctx0" brushRef="#br0" timeOffset="-169882.69">14659 6305 0,'28'-28'15,"-1"1"1,-27-1 0,27 1-1,-27 0 1,28 27-1,-28-28-15,27 28 16,1-27-16,-1-1 16,0 28-16,1-27 15,-1 27 1,1 0 0,-1 0 15,0 0-31,1 0 15,-1 27-15,1 1 16,-1-1-16,0-27 16,1 28-16,-1-1 15,1-27 1,-1 27-16,0-27 16,1 28-16,-1-28 15,1 0 16,-1 0-15,0 0-16,1-28 16,-1 1-1,28 0-15,-28-1 16,1 1-16,-1-1 16,1 1-16,-28 0 15,27 27-15,0 27 219,-27 0-219,28 1 16,-1-1-16,1 1 15,-1-1 1,0 0-1,1-27 1,-1 0 0,1 28-16,-1-28 15,0 0-15,1 0 16,-1-28-16,1 28 16,-28-27-16,27 27 15,1 0 1,-1-27-16,0 27 15,1 0-15,-1-28 16,1 28-16,-1-27 16,0-1-1,1 28 1,-1-27 0,1 27-1,-1 0 1,0 0-1,1 27-15,-28 1 16,27-28-16,1 27 16,-1 1-1,0-28 1,1 27 15,-28 0-31,27-27 16,1 0-16,-28 28 15,27-28-15,-27 27 32,27-27-32,1 0 31,-28 28-31,0-1 31,27-27 0,-27 28 157,0 26-188</inkml:trace>
  <inkml:trace contextRef="#ctx0" brushRef="#br0" timeOffset="-163535.72">19646 6250 0,'28'0'62,"-1"0"-46,0 0-16,1 0 16,-1 27-16,1 1 15,-1-1 1,0-27-1,-27 28-15,28-1 32,-1 0-32,1 1 0,-28 27 15,0-28 1,27-27-16,-27 27 16,0 1-16,0-1 15,0 1-15,27-1 16,-27 0-1,0 1-15,28-1 16,-1 1-16,-27-1 16,28 0-16,-1 1 15,0-28-15,-27 27 16,28 1 0,-1-1-16,1-27 15,-1 28-15,0-28 16,1 0-1,-1 0 17,1 0-17,-28 27 110,0 0-125,0 1 16,0-1 0,0 1-16,0-1 15,0 0-15,0 1 16,0-1-1,0 1 64,0-1-79,0 0 31,0 1-31,0-1 15,0 1 17,0-1-32,0 1 15,-28-1 1,1 0 15,-1-27-15,1 28-1,0-1 1,-1-27 0,1 0-1,-1 0-15,1 0 16,0 0 0,-1 0 15,-27 0-31,28 0 15,0 0-15,-1 0 16,1 28-16,-1-28 31</inkml:trace>
  <inkml:trace contextRef="#ctx0" brushRef="#br0" timeOffset="-101108.13">15618 6798 0,'-27'0'156,"-55"0"-140,-28 0-16,28 0 16,27 0-16,0 0 15,28 0-15,-1 0 16,56 0 93,27-27-93,-28 27-16,28 0 16,-28 0-16,55 0 15,-27 0-15,-27 0 16,-1 0-16,0 0 15,1 0-15,-1 0 0,1 0 16,-56 0 93,1 0-93,-1-28-16,1 28 16,0 0-1,-28 0-15,27 0 16,1 0-16,0 0 16,54-27 62,55 27-78,-27 0 15,-28 0-15,28 0 16,-27 0-16,-1 0 16,-82 0 77,28 0-77,-1 0 0,1 0 280,-28 0-296,28 0 16,-28 0-16,0 0 16,28 0-1,-1 0-15</inkml:trace>
  <inkml:trace contextRef="#ctx0" brushRef="#br0" timeOffset="-88145.74">2055 13349 0,'28'28'47,"-1"-28"-47,0 0 16,56 0-1,26 0-15,56 0 16,-1 0-16,0-28 15,1 28-15,27 0 16,54 0-16,-54 0 16,27 55-16,-82-28 15,0 1-15,-82-1 16,-28-27-16,-27 28 94,-27 81-94,0 1 15,-28-1-15,0 29 16,0-1-16,-27-28 16,27 1-16,0-1 15,28 1-15,-28 0 16,0-1-16,1 1 15,26 0-15,1-28 16,-1 0-16,1-54 16,0 26-16,-1-26 15,28 27-15,-27-28 16,27 0-16,-28 1 16,28-1-16,-27 1 15,27 26-15,0-26 16,0-1-16</inkml:trace>
  <inkml:trace contextRef="#ctx0" brushRef="#br0" timeOffset="-87560.04">3014 14692 0,'137'-27'94,"55"27"-94,-28 0 15,83 0-15,-83-28 16,-54 28-16,-28 0 16,-54 0-16</inkml:trace>
  <inkml:trace contextRef="#ctx0" brushRef="#br0" timeOffset="-86253.81">5014 13733 0,'-27'27'78,"0"1"-78,-1 26 16,1 1-16,-1-27 16,1 54-16,27-55 15,-27 1-15,27 27 16,-28-1-16,28-26 16,0 27-16,0-28 15,0 0-15,28 28 16,-28-27-16,27-1 15,0 28-15,-27-28 16,28 1-16,-1-1 16,-27 1-16,28-1 15,-1 0 1,0-27-16,-27 28 16,28-1-1,-1-27-15,1 28 16,-1-28-16,-27 27 15,27-27 1,1 0-16,-1 0 16,1 0-16,-1 0 15,0 0 1,1 0 0,-1-27-16,28-28 15,-28 0-15,1 28 16,-1-1-16,1 1 15,-1-1-15,-27 1 16,27-1-16,-27-26 16,28 26-16,-1 1 15,1-28-15,-28 28 16,0-1-16,0 1 16,0-1-16,0 1 15,0 0-15,0-1 16,0 1-1,0-1 1,-28 1-16,1 0 16,-1-1-16,1 1 15,0-1-15,-1 1 16,1-1-16,-1 1 16,1 0-16,0-1 15,-1 1-15,1-1 16,-28 28-16,28-27 15,-1 27-15,-27-27 16,28 27-16,0 0 16,-1 0-16,1-28 0,-1 28 15,1 0 1</inkml:trace>
  <inkml:trace contextRef="#ctx0" brushRef="#br0" timeOffset="-85413.68">7316 13239 0,'-82'110'94,"27"0"-94,-27 54 15,0-27-15,54-27 16,1 0-16,-1-1 16,-26 1-16,26-1 15,-27 1-15,28 27 16,0-27-16,-28-28 0,27 28 16,28-56-1,-27 29-15,0-28 16,27-28-16,-28 0 15,28 1-15,-27 27 0,27 27 16,-28-27-16,1 54 16,0-54-1,-1 27-15,28-27 0,-27-27 16,27-83 93</inkml:trace>
  <inkml:trace contextRef="#ctx0" brushRef="#br0" timeOffset="-84112.88">7809 13952 0,'28'-27'78,"54"-28"-62,27 0-16,1 28 15,0-1-15,-1 1 16,1 27-16,-55 0 16,-1 0-16,-26 0 15,-1 0-15,1 0 16,-1 0-16,0 27 15,1 1 1,-1-1-16,1 0 16,-1 1-16,-27-1 15,27 1-15,-27 27 16,0-28 0,0 0-16,-27 1 0,0-1 15,-28 1 1,27-1-16,1 0 15,0 1-15,-1-28 16,28 27 0,0-54 77,28 27-77,-1 0-16,0 0 16,1 0-16,-1 0 15,1 0 1,-1 27-16,0 1 16,1-1-1,-28 0 1,27 1-16,1-1 15,-28 1-15,0-1 16,0 0 0,0 1-1,-28-1-15,1 28 16,-1-27-16,1-1 16,0 0-16,-1 1 15,1-1-15,-1 1 16,1-1-16,0 0 15,-1-27-15,1 28 16,-1-1-16,1-27 16,0 28-16,-1-28 15,1 27-15,-28-27 16,-27 27-16,0-27 16,27 0-16,27 0 15,1 0-15,0 0 16,-1 0-16,28-27 94,0 0-94,28-1 15</inkml:trace>
  <inkml:trace contextRef="#ctx0" brushRef="#br0" timeOffset="-82948.41">9974 13760 0,'-55'-27'16,"-27"27"-16,27 0 15,0 0-15,-27 0 16,0 0-16,0 27 16,-28 1-16,55-1 15,28 0-15,-28 28 16,28-27-16,-1-1 15,1 1-15,27-1 16,0 0-16,0 28 16,0-27-16,0-1 15,27 28-15,1-28 0,26 28 16,-26-28-16,-1 1 16,1 27-1,-1-28-15,0 0 0,1 1 16,-1 27-16,1-28 15,-1 1-15,0-1 16,1 0-16,-1 1 16,1-28-16,-1 0 15,0 0-15,28 0 16,55 0-16,-28 0 16,0 0-16,-54 0 15,54 0-15,-55-28 16,28 1-16,-28 0 15,1-1-15,-1 1 16,1-28-16,-1 0 16,-27 0-16,27 0 15,-27 1-15,0 26 16,0-54-16,0 55 16,0-1-16,0 1 15,0-28-15,0 0 16,-27 28-16,0-1 15,27 1 1,-28-1-16,1 1 16,27 0-16,-28-1 15,1 1-15,0 27 16,-1-28-16,1 1 16,-1 0-16,1 27 15,0-28-15,-1 28 16,1 0-16,-28 0 15,28 0-15,-1 0 16,1 0-16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5:54.8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7371 11211 0,'27'0'32,"1"0"-17,-1 0 1,0 0-1,1 0-15,-1 0 16,1 0 0,-1 0 15,0 0-31,1 28 16,-1-28-1,1 0 1,-1 0-1,0 0 1,1 0 0,-1 0-16,1 0 15,26 0-15,1 0 16,27 0-16,28 0 16,0 0-16,-28 0 15,-55 0-15,1 0 16,-1 0-16,0 0 15,1 0-15,27 0 16,-1 0-16,1 0 16,-27 0-16,26 0 15,29 0-15,-1 0 16,-27 0-16,27 0 16,0 0-16,28 0 15,-1-28-15,28 28 16,0-27-16,-55 27 15,28 0-15,-28 0 16,-27 0-16,55 0 16,-28 0-16,-27 0 15,-28 0-15,0 0 16,1 0-16,-1 0 16,1 0-1,-1 0 1,0 0-16,1 0 31,-1 0-31,28 0 16,27 0-16,28 0 15,-28 0-15,0 0 16,55 0-16,28-55 16,-56 55-16,1-28 15,-1 1-15,1 0 16,-55 27-16,0 0 15,-28 0-15,0 0 79,56 0-64,-29 0-15,1 27 16,-27-27-16,-1 0 15,0 27-15,1-27 16,-1 0-16,1 28 16,-1-28-16,0 0 15,1 0-15,-1 0 16,1 0-16,-1 0 16,0 0-1,28 0-15,-27 27 16,-1-27-16,28 0 15,0 0-15,27 0 16,55 0-16,-55-27 16,0 27-16,-27 0 15,0 0-15,-28 0 16,55 0-16,1 27 16,-1-27-16,-55 0 15,28 0-15,27 0 16,28 0-1,-83 0-15,1 0 16,-1 0 78,0 0-79,1 0-15,-1 0 16,-27 28-16,28-1 31,-1 1-31,28-1 16,54 0-16,1 1 16,0 27-16,-28-55 15,-55 0-15,1 27 16,-1-27-16,-27 27 187,27-27-187,-27 28 94,0-1-94,0 1 31,0-1-15,-27-27 0,27 27-1,-27-27 1,27 28-16,-28-28 78,28 27-78,-27-27 16,-1 28-16,-26-28 15,26 27-15,1-27 16,-1 0-16,-26 0 15,26 27-15,-27-27 16,1 0-16,-1 0 16,0 0-16,-27 0 15,27 0-15,0 0 16,28 0-16,-1 0 16,1 0-16,-28 0 15,0 0-15,28 0 16,0 0-16,-1 0 15,1 0-15,-1 0 16,1 0-16,0 0 16,-1 0-16,1 0 15,-28 0-15,0 0 16,-27 0-16,0 0 16,-28 0-16,-27-27 15,28 27-15,26 0 16,1 0-16,27-27 15,1 27-15,26 0 16,1 0-16,-1 0 16,-26 0-16,-29 0 15,56 0-15,-55 0 16,27 0-16,28-28 16,-28 28-16,27 0 15,1 0-15,0 0 16,-1 0-16,1 0 15,-28 0 1,28 0-16,-28 0 16,-27 0-16,-1 0 15,1 0-15,-27 0 16,-1 0-16,28 28 16,0-28-16,-1 27 0,56-27 15,-55 27 1,27-27-16,0 28 15,-27-28-15,0 27 0,27-27 16,-27 28-16,0-28 16,-28 0-16,0 0 15,1 27-15,27 1 16,-1-28-16,29 0 16,-29 27-16,1-27 15,27 27-15,1 1 16,-1-28-16,27 0 15,1 0-15,0 0 16,-1 0 0,1 27-16,-1-27 15,-81 0-15,-1 0 16,1-27-16,-28 27 16,0 0-16,-28 0 15,56 0-15,-1 0 16,28 0-16,54 0 15,1 0 48,0 0-47,-1-28-16,-81-81 31,54 54-16,27 27-15,1 1 16,0 0-16,27-1 16,0 1 77,0-1-77,0 1-16,27 27 16,0 0 93,-27-27-93,28 27-16,-1 0 15,55-28-15,55-27 16,28 28-16,27 27 16,-1-27-16,-26-1 15,-1-27-15,-27 28 16,0 0-16,-27-1 0,-28 28 15,0 0 1,0 0-16,1 0 16,-1-27-16,0 27 0,-27 0 15,27-28-15,0 1 16,0 27 0,-27 0-16,0 0 15,0-28-15,-28 28 0,1 0 16,-1 0-16,0 0 15,1 0 1,-1 0-16,28 0 16,-28 0-16,28 0 15,-27 0-15,26 0 16,29 0-16,-1 0 16,0-27-16,-27 27 15,-28 0-15,83 0 16,-1 0-16,1 0 15,0 0-15,-28 0 16,27 0-16,1 0 16,-28 0-16,0 0 15,-54 0-15,-1 0 16,1 0-16,-1 0 16,0 0 62,-27-27-63,28 27 1,27-28-16,-28 28 16,0 0-16,1-27 15,-56 27 79</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6:08.8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10166 6716 0,'-28'0'78,"110"0"16,1-28-78,54 28-16,-28-54 15,1 26-15,-1 1 16,1-1-16,0 1 15,-1 0-15,-27 27 16,1-28-16,-1 28 16,-27-27-16,-1 27 15,-26 0-15,-1 0 16,1 0-16,-1 0 16,0 0-1,1 0-15,-1 0 0,1 0 16,81 0-1,-54 0-15,55 0 16,-1 0-16,1 0 16,-28 0-16,0 0 0,0 0 15,-54 0-15,-1 0 16,1 0 0,-1 0 62,28 0-78,27 0 15,-27 0-15,0 0 16,27 0-16,27 0 16,1 0-16,-55 0 15,0 0-15,-28 0 16,0 0-16,1 0 78,-1 0-62,1 0 62,-28 27-63,27-27-15,-27 28 32,27-28-1,1 27-31,-1 0 15,1-27-15,-28 28 16,27-28 31,0 27-31,1 1-16,-1-1 15,1-27-15,-1 27 16,0-27-1,-27 28 79,28-28-78,-1 27-1,1-27 48,-1 28-47,0-28-16,1 27 15,-56-27 141,1 27-156,0-27 16,-28 0-16,27 0 16,1 0-16,0 0 15,-28 0 1,27 0-16,-26 0 16,-1 0-16,-27 0 15,27 0-15,27 28 16,-54-28-16,27 0 15,28 0-15,-28 0 16,0 27-16,28-27 16,0 0-16,-28 28 15,27-28-15,-26 27 16,26 1-16,-27-1 0,1 0 16,-56 1-16,0 27 15,1-28-15,-1 0 16,1 28-16,54-27 15,27-28-15,-26 27 16,-1-27-16,27 27 16,-26-27-1,26 0-15,1 28 16,-1-28-16,1 27 16,-28-27-16,28 28 15,-28-1-15,28-27 16,-1 28-16,1-28 15,-28 0-15,28 0 16,-1 0-16,-27 0 16,28 0-16,0 0 15,-1 0-15,1 0 16,-1 0-16,1 0 16,0-28-16,-1 28 15,1 0-15,-1-27 16,1 27-16,0 0 15,-1-28 1,1 1-16,-1 27 16,1-28-16,0 28 15,-1-27-15,1 0 16,-1-1-16,1 1 16,0-1-16,27 1 15,-28 27-15,28-27 16,-27 27-16,-1-28 15,28 1-15,-27 27 16,27-28-16,-27 28 16,-1 0-16,1 0 15,-1 0 1,1 0 0,0 0-16,-1 0 0,1 0 15,-1 0 1,1 0-16,0 0 15,-1 0-15,1 0 16,54 0 125,83-27-141,-1 0 15,83-28-15,27 0 16,-27 27-16,55-26 16,-28 26-16,-55-27 15,-27 28-15,0 0 16,-27 27-16,0 0 15,-28-28-15,-27 28 16,27 0-16,-55 0 16,1 0-16,-1 0 15,0 0 1,1 0 31,27 28-32,-28-28-15,28 0 16,-28 0-16,1 0 16,-111 27 46,-26-27-46,-28 0-16,27 27 15,-27-27-15,28 0 16,-56 0-16,28 0 16,-27 0-16,27 28 15,0-28-15,27 0 16,83 0-16,-1 0 16,1 0-16,0 27 78,-1 1-63,1-28-15,-1 0 16,111 27 46,-1-27-46,27 0-16,1 0 16,27 0-16,-55 0 15,55 0-15,-27 27 16,-1-27-16,1 0 16,0 0-16,-28 0 15,27-54-15,56 54 16,-28 0-16,0 0 0,-55 0 15,0 0-15,-82-28 16,28 28 0,-1 0-16,0 0 62,1-27-46,-1 27-16,1 0 15,-1 0-15,-27-28 63,55 28-63,54-27 16,-26 27-16,-29 0 15,-26 0 32,-1 0-31,1 27-1,-1-27 17,0 28-1,28-28-16,0 27-15,-28-27 16,28 0-16,-27 0 16,-28 28 77,-28-1-61,-81 0-32,-1 1 15,0-1-15,28 1 0,0-28 16,27 27-16,-27-27 16,-28 28-16,56-28 15,-1 0 1,27 0-16,-26 0 0,-1 0 15,0 0-15,0 0 16,0 27 0,1 0-16,-56-27 15,28 0-15,54 0 16,-26 0-16,26 0 16,1 0-16,-1 0 15,1 0-15,0 0 16,-28 28-16,0-1 15,-55 1-15,28-28 16,27 27-16,28-27 16,-28 27-16,28-27 15,-55 28-15,-1-28 16,1 0-16,-27 27 16,26-27-16,29 28 15,-1-1-15,27-27 16,1 0-16,0 0 15,-1 0 1,-27 0 0,28 0-16,0 0 15,-1 0-15,1 0 16,-1 0-16,-26 0 16,54 27-16,-55-27 15,27 0-15,1 0 16,0 0-16,-1 0 15,1 0-15,-1 0 16,1 0-16,0 0 16,-28 0-1,27 0 1,-26 0-16,26 0 16,1 0-16,-1 0 0,1 0 15,27-27 110,-27 0-94,27-1-15,-28 1-16,28-1 16,0 1-16,-27 0 15,27-1 1,0 1-16,-28-1 16,28 1-16,-27 0 0,27-1 15,-27 1 1,-1-1-16,1 1 15,-1 27-15,1-28 16,27 1-16,-27 27 0,-1-27 188,28-1-173,0 1 1,28-1 15,-1 1-31,0 0 0,1-1 16,-1 1-16,1-1 15,-1 28 95,0 0-95,56 0-15,-29 28 16,29-28-16,-1 0 16,27 0-16,-54 27 15,55 1-15,-1-28 16,1 0-16,0 0 15,-1 0-15,-54-28 16,-28 28-16,1-27 16,27 27-16,-28 0 15,0-28-15,1 28 16,-1 0-16,1-27 16,-28 0 124,0-1-124</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6:30.3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23921 6743 0,'27'0'109,"0"0"-78,1 0-31,-1 0 16,1 0-16,-1 0 15,28-27-15,-28 27 16,1 0-16,-1 0 16,0 0-16,1 0 15,-1-28-15,1 28 16,-1 0-16,0 0 16,28 0 93,0 0-109,55 0 16,-28 28-16,27-28 15,-26 27-15,-1 1 16,-27-28-1,-1 27-15,-26-27 0,-1 0 16,1 27-16,-1-27 16,0 0-1,1 0 1,-1 0-16,28 0 16,-28 0-16,1 0 15,27 0-15,-1 0 16,-26 0-16,-1 0 15,1 0-15,-1 0 16,0 0-16,1 0 16,-1 0-16,1 0 15,-1 0-15,0 0 16,1 0 0,-1 0-16,1 0 15,-1 0-15,28 0 16,0 0-1,-28 0-15,28 0 16,-28 0-16,1 0 16,-1 0-16,0 0 15,1 0 1,-1 0-16,1 0 16,-1-27-16,28 27 15,0 0-15,-28-27 16,28 27-16,-28-28 15,28 28-15,-28 0 16,28 0-16,-27-27 16,-1 27-16,0 0 15,1 0-15,-1 0 78,1 0-62,54 0 0,-27 0-16,-1 0 15,-26 0-15,54 27 16,-55-27 0,1 0-16,-1 0 15,1 0-15,-1 0 16,0 0-16,1 0 15,-1 0 1,1 0-16,-1 0 16,28 0-16,-28 0 15,28 0-15,0 0 16,27 0-16,-55 0 16,1 0-16,-1 0 15,1 0-15,-1 0 63,28 0-48,0 0-15,-1 0 16,-26 0-16,-1 0 16,1 0-16,-1 0 15,0 0 79,1 0-94,27 0 16,-28 0-16,0 0 15,1 0 1,-1 0-1,1 0 1,-1 28-16,28-1 16,-28 0-16,1 1 15,-1-28-15,-27 27 47,27-27-47,-27 28 16,28-1-1,-1 1-15,1-1 16,-1 0-16,-27 1 16,27-28-16,-27 27 218,-54 1-186,-56-1-17,28 0-15,0-27 16,-1 0-16,1 28 16,-27-1-16,-1-27 15,28 0-15,-28 0 16,55 28-16,1-28 15,26 0-15,1 0 16,-1 27 62,-54-27-62,55 0-1,-28 0-15,0 0 0,0 0 16,1 0-16,26 0 16,1 0-1,-28 0-15,28 0 0,-1 0 16,1 27-16,-1-27 16,1 0-1,-28 0 1,28 0-16,-1 0 0,1 0 15,0 0 1,-1 0-16,-27 0 16,28 0-16,0 0 15,-1 0-15,1 28 16,-1-28-16,1 27 16,0-27-16,-1 0 15,1 0-15,-1 0 16,1 0-16,0 0 15,-1 0 1,-27 0-16,28 0 16,-28 0-16,-27 0 15,0 0-15,0 0 16,-1-27-16,1 27 16,27 0-16,28 0 15,0 0-15,-1 0 16,1-28-16,-1 28 15,-26 0-15,-29-27 16,29 0-16,-29 27 16,-26-28-16,27 28 15,54-27-15,-27 27 16,28 0-16,0-28 16,-1 28-16,1 0 15,-28-27-15,28 27 16,-1-27-16,-27 27 15,28-28-15,-28 1 16,28 27-16,-1 0 0,1-28 16,0 28-1,-1 0-15,1-27 16,-1 27-16,1-27 0,0-1 16,-1 28-1,1-27-15,-1 27 16,1 0 78,0 0-1,-1 0 95,1 27-173,-1 1 1,1-28-16,0 0 16,27 27 187,-28-27-188,1 0 17,27 27-17,-28-27 1,1 0-16,0 0 16,-1 0-16,28 28 125,28-56 46,54 1-171,27 0 16,1-28-16,27 27 16,0 1-16,0 27 15,-27-28-15,-1 28 16,1 0-16,-28 0 0,0 0 16,0 0-1,-27 0-15,55 28 16,-55-1-16,27-27 0,0 0 15,-27 0-15,27 0 16,-55 0 0,1 0-16,-1 0 0,1 0 15,-1 0-15,0 28 16,1-28-16,-1 0 16,1 0-1,-1 27-15,0-27 16,1 0-16,-1 0 15,1 0-15,-1 0 16,0 0-16,28 0 16,-27 28-16,-1-28 15,28 0-15,-28 27 16,1-27-16,26 0 16,-26 0-16,-1 0 15,-27 27-15,28-27 16,-1 0 15,0 0-31,1 0 16,-1 0-1,1-27-15,-1 27 16,0-27-16,28 27 16,0-28-16,27 28 15,-27 0-15,-28 0 16,1 0-16,-1 0 15,1 0-15,-1 0 16,0 0-16,1 0 16,-1 28-16,1-28 15,-1 0-15,0 0 16,1 0-16,-1 0 16,1 0-1,-1 0-15,0 0 16,1 0-1,27 0-15,-1 0 0,-26 0 16,-1 0-16,1-28 16,54 1-1,-55 27-15,1-28 16,-28 1-16,27-1 16,0 28-1,-27-27 1,28 0-16,-1 27 0,1-28 15,-1 1-15,0 27 16,1-28-16,-1 28 16,1-27-16,-1 27 15,-27-27-15,27-1 32,1 28-32,-28-27 15,27-1-15,1 28 16,-1-27-16,0 27 15,1-27-15,-1 27 16,1-28-16,-1 28 16,0 0-1,1 0 79,-1 0-94,1 28 47,-56-1 47,-27 0-94,-82 1 15,55-1-15,0 1 16,-28-28-16,-27 27 16,0 0-16,28-27 0,-1 0 15,1 0 1,54 0-16,27 0 15,-26 0-15,26 0 0,1 0 16,-1 0-16,1 0 16,0-27-16,-1 27 15,1 0 1,-1 0-16,1 0 16,-28 0-1,28 0-15,-1 0 16,-26 0-16,-1 0 15,0 0-15,0 0 16,28 0-16,-1 0 16,-26 0-1,26 27-15,-27-27 16,28 0-16,0 0 16,-28 0-16,27 0 15,1 0-15,-28 0 16,28 0-16,-1 0 15,1 0 1,0 0-16,-1 28 16,1-28-16,-1 0 15,1 0-15,0 0 16,-1 0-16,1 0 16,-1 0-1,1 0-15,0 0 16,-28 0-16,27 0 15,1 0-15,0-28 16,-1 28 0,1 0-16,-28-27 15,28 27-15,-28-27 16,-27-1-16,27 1 16,-55 27-16,83-28 15,-28 1-15,0 27 16,0 0-16,28-27 15,0 27-15,-28 0 16,27 0-16,-26 0 16,26 0-16,-27 0 15,1 0-15,26 0 16,1 0 0,-28-28-16,28 28 0,-1 0 15,1 0-15,-1-27 16,1 27-16,0 0 15,-1 0 1,1 0-16,-1 0 16,1 0-16,0 0 15,-1 0-15,1 0 16,-1 0 31,1 0-47,0 0 15,-1 0-15,1 27 16,-1-27-16,1 0 16,27 28 46,-27-1-62,-1-27 16,1 27-16,27 1 15,-28-28-15,1 0 16,27 27 0,-27-27-16,27 28 15,-28-28-15,1 0 16,-1 27 0,1-27-1,0 27 1,-1-27-16,1 28 15,-1-28-15,1 27 16,27 1 62,0-1-31,27-27-31,1 27-16,-1-27 15,1 0-15,-1 0 16,0 0-16,1 0 16,-1 0-1,1 0 1,-1 28-16,0-1 15,-27 1 17,0-1-17,0 1 1,0-1-16,0 0 16,-27 1-1,27-1 1,-27-27-16,27 28 0,-28-28 15,56 0 110,-1 0-125,0 0 16,28-55-16,55 27 16,-28 1-16,28 0 15,-1 27-15,1-28 16,-28 1-16,0 27 16,0 0-16,1 0 15,-29 0-15,-26 0 16,-1 27-16,28-27 15,-28 0-15,1 28 16,-1-28-16,1 0 16,26 0-16,1 0 15,27 0-15,-27 0 16,0 0-16,0 0 16,0 0-16,-28 0 15,0 0 1,1 0-1,-1 0-15,1 0 16,-1 0-16,0 0 16,56 0-16,-56 0 15,28 0-15,-28 0 16,1 0-16,-1 0 31,0 0-31,1 0 16,-1 0-16,1 27 15,-1 0-15,28-27 16,0 0-16,-1 0 0,-26 0 16,-1 0-1,1 0 1,-1 0-16,0 0 0,1 0 16,-1-27-16,1 27 15,-28-27 1,27-1-16,0 28 15,1 0-15,-1-27 0,1 27 16,-28-28-16,27 28 16,0-27-16,1 27 15,-1 0-15,1-28 16,-56 1 93,1 27-93,-28 0-16,0 0 16,-27 0-16,-28 0 15,-27 0-15,0-27 16,28 27-16,27 0 15,-1 0-15,29 0 16,26 0-16,1 0 0,-1 0 16,1 0-16,0 0 15,-1 0-15,1 0 16,-1 0 0,-26 0-16,26 0 15,1 0-15,-1 0 16,1 0-1,0 0 64,-1 0-64,56-28 63,-1 28-78,28-27 16,27 27 0,0-28-16,0 28 0,1-27 15,-1 27-15,27-27 16,28-1-16,28 28 15,-28 0-15,-55 0 16,28-27-16,-28 27 16,-27-28-16,-28 1 15,0 27-15,1 0 16,-1 0-16,1 0 16,-1 0-16,0 0 15,1 0-15,-1-27 16,1 27-1,-1 0 1,0 0 0,1 0-16,-1 0 15,1-28-15,-1 28 16,0 0-16,1 0 16,27 0-1,-28-27-15,0 27 16,1 0-16,-1 0 15,1 0 1,-1 0-16,0 27 391,-27 1-376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5:31.947"/>
    </inkml:context>
    <inkml:brush xml:id="br0">
      <inkml:brushProperty name="width" value="0.05292" units="cm"/>
      <inkml:brushProperty name="height" value="0.05292" units="cm"/>
      <inkml:brushProperty name="color" value="#FF0000"/>
    </inkml:brush>
  </inkml:definitions>
  <inkml:trace contextRef="#ctx0" brushRef="#br0">26606 384 0,'0'28'63,"0"-1"-47,0 0-16,0 1 15,0-1 1,0 1-16,0-1 15,0 0-15,0 28 16,-28 0-16,1 55 16,27-55-16,-27 27 15,-1 0-15,28 0 16,-55 0-16,55-27 16,-27 0-16,0 0 15,-1-28-15,1 28 16,-1 0-1,-26 0-15,26 27 16,28-55-16,-27 28 16,-1-27-16,1-1 15,0 0-15,-1 1 16,1-1-16,-1 1 16,1-1-16,0 1 15,-1 26-15,1-26 16,27-1-16,-28 1 15,1 26-15,0-26 0,27 27 16,-28-28-16,28 0 16,-27 1-1,27-1-15,-28 1 0,28-1 16,0 0-16,-27 1 16,27-1-16,-27 1 15,27-1 1,-28 1-16,28-1 15,0 0-15,0 1 16,0-1-16,0 1 16,0-1-16,-27 0 15,27 1 1,0-1-16,0 1 16,0-1-1,0 0-15,0 1 16,0-1-16,0 1 15,0-1-15,27 0 16,-27 1-16,28-1 16,-1 28-1,0-55 63,-27 28 16,28-28-78,-1 0-1,1 27-15,-1-27 16,0 27-16,1-27 16,-1 0-1,28 28-15,0-28 16,27 27-16,0-27 0,0 28 16,28-1-16,-28-27 15,0 27-15,1-27 16,-29 28-1,-26-28-15,-1 0 0,-27 27 16,28-27 31,-1 0-31,0 0-16,1 0 15,-1-27 1,1-1-16,26 28 15,-26-27-15,-1 0 16,1 27-16,-1 0 16,0 0-16,-27-28 47,28 1-47,-1-1 0,1 1 15,-1 0 1,0-1-16,1 1 15,-1-1-15,-27 1 16,28-1-16,-1 1 0,-27 0 16,27-1-16,1 1 15,-28-1 1,0 1-16,0 0 16,27-1-16,-27 1 15,0-1-15,0 1 16,0 0-16,28-1 15,-28 1 1,0-1-16,0 1 16,-28 0-16,1-1 15,27 1 1,0-1-16,0 1 16,0-1-16,0 1 15,0 0-15,-28-1 16,28 1-1,-27-1-15,0-26 16,-1 26-16,28-27 16,-27 28-16,-1 0 15,28-28-15,0 27 16,-27 1-16,27 0 16,-27-1-1,-1 1-15,1-1 16,-1 28-16,1-27 15,0-1-15,-1 1 16,1 0-16,-1-1 16,1 1-16,0-1 15,-1 1-15,1-28 16,-1 28-16,1-1 16,0 1-16,-1 0 15,28-1 1,-27 1-1,-1-1 1,1-27-16,27 28 16,-27 0-16,-1-28 15,28 27-15,-27 1 16,27 0-16,0-1 16,0 1-16,0-1 15,0 1 1,0 0-16,0-1 15,0 1-15,0-1 16,27 1 0,-27 0-16,0-1 15,0 1-15,0-1 16,0 1 0,0-1-16,0 1 15,28 27 126</inkml:trace>
  <inkml:trace contextRef="#ctx0" brushRef="#br0" timeOffset="3256.31">26250 3290 0,'0'27'172,"0"0"-172,0 28 15,0-27-15,0-1 16,0 28-16,0-28 16,0 28-16,0-27 15,0-1 1,0 0-16,0 1 16,0-1-16,0 1 15,0-1-15,0 0 16,0 1-1,0-1 1,0 1-16,0 54 16,0-55-1,0 55-15,0-27 16,0 0-16,0 0 16,0-28-16,0 1 15,-28-1-15,28 1 16,0-1-16,0 0 15,-27 1-15,-1-1 32,1 1-17,0-1-15,-1 0 16,1 1-16,-1-28 16,1 27-16,0-27 0,-1 28 15,1-1 1,-1-27-16,1 0 15,0 28-15,-1-28 16,1 0-16,27 27 172,27 0-156,1 1-16,-1-28 15,0 27-15,-27 1 16,28-28-16,-1 0 15,-27 27 1,28-27 78,-28 27-79,27-27-15,0 0 16,1 0 0,-1 0-16,1 0 15,-1 0-15,28 0 16,-28-27-16,55 0 16,-27-1-16,0 1 15,0 27-15,0 0 16,-28-28-16,0 28 15,28-27-15,-27 27 16,-1 0 0,0 0-16,1 0 15,-1 0-15,1 0 16,-1 0-16,0 0 16,1 0-16,-1 0 31,1 0-31,-1 0 15,0 0-15,1 27 16,-1-27-16,1 0 16,-1 0-16,0 0 15,1 0 1,-1 0 15,1 0 0,-56-27 63,1 0-78,-1-1-16,1 1 15,0-1-15,-1 1 16,-27-1-16,28 1 16,0 0-16,-1-1 15,1 1-15,-1-1 16,-26 28-16,26-27 16,1 0-16,27-1 15,-28 28-15,28-27 16,0-1-1,0 1 1,0 0-16,0-1 31,0 1-31,0-1 16,0 1 0,0-1-1,0 1-15,0 0 16,0-1-16,0 1 15,0-1 1,0 1-16,0 0 16,0-1-16,0 1 15,0-1 1,0 1-16,0 0 31,0-1-31,0 1 16,0-1-1,0 1 48,0 0-32,-27-1-15,27 1-1,-27-1 64,27 1-48,0-1-16,0 1-15,-28 27 16,28-27-16,0-1 16,0 1-16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7:40.891"/>
    </inkml:context>
    <inkml:brush xml:id="br0">
      <inkml:brushProperty name="width" value="0.05292" units="cm"/>
      <inkml:brushProperty name="height" value="0.05292" units="cm"/>
      <inkml:brushProperty name="color" value="#FF0000"/>
    </inkml:brush>
  </inkml:definitions>
  <inkml:trace contextRef="#ctx0" brushRef="#br0">18139 1700 0,'0'-28'31,"-27"28"-15,-1-27-16,-26 0 15,26-1-15,-81 1 16,-1 27-16,-27-28 15,0 1-15,-27 27 16,-28-27-16,27-1 16,-26 28-16,-1 0 15,-27 0-15,82 28 16,-28-28-16,55 0 16,1 0-16,-1 0 15,1 0-15,26 0 16,29 0-16,-1 0 15,27 0-15,1 0 16,-28 27-16,28-27 16,-1 27-16,-26 1 15,-1-28-15,27 27 16,-54 1-16,0 26 16,-28-26-16,1-1 15,27 1-15,-28 54 16,0-27-16,28-28 15,0 1-15,27-1 16,0 0-16,28 1 16,27-1-16,-27 1 15,-1-1-15,1 0 16,-1 1-16,1-1 16,0 28-16,-28 0 15,27-28-15,1 28 16,0-28-16,-1 1 0,1-1 15,-1 1 1,1-28-16,0 0 16,27 27-1,0 1 1,-28-1-16,28 0 16,0 1-16,0-1 15,0 1-15,0-1 16,0 0-1,0 1-15,0-1 16,0 1-16,0-1 16,0 0-16,0 1 15,0-1-15,0 1 16,0-1-16,28 0 16,-1 1-16,-27-1 15,27 1-15,1-1 16,-28 1-16,27-1 15,1 0-15,-28 1 16,27-1-16,-27 1 16,27-1-16,1 0 15,-1 1-15,1-1 16,-1 1-16,0-1 16,1 0-16,-1 1 15,28 27-15,-28-28 16,1 1-16,-1-1 15,1 0-15,26 28 16,-26-27-16,-1-1 16,28 0-16,0 1 15,27-1-15,28 1 16,-1 26-16,1-26 16,-1-1-16,1 28 15,-28-28-15,-27 1 16,-28-1-16,28 1 15,-27-1-15,-1 1 16,0-1-16,1 0 16,27 1-16,-28-28 15,55 27-15,0-27 16,-27 0-16,55 28 16,-55-1-16,-1-27 15,1 27-15,28 1 16,-56-28-16,0 27 15,1-27-15,-1 28 16,1-28-16,-1 0 16,0 27-16,1-27 15,-1 0-15,1 0 16,-1 27-16,0-27 16,1 0-16,-1 0 15,55 0-15,-27 0 16,27 0-16,28 0 15,-28 0-15,28-27 16,27 27-16,27 0 16,-54 0-16,27 0 15,27 0-15,-54 0 16,-1 0-16,1-27 16,-28-1-16,-54 28 15,-1-27-15,0 27 16,1 0-16,-28-28 0,27 1 15,1 0-15,-1-1 16,0 1-16,1-1 16,-1 1-16,1 0 15,-1-1-15,0 1 16,1-1-16,-1 1 16,1-1-16,-28 1 15,27 0-15,0-1 16,1 1-16,-1-1 15,1 1-15,-1-28 16,0 28-16,1-1 16,27 1-16,-28 0 15,-27-1-15,27-27 16,1 28-16,-1-28 16,1 0-16,26-54 15,-26 26-15,-1 1 16,1 0-16,-1-28 15,0 28-15,1-28 16,-28 56-16,0-1 16,0 27-16,0-26 15,-28 26-15,1 1 16,0-1-16,-1 1 16,1-28-16,-1 28 15,1-28-15,0 0 16,-1 28-16,-27-56 15,28 56-15,0-28 16,-28 28-16,27-1 16,1 1-16,0 0 15,-1 27-15,1-28 16,-1 1-16,1 27 16,0-28-16,-1 1 15,1 27-15,-28-27 16,28-1-16,-1 1 15,-27-1-15,28 1 16,-28-1-16,0 1 16,1 27-16,-1-27 15,-27-28-15,27 55 16,27-28-16</inkml:trace>
  <inkml:trace contextRef="#ctx0" brushRef="#br0" timeOffset="10078.2">19153 13980 0,'-27'-28'16,"-1"1"-16,28-1 47,-27 1-47,-1-1 0,1 1 16,0 27-1,-1-27-15,1-1 16,-1 1-1,1-1-15,0 1 0,-1 0 16,-27-1-16,1 1 16,26-1-16,1 1 15,-1 0-15,1-1 16,0 1-16,-1-1 16,1 1-1,-1 27-15,1-27 16,0 27-16,-1-28 15,1 28-15,-1 0 16,-26 0-16,26-27 16,-27 27-16,28 0 15,-28 0-15,-27 0 16,27 0-16,-27 0 16,-28 0-16,1 0 15,-1 27-15,1-27 16,-1 0-16,0 28 15,1-28-15,-28 0 16,27 0-16,1 0 16,26 0-16,-26 0 15,-1 27-15,28-27 16,27 27-16,28-27 16,-28 0-16,0 28 15,0-28-15,-27 0 16,-28 27-16,28 1 15,-27 26-15,54-54 16,-27 28-16,-28 27 16,0-28-16,28 0 15,0-27-15,27 28 16,28-1-16,-28-27 16,28 28-16,-28-28 15,27 27-15,1-27 0,0 27 16,-1-27-1,28 28 17,-27-1-32,-1 28 15,1-27-15,27-1 16,-27 28-16,27-28 16,-28 1-16,28-1 15,0 0-15,-27 1 16,27-1-16,0 1 15,0-1-15,0 0 16,0 28-16,0-27 16,0 26-16,0-26 15,27-1-15,-27 1 16,0-1-16,28-27 16,-28 28-16,27-1 15,0 0-15,28 28 16,-55-27-1,28-1-15,26 0 16,-26 1 0,-1-1-16,1 1 15,26-1-15,-26 0 0,-1 1 16,28-1 0,-28 1-16,1-1 15,27 1-15,-1-1 16,1 0-16,0 1 0,27-1 15,-27-27-15,0 55 16,0-28 0,27-27-16,-27 28 0,-1-1 15,1-27-15,28 0 16,-29 28-16,-26-28 16,-1 27-16,1-27 15,26 27-15,-26-27 16,27 28-16,-1-28 15,29 0-15,26 27 16,28-27-16,0 0 16,0 0-16,-27 0 15,54 0-15,-27 28 16,-27-1-16,27 0 16,-28-27-16,28 28 15,-27-28-15,0 0 16,-28 0-16,27 0 15,1 0-15,0 0 16,-28 0-16,-27 0 16,-28 0-16,0 0 15,1 0-15,-1 0 16,1-28-16,-1 1 31,0 27-31,1-27 16,-1-1-16,28 28 15,0 0-15,-28-27 16,28 27-16,-28-28 16,28 28-16,-27-27 15,-1 27-15,0-27 16,1 27-16,-1-28 16,1 1-16,-1-1 15,0 1 1,1 0-16,-1-1 15,1 1-15,-28-1 16,0 1-16,0 0 31,0-1-31,27 1 0,-27-1 16,0 1 0,0-1-16,0 1 15,0 0-15,0-1 16,-27 1-16,27-1 15,-28 1-15,28 0 16,0-1-16,-27 1 16,27-1-1,-28 28-15,1-27 16,0 0-16,-1-1 16,28 1-16,-27-1 15,-1 1 1,1-1-16,27 1 15,-27 0-15,-1-1 16,1 1-16,-1-1 16,28 1-16,-27 0 15,0-1-15,-1 1 16,1-1 0,-1 28-1,28-27-15,-27 0 16,0-1-16,-1 28 15,1-27-15,-1 27 16,1-28-16,0 1 16,-1 0-16,1 27 15,-1-28-15,28 1 63,-27 27-48,27-28-15,-27 1 16,27-1-16,-28 1 16,28 0-1,0-1 79,0 1-78</inkml:trace>
  <inkml:trace contextRef="#ctx0" brushRef="#br0" timeOffset="12067.2">20742 3344 0,'0'28'15,"-27"-1"-15,27 1 16,-28-1-16,28 0 16,-27 1-16,27 27 15,-27-28-15,27 1 16,0-1-16,0 28 16,0-28-16,0 28 15,0-28-15,0 1 16,27-1-1,0 28-15,1-28 16,-1 1-16,-27-1 16,28-27-16,26 55 15,-26-55-15,-1 27 16,1 1-16,-1-1 16,28 1-1,0-28-15,-28 27 0,55-27 16,-27 28-16,0-28 15,27 0-15,0 27 16,28-27-16,-1 27 16,-26-27-16,54 0 15,0 55-15,27-27 16,-54-1-16,-1 0 16,1 1-16,-55-28 15,-28 0-15,0 0 16,-27 27-16,28-27 15,-1 0 1,1 28-16,-1-1 16,0 0-1,1 1 1,-1-1-16,1 1 16,-1-1-16,0 1 15,1 26-15,-1-26 16,55 54-16,-27-55 15,0 28-15,0 0 16,-28-28-16,1 1 16,-1-1-16,0 1 15,1-28-15,-28 27 16,0 0 0,27-27-16,-27 28 15,0-1-15,28 1 16,-28-1-16,27 1 15,-27-1-15,27 0 16,1 1-16,-28-1 16,27 1-1,1-1-15,-1 0 16,0 1-16,-27-1 16,28 1-16,-1-28 0,1 27 15,-1-27 1,0 0-1,28 27-15,0-27 16,-28 0-16,1 28 0,-1-28 16</inkml:trace>
  <inkml:trace contextRef="#ctx0" brushRef="#br0" timeOffset="14574.55">13070 3564 0,'-27'0'31,"-1"0"-15,1 27-16,27 1 15,-28-1-15,1 0 16,27 1-16,-27-1 16,27 1-16,0-1 15,-28 0-15,1 1 16,-1-1-16,1 1 15,0-1-15,-1 0 16,-27 1-16,28-1 16,0-27-16,-1 28 15,1-28-15,-1 0 16,28 27-16,-82-27 16,55 0-16,-55 0 15,54 0-15,-27 0 16,-27 0-16,27 0 15,-27 0-15,0 0 16,-28 0-16,1-55 16,27 55-16,-28-27 15,0-1-15,1 28 16,-1-54-16,1 54 16,26 0-16,29 0 15,-29 0-15,56 0 16,-28 0-16,0 0 0,28 27 15,0-27-15,-1 27 16,1 1-16,-1-1 16,1 1-16,0-1 15,-1 0-15,1 1 16,-1-1-16,-26 1 16,26-1-16,-27 1 15,1 26 1,26-26-16,1-1 15,-1 28-15,1 0 16,0-28-16,-1 1 16,1-1-16,-1 0 15,1 1-15,0-1 16,-1 1-16,1-1 16,-1 1-16,1-1 15,27 0 1,-27 1-16,27-1 15,-28 1-15,1-1 16,-1 0-16,1 1 16,27-1-16,-27 1 15,-1 26-15,1-26 16,-1-1-16,1 1 16,27-1-16,0 0 15,-27-27-15,-1 28 16,28-1-16,-27 1 15,-1-1-15,1 1 16,0-1-16,-1 28 16,-27 27-16,28-55 15,0 1-15,-1-1 16,1 1-16,-1-1 16,28 0-16,-27-27 15,0 0 1,-1 28-1,1-28-15,-1 27 16,1-27-16,27 28 0,-27-1 16,-1-27-1,1 28-15,-1-28 16,-26 0-16,26 0 16,-27 0-16,28 27 15,0-27-15,-1 27 16,1 1-16,-28-1 15,28 1-15,-28-1 16,0 0-16,28 1 0,-1-1 16,1 1-1,27-1-15,-28 0 0,28 1 16,-27-1-16,-28 28 16,28 55-16,-1-1 15,-26 1-15,26 27 16,1 27-16,-28 1 15,28-55-15,-28-1 16,55 1-16,-28-83 16,28 28-16,-27-27 15,27-1-15,-27-27 16,27 27-16,-28 1 16,28 27-16,-27-28 15,-28 28 1,28-28-1,-1 1-15,1-1 16,27 0-16,-28 1 16,1-28-16,0 27 15,-1 1 1,1-28-16,-1 0 16,1 27-16,-28-27 15,0 0-15,1 0 16,-29 0-16,1 0 0,27 0 15,-27 27-15,27-27 16,-82 0-16,28 0 16,-1 0-16,1 0 15,26 0-15,1 28 16,-27-1-16,-1-27 16,0 0-16,1 0 15,-1 0-15,1 0 16,26 0-16,-26 0 15,-1 0-15,55 55 16,-27-55-16,55 28 16,-28-1-16,28 0 15,-1 1-15,-27-1 16,28 1-16,0-1 16,-1 0-1,1 1-15,-1-1 16,-26 55-16,26 1 15,1 26-15,-28 1 16,0 0-16,-27-28 16,27-27-16,28 27 15,-28-27-15,28-28 16,-1 1-16,1-1 16,27 0-16,0 1 0,0-1 15,-28 1-15,28-1 31,-27-27-31,0 27 110,-83 165-95,55-82 1</inkml:trace>
  <inkml:trace contextRef="#ctx0" brushRef="#br0" timeOffset="18200.27">11344 384 0,'0'28'94,"27"-1"-94,1 0 0,-1-27 15,0 28 1,1-1-16,-1 1 16,1-1-16,-1-27 15,0 27-15,1 1 16,27-1-16,54 1 16,1 26-16,27-26 15,-28-1-15,1 28 16,0-27-16,-1-1 15,1 28-15,-1-28 16,-26 1-16,-1 26 16,-27-26-16,-1-28 15,-26 27-15,-1-27 16,1 28-16,-1-28 16,0 27-16,1-27 31,-1 27-31,1 1 15,-1-1-15,0 1 16,1-1-16,-1 0 16,1 1-16,-1-1 15,0 1-15,1-1 16,-1 1-16,1-1 16,-1 0-16,0 1 15,1-1-15,-1 1 16,-27-1-1,28 0 1,-1 1-16,0-1 16,1 1-16,-1-28 156,1 27-140,-1 0-16,-27 1 15,27-1-15,1 1 16,-1-1-16,1-27 15,-1 0-15,-54 0 157,-1-27-142,1 27 1,27-28 0,-28 28-16,28-27 15,-27 27 1,27-28-1,0 1 1,0 0-16,0-1 16,0 1-1,0-1-15,0 1 16,0 0 0,0-1-16,-27 28 78,-1 0 47,28 28-110,0-1-15,-27 0 16,27 1-16,0-1 16,-28 1-16,28-1 15,0 0 1</inkml:trace>
  <inkml:trace contextRef="#ctx0" brushRef="#br0" timeOffset="27104.47">82 13459 0,'110'0'0,"-28"0"15,28 0-15,-1 0 16,1 27-16,0-27 16,-28 0-16,0 0 15,-55 0-15,1 0 16,-1 0 0,1 0-1,-1 0 1,55 0-16,0-27 15,28-1-15,0-26 16,-1 54-16,-27 0 16,1-28-16,-56 28 15,0 0-15,1 0 16,-1 0-16,1 0 16,26-27-16,29-1 15,-1 28-15,0-27 16,28-28-16,-1 28 15,1-1-15,-1-27 16,1 28-16,-28 0 16,0-28-16,-27 27 15,-27 1-15,54 0 16,-27-1-16,27 1 16,-27-1-16,27-27 15,27 28-15,1 0 16,-55-1-16,27-27 15,-27 28-15,-28 0 16,1-1-16,-1 1 16,0-1-16,28 1 15,-27 0-15,26-1 16,1 1-16,0-1 16,0 1-16,0 0 15,54-56-15,-81 56 16,26-1-16,-26 1 15,-1 27-15,1-27 16,-1 27 0,-27-28-1,27 28-15,-27-27 16,28 27 0,-1-28 46,1 1-46,-1 27 46,-27-27-62,27-1 16,1 1-16,-1-1 15,1 1-15,-56 27 297,1 27-297,-1 1 16,1-1-16,0 1 16,-1-1-16,1-27 15,-1 0-15,1 0 16,27 27-16,0 1 250,27-28-250,-27 27 15,28 1 1,-1-1 31,-27-54 109,-27-1-140,27 1-16,-28 27 15,1-28 17,27 1-1,-27 27-15,-1 0 30,28-27 111,0-1-64,28 28-77,-1 0-16,0 0 16,1 0-16,-1 0 15,1 0 1,-1 0 0,0 0-1,1-27 1,-1 27-1,1 0 1,-28-28 0,27 28-1,0 0 63,1-27-78,-1 27 16,1 0 31,-56 27 94,28 1-141,-27-1 15,27 1-15,-28-1 16,28 0-16,-27-27 15,27 28-15,-27-28 0,27 27 16,0 1 15,-28-28-31,1 27 16,27 0-16,-28 1 16,1-1 15,27 1-16,0-1 17,-27-27 155,27-27-171,-28-1-1,28 1-15,0-1 0,-27 1 16,27 0 0,0-1-16,0 1 31,-28-1-15,28 1-1,0 0-15,0-1 16,-27 1-1,27-1 1,27 28 156,1 0-156,-1 28-1,1-28 1,-28 27-16,27 1 15,0-28 17,-54 0 140,27-28-141,-27 28-31,-1 0 15,28-27 1,-27 27 156,54 0-94,1-28-62,-1 1-16,0 27 15,1 0-15,-1-27 16,1 27-16,-1 0 16,0 0-1,1 0-15,-1 0 110,1 0-79,-1 0-16,0 0-15,-54 27 110,0 0-110,-1 1 15,28-1-15,-27 1 16,-1-1-16,1 0 16,0 28-1,27-27 1,-28-1 328,28 0-329</inkml:trace>
  <inkml:trace contextRef="#ctx0" brushRef="#br0" timeOffset="47138.66">27263 1618 0,'-82'27'125,"-55"0"-125,-27 28 16,-28 0-16,28-28 15,-1 28-15,-27-27 16,55-28-16,28 0 16,-1 0-16,-27 0 15,28 0-15,-1 0 16,0 0-16,-27 0 16,28 55-16,-28-28 15,0 28-15,0-28 16,-28 28-16,56-28 15,-1 1-15,1 27 16,-1-28-16,-54 0 16,-1 28-16,1-27 15,27 26-15,-28-26 16,28 27-16,0-55 16,28 27-16,-1-27 15,28 28-15,0-28 16,0 27-16,-1-27 15,1 27-15,0 1 16,-28-1-16,83 1 16,0-28-16,-28 27 15,27 0-15,1 1 16,0-28-16,-1 0 16,1 0-16,-1 27 15,1-27-15,27 28 16,-55-28-16,0 27 15,28 0-15,-55-27 16,0 28-16,27-1 16,0-27-16,0 0 0,0 0 15,1 0-15,-1 0 16,0 0 0,28 0-16,-1 0 15,1 0-15,-1 0 0,1 0 16,0 0-16,-1 0 15,1 28 1,-1-28-16,1 0 16,0 27-16,-1-27 15,1 27-15,-1-27 16,1 28 62,0-1-78,-56 1 16,29-28-16,26 27 15,1-27-15,-28 0 16,28 28-16,-1-28 16,56-28 77,-1 1-77,55-1-16,0-27 16,28 28-16,27-28 15,-27 0-15,-28 28 16,-55 0-16,28-1 15,-28 1-15,1-1 16,-28 1 0,27 27-1,-27-27 1,28 54 93,-1 28-93,0 0-16,-27-28 16,0 0-16,0 1 15,28-1-15,-28 28 16,27-28-16,-27 28 15,28-27-15,-1-1 16,-27 1-16,27-1 16,-27 0-16,0 1 15,0-1-15,0 1 16,0-1-16,28-27 47</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8:59.5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4960 11430 0,'27'0'79,"0"0"-79,-27 28 15,28-28 1,-1 0-16,1 0 15,-1 0 1,0 0 0,28 0-16,-27 0 15,54 27-15,-27-27 16,27 0-16,0 0 16,0 0-16,-27 0 15,27 0-15,0 0 16,-27 0-16,0-27 0,0 27 15,-28-28-15,28 28 16,0 0-16,0-27 16,54 27-1,-27-27-15,1-1 0,26 28 16,1-27-16,-28 27 16,0 0-16,-27-28 15,27 28-15,-27-27 16,27 27-16,-54-27 15,-1 27-15,0 0 16,1 0-16,-1 0 16,1 0-16,-1 0 15,28-28-15,0 28 16,54 0-16,1 0 16,-1 0-16,-26 0 15,26-27-15,1 27 16,-28 0-16,-27 0 15,-28-28-15,1 28 16,-1 0 0,0 0-16,1 0 15,-1 0-15,1 0 16,-1 0-16,0 0 16,1 0-16,27 28 15,-1-1-15,1-27 16,0 28-16,0-28 15,27 27-15,-27-27 16,0 0-16,54 0 16,-27 27-16,1 1 15,-29-28-15,1 27 16,-27-27-16,-1 0 16,0 0-16,1 28 62,-1-1-46,1-27-16,26 27 15,1-27-15,-27 28 16,-1-1 0,0-27-16,1 0 15,-56 0 188,1 0-187,0 0-16,-1-27 16,1 27-16,-1 0 15,1-28 1,0 28-16,-1 0 15,1 0-15,-1 0 0,1 0 16,0-27-16,-56 27 16,29 0-16,-56-27 15,0-1-15,1 28 16,-1 0-16,1 0 16,-56-27-1,110 27-15,28 0 16,-28 0-16,28 0 15,-1 0 1,1 0-16,0 0 16,-28 0-16,27 0 15,-26 0 1,-1 0-16,0 0 16,-27 0-16,27 0 0,0 0 15,0 0 1,1 0-16,26 0 15,1 0-15,-28 0 16,28 0-16,-1 27 0,-27 1 16,-27-1-16,0 0 15,-28 1 1,28-1-16,-27 28 0,-1-55 16,28 55-16,27-28 15,0-27-15,-27 28 16,27-28-16,28 27 15,-83-27-15,55 55 16,-27-55-16,27 27 16,28-27-16,0 0 15,-1 0-15,-27 0 16,28 28-16,-28-28 16,28 0-16,-1 0 15,1 0 1,0 0-16,-1 0 15,1 0-15,-1 0 16,1 0-16,0 0 16,-1 0-16,1 0 15,-1 0-15,1 0 16,-28 0 0,28-28-16,-1 28 15,1 0-15,0-27 16,-1 27-16,1-28 15,-1 1-15,1 0 16,0-1 0,-1 28-16,1 0 15,-1-27-15,1-1 16,0 28-16,-1-27 16,1 27-16,-1-27 15,1 27 1,82 0 109,27 27-125,0-27 15,28 55-15,-1-28 16,56 1-16,-1-1 16,1-27-16,54 0 15,-27 0-15,-1-55 16,56 28-16,-110-28 16,0 0-16,27 28 15,-54-28-15,0 28 16,-1-1-16,-54 28 15,0 0-15,27 0 16,-27 0 0,-28 0-16,1 0 15,54 0-15,0 0 16,-27 0-16,0 0 16,-1 0-16,-26 0 15,-1 0-15,1 0 0,-1 0 16,0 0-16,1 0 15,-1 0-15,1 0 16,-1 28 0,0-28-1,1 0-15,27 0 16,-1 0-16,-26 27 16,54-27-16,0 0 15,0 27-15,1 1 16,-1-1-16,-27-27 15,27 0-15,0 0 16,-27 0-16,-28 0 16,1 0-16,-1 0 15,0 0-15,1 0 16,-1 0-16,1 28 31,-1-28-31,0 0 16,28 27-16,-27-27 15,26 27-15,29-27 16,-29 0-16,-26 28 16,-1-28-16,-54 0 109,-1 0-93,1 0-16,-55 0 15,27 0-15,-27 27 16,-28-27-16,28 0 16,0 0-16,0 0 15,-1 28-15,1-28 16,0 0-16,0 0 15,0 0-15,-1 0 16,1 27-16,-27-27 0,-1 27 16,0 1-1,28-1-15,0-27 0,0 28 16,-28-28-16,28 27 16,-28-27-16,1 28 15,27-1-15,27-27 16,27 0-16,1 0 15,0 0-15,-1 27 16,1-27-16,-1 0 16,1 0-16,0 0 15,-28 0-15,0 0 16,0 0-16,0 0 16,1 0-16,-1 0 15,-27 0-15,27 0 16,27 0-1,1 0-15,0 0 16,-28 0-16,27 0 16,56 0 77,27-27-93,27 0 16,55-1-16,55-54 16,54 27-16,28 0 15,28 28-15,163-28 16,-191 0-16,-54 0 16,-56 55-16,-82 0 15,-27 0-15,-28 0 94,-54 0-47,0 0-32,-1 0 1,-27 0-16,-27 0 16,-27 28-1,-1-1-15,-54 1 0,-28 26 16,0-54-16,-27 28 16,54 27-16,28-28 15,28 0-15,27 1 16,54-28-16,56 0 78,26 0-78,1-28 16,55 1-16,54-28 0,1 28 15,-28-1-15,27-26 16,0 26-1,-54 1-15,0 27 0,-28-28 16,-27 28-16,-28 0 16,0 0-16,1 0 15,-28-27 110,0 0-93,-28-1 46,1 28-78,0-27 0,-28 27 15,-27 0-15,-1 0 16,1 0 0,-82 0-16,-1 0 0,28 0 15,-54 0-15,54 0 16,-28 0-1,56 0-15,-28 27 0,54 1 16,1-28-16,27 0 16,28 27-16,0-27 15,-1 0-15,1 0 16,-1 0-16,1 0 16,-55 0-1,27 0-15,-55 0 16,28 0-16,0 0 15,-55 0-15,27 0 16,1 55-16,-1-55 16,28 0-16,55 0 15,-1 0-15,1 0 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9:42.5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3261 3619 0,'27'0'47,"1"27"-16,-1-27-31,-27 27 15,27 1 1,1-28-16,-1 0 16,1 0-1,26 0-15,-26 0 16,-1 0-16,28-28 16,55 28-16,-28-27 15,0 27-15,0-55 16,0 55-16,28-27 15,27 27-15,-27-28 16,27 28-16,27 0 16,-27-27-16,27-1 15,56 28-15,-56 0 16,0 0-16,-27-27 16,-54 27-16,-1 0 15,-27-27-15,-28 27 16,0 0-16,1 0 15,-1 0 1,1 0-16,-1 0 31,0 0-15,1 0 0,-1 0-1,1 27-15,-1-27 16,0 27-16,1 1 15,-1-28-15,1 27 16,-1 1-16,0-28 16,1 0-16,-28 27 47,27-27-32,-27 28-15,28-28 16,-28 27-1,0 0 1,27 1-16,-27-1 16,27 1-16,-27-1 15,28 0-15,-1 1 16,-109-28 156,0 0-172,27 0 15,0 0-15,0 0 16,1 27-16,-29-27 0,29 0 16,26 28-1,1-28-15,-1 0 0,1 27 16,0-27 0,-1 0-16,1 0 15,-28 27-15,28-27 16,-1 28-1,1-28-15,-1 0 16,1 0-16,0 0 16,-1 0-16,1 0 15,-1 0 1,1 0-16,0 0 16,-1 0-16,1 0 15,-28 0-15,0 0 16,-27 0-16,0 0 15,0-28-15,-1 1 16,-26 27-16,27 0 16,-28-27-16,55 27 15,-27-28-15,0 28 16,54 0-16,1 0 16,0 0-1,-1 0-15,1 0 31,-1 0-15,1 0-16,0 0 16,-1 0-16,1 0 15,-1 0-15,1 0 16,-55 0 0,0 0-16,-28 0 15,0 0-15,1 0 16,54 0-16,28 0 15,-1 0-15,1 0 16,-1 0 62,1 0 0,-55 0-62,27 0-16,28 0 16,-1 0-16,1 0 15,82-27 126,82 27-126,27 0-15,55 0 16,0 0-16,55 0 16,-27 0-16,0-28 15,-28 28-15,-82 0 16,0 0-16,-55 28 16,-27-28-16,-28 0 15,-27 27 79,28-27-78,-1 0-16,0 0 15,1 0-15,27 0 16,-1 0-1,-26 0-15,-1 0 16,1 0 47,-28 28 30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0:30.7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6028 5757 0,'0'-28'46,"-27"28"-46,-1 0 16,1 0 0,0 0-16,-1 0 15,1-27 1,-1 27-16,28-28 16,-27 28-16,-55-55 15,-28 28 1,1 27-16,-1-55 0,0 55 15,28 0-15,0 0 16,0 0-16,27-27 16,0 27-16,28-28 15,-28 28-15,28 0 16,-1 0 0,1 0-16,-1 0 15,1 0 1,0-27-16,-1 27 15,1 0-15,-55-27 16,27 27-16,0 0 16,28 0-16,-28 0 15,27 0-15,1 0 16,0 0-16,-1 0 16,1 0-1,-1 0-15,1 0 16,0 0-16,-28 0 15,27 0-15,1 0 16,-28 0-16,28 0 16,-1 0-16,1 0 15,0 0 1,-1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06:11.8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18386 11321 0,'-28'0'63,"1"0"-48,-28 0-15,0 0 16,-54 0-16,54 0 15,-55 0-15,-27 0 16,-27-55-16,27 55 16,27 0-16,-54 0 15,54 0-15,28 0 16,0 0-16,55 0 16,-1 0-16,1 0 15,-1 0-15,1 0 16,0 0 15,-1 0-15,1 0-1,-1 0-15,-26 0 16,26 0-16,-27 0 16,-54 0-16,27-27 15,-1 27-15,29 0 16,-29 0-16,29 0 15,26 0-15,-27-28 16,28 28-16,-1 0 16,1-27-16,-28 27 15,28 0-15,-28 0 16,0 0-16,-27-28 16,27 28-16,-27 0 15,55 0-15,-1-27 16,1 27-16,-1 0 15,1 0-15,-28 0 16,0 0-16,28 0 16,0 0-16,81 0 203,56 55-188,-28-55-15,0 27 16,55 1-16,28-28 16,-1 27-16,28-27 15,-27 0-15,-1 27 16,0-27-16,-27 28 16,28-28-16,-83 0 15,28 0-15,-83 0 16,0 0-16,1 0 62,-1 0-46,1 0 0,-1 0-1,28-28-15,27 28 16,28 0-16,-1-27 15,1 0-15,27 27 16,-55 0-16,-27 0 16,-28 0-16,-27 27 78,28 0 16,26 1-94,-26-28 15,-1 27-15,1-27 16,-1 0 62,0 0 47,1 0-63,-1 0-46,1 0 0,-1 0-16,-27 28 15,27-28 17,1 0-17,-1 0 1,1 27-16,-1-27 15,0 0 95,-27 27-1,-27 1-78,0-1-31,-56 1 16,56-28-16,-28 0 16,28 27-16,-28-27 15,0 0-15,-27 27 16,27-27-16,-27 28 16,27-1-16,-27-27 15,55 28-15,-28-28 16,27 0-16,1 0 15,0 0-15,-28 0 16,27 0-16,-26 0 16,-1 0-16,0 0 15,28 0-15,-1 0 16,1 0-16,-1 0 16,1 0-16,0 0 15,-1 0-15,1 0 16,-1 0-16,1 0 15,0 0 1,-1 0 0,1 0-1,-28 0-15,28 0 16,-56 0-16,56-28 16,-55 28-16,0-27 15,27 27-15,0-28 16,28 28-16,-56 0 15,29 0-15,26 0 16,-27 0-16,28 0 16,0 0-1,-1-27 48,1 27-63,-1 0 0,1 0 15,0 0-15,-28-27 16,27 27 0,1 0-16,-28 0 15,28 0-15,-1-28 0,1 28 16,-28 0-16,0 0 16,-54-27-16,-1 27 15,0 0-15,1 0 16,-1 0-16,83 0 15,-28 0-15,0 0 16,28 0-16,-28 0 16,0 0-16,28 0 15,-1 0-15,1 0 16,0 0 0,-1 0-1,1 0-15,-1 0 16,-54 0-16,0 0 15,0 0-15,0 0 16,-1 0-16,29 0 16,-1-28-16,0 1 15,28 27-15,-1-27 16,1 27-16,-1 0 16,1 0-16,0 0 15,-1 0-15,1 0 16,-1 0-16,1-28 15,0 28-15,-1 0 16,1 0-16,-1 0 16,1-27-1,0 27-15,-1 0 16,-27 0 0,-27 0-16,-27 0 15,-1-28-15,28 28 16,54-27-16,1 27 15,0 0-15,-1 0 16,56 0 140,26 0-140,56 0-16,0 0 16,27-27-16,-28 27 15,28 0-15,-27 0 16,-1 0-16,-26 27 15,-1 0-15,-27 1 16,-1-28-16,-26 27 16,-56-27 124,-26-27-124,-29-1-16,-26 1 16,-28 0-16,27-1 15,1 1-15,-1-1 16,28 28-16,-55 0 15,27 0-15,1-27 16,-1 27-16,28 0 16,27 0-16,0 0 15,28 0-15,-1 0 16,1-28-16,0 28 16,-1 0-16,-27 0 15,28 0 1,0 0-16,-28 0 15,0 0-15,0 0 16,0 0-16,1 0 16,-1 0-16,-27 0 15,-28 0-15,0-27 16,28 27-16,27 0 16,1 0-16,26 0 15,1 0-15,-1 0 16,1 0-16,0 0 15,-1 0 1,1 0-16,-28 0 16,28 0-16,-28 0 15,0 0-15,28 0 16,-1 0-16,1 0 16,-1 0-1,1 0-15,0 0 16,-1 0-16,1 0 15,-1 0-15,1 0 16,27 27 187,27-27-187,1 28-16,-1-28 15,28 27-15,-28-27 16,1 0-16,27 0 16,-28 28-16,0-28 15,-27 27 1,28-27 15,-1 0-15,28 0-16,0 0 15,0 0-15,-28 0 16,28 0-16,0 0 16,-1 28-16,1-28 15,55 0-15,-28 0 16,28 0-16,-1 0 16,-27 0-16,28 0 15,-83 0-15,28 0 16,-27 0-16,-1 0 15,0 0-15,1 0 16,-1 0 0,1 0-1,-1 0 17,28 0-32,-28 0 15,28 0-15,55 0 16,-1 0-16,-54 0 15,0 0-15,-28 0 16,1 0-16,-1 0 0,0 0 31,28 0-31,-27 0 16,26 0-16,-26 0 0,-1 0 16,-82 27 202,-27 0-202,0 1-16,0-1 16,0 1-16,54-28 15,1 0-15,27 27 47,55-27-16,54 0-31,1 0 16,27 27-16,27 1 16,-27-28-16,-27 0 15,-1 55-15,1-28 16,0 0-16,-1 28 15,-27-27-15,28-1 16,0-27-16,-1 27 16,1 1-16,-1-28 15,1 27-15,-28-27 16,-54 0-16,-1 28 16,0-28-16,1 27 15,-1-27 1,1 0-16,-1 0 31,0 28-31,1-28 16,-1 0-1,1 0 17,26 0-17,1 0-15,55 0 16,-1 27-16,-26-27 15,26 0-15,-26 0 16,-29 0-16,1 27 16,0-27-16,-28 0 15,1 28-15,-1-28 16,28 0-16,-28 0 16,1 0-16,27 0 15,-1 0-15,29 0 16,-1 0-16,-27 0 15,-28 0-15,0 0 16,1 0 0,-1 0 31,28 0-16,0 0-31,0 0 15,-28 0-15,0 0 16,1 0-16,-1 0 16,1 0-16,-1 0 15,0 0-15,1 0 16,27-28-16,27 28 16,27 0-16,-26-27 15,-1 27-15,-55 0 16,1 0 140,-1-27-125,-27-1 32,-27 28-63,-1-27 15,1-1-15,-28 28 16,-82-27-16,-27-1 16,27 28-16,-55 0 15,-27-27-15,-28 0 16,0-1-16,1 1 0,-56 27 16,56 0-1,26 0-15,29 0 16,54 0-16,82 0 0,27 0 15,1 0-15,0 0 157,-1 0-142,1 0-15,-1 0 16,1 0-16,0 0 16,54 0 46,0 0-62,1 0 16,-28-28 77,-55 28-77,-55 0-16,-54 0 16,0 0-16,27 0 15,-110 0-15,83 0 16,-28-54-16,27 26 16,56 28-16,-1-27 15,55 27-15,1 0 16,26 0-16,1 0 15,-1 0-15,1 0 32,-28 0 46,-27 0-78,-28 27 15,1-27 1,-1 0-16,28 0 16,27 0-16,28 0 0,-28 0 15,28 0 48,-1 0-48,1 0-15,-1 0 16,1 0-16,0 0 16,-28 0-16,27 0 15,-26 0-15,26 0 16,1 0-16,-1 0 16,1 0-16,0 0 15,-1 0 1,1 0-16,-1 0 15,1 0 1,0 0-16,-1 0 16,-27 0-1,28 0-15,0 0 16,-1 0-16,1 0 16,-1 0-1,1 0 1,0 0-16,-1 0 31,28 28 250,28-28-265,26 0-16,1 0 16,55 0-16,-1 0 15,56-28-15,-1 1 16,-27-1-16,0 28 15,28 0-15,-1-27 16,28 27-16,0 0 16,-28 0-16,28 0 15,-28 0-15,1-27 16,-56-1-16,-81 28 16,-1 0-16,0 0 15,1 0 79,-1 0-78,28 0-16,55-27 15,-1 27-15,1-28 16,-1 28-16,-26 0 15,-29 0-15,-26 0 16,-1 0-16,1 0 16,-28 28-16,27-28 47,0 0-47,1 0 15,-1 0 1,1-28-16,-1 28 15,0 0-15,28-27 16,-27 27-16,26 0 16,-26-27-16,-1 27 15,1 0 1,-1 0-16,-27-28 125,0 1-78,-27 27-32,27-28 1,-28 28 0,1 0-1,-1 0-15,1 0 16,54-27 78,56 27-94,-29 0 15,-26 0-15,-28-28 172,-82 28-156,-28-27-16,0 27 15,1-27-15,-1 27 16,28 0-16,-28 0 16,28-55-16,0 55 15,0 0-15,27 0 0,28 0 16,-1 0-16,1 0 16,-1 0-1,1 0-15,-28 0 16,28 0-16,-1 0 0,1 0 15,0 0-15,-1 0 16,1 27-16,-1-27 16,-26 0-16,26 28 15,-27-28-15,28 0 16,-28 0-16,28 27 16,-1-27-16,-26 27 15,26-27-15,1 0 16,-1 0-1,1 0-15,0 0 32,-28 28-32,-27-28 15,-28 27-15,28-27 16,54 0-16,-26 0 16,26 0-16,1 0 15,-1 0-15,1-27 16,0 27-16,-1 0 15,1 0-15,-1 0 16,1 0-16,0 0 16,-28 0-16,27 0 15,1 0-15,-28 0 16,28-28-16,-1 28 16,1 0-16,0 0 15,-1 0-15,1 0 16,-1 0-16,1 0 15,0 0-15,-1 0 16,1 0 0,-1 0-16,1 0 15,-28 0-15,0 0 16,1 0-16,26 0 16,-27 0-16,1 0 15,26 0-15,1 0 16,-1 0-16,1 0 15,0 0-15,-1 0 94,-27 0-94,-54 0 16,-1 0-16,55 0 15,1 0-15,26 0 16,1 0-16,-1 0 16,1 0-1,0 0 48,-1 0-63,1 0 15,27 28-15,-28-28 94,28 27 62,0 1-140,0-1 15,0 1-31,0-1 47,28-27-47,-28 27 31,27-27-15,1 28 0,-28-1-1,27-27 1,0 0 0,-27 28 15,28-28-16,-1 0 17,-27 27-17,28-27 17,-1 0-1,-27 27-31,27 1 125,1-28-110,-1 27 17,-27 1 61,28-28 64,-1 0-142,28 0 1,27 0-16,28 0 16,-28 0-16,27 0 15,1 0-15,0 0 16,-28 0-16,0 0 15,-27 0-15,-28 0 16,1 0 140,-1 0-140,0 0 0,28 0-16,-27 0 15,26 0-15,1 0 16,-27 0-16,-1 0 15,0 0-15,1 0 16,-1 0-16,28 0 16,-28 0-1,1 0-15,-1 0 16,1 0-16,-1 0 16,0 0-16,1 0 0,-1 0 15,1 0 1,-1-28-16,0 28 15,28 0-15,0 0 0,-28 0 16,28 0 0,0 0-16,0 0 0,0 28 15,-28-28 1,0 27-16,1-27 0,-1 0 16,1 0-1,-1 0-15,0 27 16,1-27-16,-1 0 15,1 0 1,-1 0-16,0 0 16,1 0-16,-1 28 15,1-28 1,-1 0-16,0 27 16,1-27-16,-1 0 31,1 0-16,-1 0 1,0 0-16,1 28 16,-1-28-16,55 0 15,1 27-15,-29-27 16,-26 27-16,-1-27 16,1 0-16,-56 0 203,-81 0-188,-28 0-15,-28-54 16,1 26-16,-1-27 16,-81 28-16,-1 0 15,28 27-15,82-28 16,27 28-16,56 0 15,26 0 1,1 0 140,-28 55-156,-27-28 16,0-27-16,-28 55 16,0-27-16,1-1 15,-28-27-15,55 27 16,-1-27-16,29 0 15,26 0-15,1 0 16,-1 0 78,1 0-94,0 0 15,-1 0 1,1 0-16,-1 0 16,-26 0-16,26 0 15,1 0 1,-1 0-16,1 0 16,0 0-16,-28 0 15,27 28-15,1-28 16,0 0-1,-1 0 110,1 0-93,54 27 61,28-27-93,27 0 16,28 0-16,-1 0 16,1 0-16,0 0 15,-1 0-15,-27 0 16,-27 0-16,0 0 16,0 0-16,-28 0 15,1 0 1,-1 0-16,0 0 15,28 0-15,-27 0 16,-1 0-16,28 0 16,-28 0-16,1 0 15,-1 28-15,0-28 16,1 0-16,-1 0 16,1 0-16,-1 0 15,0 0 32,1 0-31,-1 0-16,28 27 15,-28-27-15,28 28 16,-27-1-16,26-27 16,29 27-16,-56-27 15,28 28-15,-28-28 16,28 27-16,-28-27 15,1 0-15,-28 28 16,27-28-16,1 0 16,-1 0-16,0 0 15,1 0-15,-1 0 16,28 0-16,55 0 16,-28 27-16,27-27 15,-26 55-15,-56-55 16,0 0-16,28 0 15,-27 0-15,-28 27 16,27-27-16,0 0 16,1 0-16,-1 0 15,1 0-15,-1 0 16,0 0-16,1 0 47,-1 0-47,1 0 15,26 0 1,-26 0-16,-1 0 16,28 0-16,-28 0 15,1 0-15,-1 0 16,1 0-16,-1 0 16,0 0-1,1 0 1,-1 0-1,28 0-15,0-27 16,27 27-16,-55 0 0,28-28 16,-27 28-16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0:43.1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3206 8004 0,'27'0'141,"1"0"-125,-1 0-16,1 0 15,-1 28 1,0-28-16,1 0 0,-1 0 16,28 27-1,-28-27-15,56 27 16,-56-27-16,28 0 15,-28 0-15,1 0 16,-1 0-16,0 0 16,1 0-16,-1 0 15,1 0-15,-1 0 16,0 0-16,1 0 16,-1 0-1,1 0 16,-1 0-15,0 0 0,56 0-16,-1-27 0,0-28 15,-27 28-15,54 27 16,-81-28-16,27 1 16,-28-1-16,28 28 15,-28 0-15,1-27 16,-1 27-16,0 0 15,1 0-15,-1 0 16,1 0-16,-1 0 16,0 0-1,1 0-15,-1 0 16,1 0-16,26 0 16,-26 0-16,54 0 15,-27 0-15,27 0 16,0 0-16,-54 0 15,26 0-15,1 0 16,-27 0-16,54 0 16,-27 27-16,27-27 15,-27 0-15,54 0 16,1 0-16,-1-27 16,-54 0-16,0 27 15,-28 0-15,1 0 16,-1 0 15,1 0-31,-1 0 16,0 0 15,1 27-31,-1-27 31,1 0-31,-28 27 16,27-27-1,0 28-15,1-28 16,-1 27-16,1-27 16,-1 28-16,0-28 15,1 27 1,-1-27-16,1 28 16,26-28-16,-26 27 15,109 0 1,-82 28-16,-1-55 0,1 0 15,-27 28-15,-1-28 16,0 0-16,1 0 16,-1 0-16,1 0 15,-1 0-15,0 27 16,1-27-16,27 0 16,27 27-16,-27-27 15,27 0-15,-27 0 16,-28 0-16,0 0 15,1 0-15,-56-27 266,1 27-250,0-27-1,-1 27-15,1-28 16,-1 28-16,1-27 16,0 27-1,-1 0 1,1-28-1,-1 28-15,1 0 0,0 0 16,-1 0-16,1-27 16,-28 27-1,0 0-15,28 0 16,-1 0-16,1-27 16,0 27-16,-1 0 15,1 0-15,-28 0 16,28 0-16,-1 0 15,-27 0 1,1 0-16,-1 27 16,27-27-16,-26 0 15,-1 0-15,27 0 16,-26 0-16,26 0 16,1 0-16,-1 0 15,-26-27-15,-29 27 16,-26 0-16,-1 0 15,-27 0-15,28 0 16,-1 0-16,0 0 16,28 0-16,27 0 15,1-28-15,-1 28 16,0 0-16,0 0 16,0 0-16,1 0 15,26 0-15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0:53.0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3096 9813 0,'28'0'78,"-1"0"-62,1 0-16,-1 0 15,0 0-15,1 0 16,27 28-16,27-1 16,-55-27-1,1 0-15,-1 27 16,0-27-16,1 0 0,-1 0 15,1 0-15,-1 0 16,0 0 0,1 0-16,-1 0 15,28 0-15,0 0 16,-28 0-16,1 0 16,-1 0-16,0-27 15,1 27-15,-1 0 78,1 0-62,-1 0 0,0 0-16,1 0 15,-1 0 1,1 0-16,-1 27 15,0-27-15,1 28 16,-1-28 15,1 0-31,-1 0 16,0 0-16,1 0 16,-1 0-16,1 0 15,-1 0 16,0 0-15,28 27 0,-27 1-16,-1-28 15,0 27-15,1-27 16,-1 0-16,1 27 16,-1-27-16,0 28 15,1-28-15,-28 27 16,27 1-1,1-28-15,-1 0 16,0 0 0,1 0-1,-1 0 17,-27 27-17,-27-27 126,-1-27-141,-26-1 15,26 1 1,-27 27-16,1 0 16,26-28-16,-27 28 15,28-27-15,-28 27 16,0 0-16,28 0 16,-55 27-16,0 1 15,27-1-15,27-27 16,1 28-16,0-1 15,-56 1-15,56-28 16,0 0 0,-1 0-16,1 0 15,-1 0-15,1 0 16,0 0-16,-1 0 16,1 27-1,-1-27 1,1 0-16,0 0 15,27 27-15,-28-27 16,-27 0-16,28 0 16,0 0-16,-1 0 15,1 0 1,-28 0-16,28 0 16,-1 0-16,1 0 15,-1 0 1,1 0-16,0 0 15,-1 0 17,1 0-1,-1 0-15,1 0-16,0 0 15,-1 0-15,1 0 63,27-27-48,-28 0-15,1 27 16,0 0-16,27-28 16,-28 28-1,1-27 1,-1-1-1,1 28 17,27-27 15,27 27-32,1-28-15,-1 1 16,1 0-16,26-28 0,-26 27 15,54 1 1,-55 27-16,1-27 16,-1 27-16,28 0 0,-28 0 15,1 0 1,27 0-16,-28 0 16,0 0-16,1 0 15,-1 0 1,1 0-16,-1 0 15,0 0-15,1 0 32,-1 0-17,1 0 1,-1 0-16,0 0 16,1 0-16,-1 0 15,1-28-15,-1 28 16,0 0-16,1 0 0,-1 0 15,1 28 1,-1-28 0,0 0-16,1 0 15,-1 27-15,1-27 0,-1 0 16,0 0 0,1 0-1,-1 0-15,1 0 16,-1 0-1,0 0 1,1 0 0,-1 0-1,1 0-15,-1 0 16,0 0 0,-27-27-1,28 27-15,-1 0 16,1 0-16,-1 0 15,0-28-15,1 1 0,-1 27 16,1 0 0,-1 0-1,0-28 1,1 1-16,-1 0 16,1-1-16,-1 28 15,0-27-15,-27-1 78,-27 28-15,27-27-63,-27 27 15,-1 0-15,1-27 16,-1 27-16,1-28 16,0 28-16,-1 0 15,1 0-15,-1 0 16,1 0-16,0 0 16,-1 0-16,1 0 15,-28 0 1,28 0-1,-1 0-15,1 0 0,-1 0 16,1 0 0,0 0-1,-1 0 17,1 0 14,-1 28-30,28-1 15</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0:58.6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4795 9923 0,'-27'0'156,"-1"0"-140,1 0-16,0-28 16,-1 28-16,1 0 15,-1 0-15,1 0 16,0-27-16,-1 27 15,1 0 1,54 27 109,1-27-109,26 55-16,-26-55 15,27 0-15,-28 0 16,28 0-16,-28-27 16,1-1-16,-1 1 15,0 27-15,1 0 16,-1 0-1,-27-27 1,28 27-16,-56-28 438,1 1-423,-1 27 1,1 0-16,0-28 31,-28 28-15,27 0-16,1 0 15,-55 0-15,-28 0 16,-328 55 15,356-55-31,-1 28 16,29-28-16,26 0 15,1 0 95,-1 0-110,1 0 15,0 0-15,-1 0 16,1 0 0,-1 0-1,1 0 17,0 0-17,-1 0 1,1 0-1,-1 0-15,1-28 16,0 28-16,-1 0 16,1 0-16,27-27 15,-28 27 360,1-28-359,0 1-16,27 0 16,-28 27-1,28-28 1,0 1-1,28-1 251,-1 28-266,0 0 16,1 0-16,27 0 15,-1 0-15,-26 0 16,-1 0-16,1 0 16,-1 0-1,0 0 1,1 0 15,-1 0-15,1 0-16,-1 0 15,0 0-15,1 0 16,-1 0 0,1 0-16,-1 0 15,0 0 16,1 0-15,27 0 0,-28-27-16,0 27 15,1-27-15,-1 27 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1:09.8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6001 5757 0,'-28'-28'63,"1"28"-48,27-27 1,-27 27-16,-1-28 16,1 28-16,-1 0 15,1-27-15,0 27 16,-28 0-16,27 0 16,1 0-1,0 0-15,-1 0 16,1 0-1,-1 0-15,1 0 16,0 0-16,-1 0 16,1 0-16,-1 0 15,1 0-15,0 0 16,-1 0-16,1 0 16,-28 0-16,-55 0 15,56 0-15,-1 0 16,0 0-16,28 0 15,-1 0-15,1 0 16,-1-28 31,1 28-47,-28 0 16,0 0-16,-54 0 15,-28 0-15,27 0 16,1 0-16,-1 0 15,55 0-15,0 0 16,28 0-16,0 0 16,-1 0-16,1 0 109,-1 0-93,1 0-16,0 0 15,-1 0-15,1 0 16,-1 0-16,1 0 16,0 0-16,-1 0 15,1-27 1,-1 27-16,1 0 15,0 0 1,27-27 47,-28 27-48,1-28-15,-1 1 31,1 27-31,0 0 16,-1 0 0,1 0-16,-1-28 0,56 28 250,-1 28-250,1-1 15,-1 1-15,28-28 0,27 0 16,0 0-16,28 0 16,-28-28-16,28 28 15,-1-27-15,-27-1 16,-27 1-1,-27 27-15,-28-27 63,0-1-47,-28 28-16,1-27 15,-1 27-15,1 0 16,0-28-1,-1 28-15,1 0 16,-1 0-16,1 0 16,0 0-16,-28 0 15,27 28-15,-54-1 16,27-27-16,-27 28 16,0-1-16,27 0 15,28-27 1,-1 0-16,28 28 15,-27-1 64,0-27-79,-1 28 15,28-1-15,-27-27 16,27 27-1,0 1 17,-28-28-32,28 27 93,0 1-93,28-1 16,-28 1-16,27-1 16,1 0 31,-1-27-32,-27 28 1,27-28-16,1 27 15,-1 1-15,1-28 16,-1 27-16,0-27 16,1 27-1,27-27-15,27 0 16,27 0 0,1 0-16,0 0 0,-1 0 15,-54-27 1,0 27-16,-28 0 15,28-27-15,-28 27 16,1 0-16,-1 0 16,28-28-1,-28 28-15,1 0 16,-1 0 0,1 0-16,-1 0 15,0 0-15,1 0 16,-1 0-1,28 0-15,-28 0 16,1 0 0,-1 0-16,1 0 15,-1 0 1,0 0-16,1 0 16,-1 0-1,1 0-15,-1 0 16,0 0-16,1 0 15,-1 0 1,1 0 0,-1 0-16,0 0 15,1 0 1,-1 0-16,1 0 16,-1 0-16,0 0 15,1 0 1,-1 0-16,1 0 15,-1 0 1,0 0-16,1 0 16,-1 0-16,1 0 15,-1 0 1,0 0-16,1 0 16,-1 0-1,1 0 1,-1 0 46,0 0 48,1 28-48,-1-28-62,1 0 16,-1 0-1,0 0 1,-27-28 47,-27 28-48,27-27-15,-27-1 16,-1 28-1,28-27-15,-27 27 32,27-27-32,-28 27 0,28-28 15,-27 1 1,0-1 0,27 1-1,-28-1-15,28 1 16,0 0 62,-27 27-62,-1 0-1,1-28 1,0 1-16,-1 27 15,1 0-15,-1-28 16,1 28 0,0 0-16,-28-27 15,27 27-15,1 0 16,0 0-16,-1 0 16,1 0-1,-1 0-15,1 0 16,0 0-1,-1 0 189,1 0-189,-1 27 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1:23.0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3261 11266 0,'0'27'15,"0"1"-15,0-1 32,0 1-17,27-28 1,1 27 15,-1-27-15,-27 27-1,27-27 1,1 28 0,-1-28 15,1 27-15,-1-27-16,28 0 15,0 0 1,-28 0-16,0 0 15,1 0-15,-1 0 16,1 28 0,-1-28-1,0 0-15,1 0 16,-1 0 0,1 0-16,-1 0 15,0 0-15,1 0 16,-1 0-16,28 0 15,0 0-15,27 0 16,-27 0-16,0 0 16,-1 0-16,29-28 15,-1 1-15,0 27 16,-27 0-16,0 0 16,-28 0-16,0 0 15,1 0-15,-1 0 16,1 27-16,26-27 15,1 0 1,-27 0-16,-1 0 16,0 28-16,28-28 15,0 0-15,0 0 16,-28 0 0,1 0-16,-1 0 15,28 0-15,27 27 0,0 0 16,0-27-1,1 0-15,26 28 16,1-1-16,-28-27 0,28 28 16,-28-1-16,0-27 15,28 27 1,-56-27-16,29 28 0,-1-28 16,27 55-16,-26-55 15,26 0-15,-27 0 16,1 0-16,-29 27 15,1-27-15,-27 0 16,-1 0-16,0 0 16,1 0-16,-1 28 15,1-28 1,26 0 31,-26 0-32,27 0-15,-1 0 16,-26 0-16,27 0 16,-28 0-16,0 0 0,1 0 15,-1 0 1,1 0-16,-1 0 16,0 0-16,1 0 0,-1 0 15,1 0 1,-1 0-16,0 0 15,1 0-15,-1-28 16,1 28-16,-1 0 16,0 0-16,1-27 15,-1 27 32,1 0-16,-1 27-31,0 1 16,1-28 0,-1 0-16,1 0 0,-1 27 15,0 0 1,1-27 156,109 0-141,-82 0-15,-28 0-16,28 0 15,0 0-15,-28 0 16,28 0-16,-28 28 16,1-28-16,-1 0 15,0 0-15,-27 27 16,28 1-1,-1-28 1,-54 0 140,-1-28-140,1 1-16,27-1 16,-27 28-1,27-27-15,0 0 16,0-1-16,0 1 15,27-1-15,-27 1 16,27 27-16,-27-28 16,28 28-16,-28-27 15,27 27-15,-27-27 16,28 27 0,-28-28-16,27 1 31,0-1 31,1 1-46,-28 0 31,-28 27-32,28-28-15,-27 1 16,0 27 0,-1-28-16,1 28 15,-1-27-15,1 27 0,0 0 16,-1 0 0,1 0-16,-28 0 15,28 27-15,-28-27 16,0 28-16,0-1 15,0 1-15,-27-1 16,55-27-16,-28 27 16,-27 1-16,27-1 15,-27-27-15,-55 0 16,27 28-16,1-1 16,-28-27-16,0 0 15,-28 27-15,56 1 16,-56-28-16,28 27 15,28-27-15,26 28 16,1-28-16,55 0 16,-28 0-16,28 0 15,-1-28-15,1 28 16,-1-27-16,1 27 16,0 0-16,-28 0 15,0 0-15,-27 0 16,27 0-16,-55 27 15,28-27-15,0 28 16,55-28-16,-1 0 16,-27 27-16,28-27 15,-28 0-15,0 0 16,1 0-16,-1 0 16,27 0-16,-26 28 15,-1-28-15,-27 27 16,-1 0-16,29-27 15,-1 0-15,27 0 0,1 0 16,0 0 0,-1 0-1,1 0 1,-1 0-16,1 0 0,0 0 16,-1 0-16,1 0 15,-1 0 1,1 0-16,0 0 0,-1-27 15,1 27-15,-1-27 16,-54 27-16,0 0 16,27 0-16,0-28 15,-27 28-15,0 0 16,27 0-16,0 0 16,1-27-16,-1 27 15,55-28-15,-28 28 16,1-27-16,0 27 15,-1 0-15,1-28 16,-1 28-16,-26-27 16,-1 27-1,-27 0-15,27 0 16,27 0-16,1 0 16,0 0-16,-1 0 0,1 0 15,-1 0-15,1 0 16,0 0-1,-1 0 1</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1:35.5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9508 13294 0,'0'28'94,"-27"-28"-94,27 27 16,-28-27-16,1 28 15,-1-1-15,1-27 16,0 0-16,-1 0 16,1 0-16,-1 0 15,28 27 1,-27-27-16,0 0 15,-1 0-15,1 0 16,-28 0-16,28 28 16,-1-28-16,1 0 15,-1 0-15,1 0 16,0 0 0,-28 0-16,27 0 15,1 0-15,0 0 16,-1 0-16,1 0 15,-1 0-15,1 0 16,0 0-16,-1 0 16,28-28-1,-27 28-15,-1 0 32,1 0-17,0 0-15,-1 0 16,1 0-1,-28 0-15,28 0 16,-1-27-16,1 27 16,-1 0-16,1 0 15,-28 0-15,0 0 16,-27-27-16,0 27 16,-28-28-16,28 1 15,0 27-15,-28 0 16,56 0-16,-1 0 15,27 0-15,1 0 16,-28 0-16,28 0 16,-1-28-16,1 28 15,0 0-15,-1 0 16,1 0-16,-1 0 16,1 0-1,0 0 32,-1 0-31,1 0-1,-1 0-15,1 0 16,-28 0-16,28 0 16,-1-27-16,-26 27 15,-1 0-15,-27-28 16,-1 28-16,-26-27 15,27 0-15,-28-1 16,0 1-16,1-1 16,27 28-16,-1 0 15,1 0-15,27 0 16,1 0-16,26 0 16,1 0-16,-1 0 15,1 0 1,0 0-16,-1 0 15,1 0 1,-1 0-16,1 0 16,0 0-16,-1 0 15,28 28-15,-27-28 16,-1 0-16,1 0 16,0 0-16,-1 0 15,-27 27-15,-27-27 16,0 28-16,-28-1 15,28 0-15,0 1 16,27-1-16,28-27 16,-28 28-16,0-28 15,0 0-15,1 27 16,-1-27-16,-27 28 16,27-1-16,0-27 15,0 55-15,0-55 16,28 0-16,0 27 15,-1-27-15,1 28 0,-1-28 16,1 0 0,0 0-1,-1 0-15,28 27 16,-27-27-16,-1 0 16,1 27-16,-28-27 15,28 0-15,-1 0 16,1 0-1,-28 0-15,28 0 16,-55-27-16,-1 27 16,56-27-16,-28 27 15,28 0-15,-1-28 16,1 28-16,0 0 16,-1 0-16,56 0 296,-1-27-296,0 27 16,28 0-16,-27 0 16,26 0-16,1 0 15,55 0-15,-28 0 16,0 0-16,28 0 16,-1 0-16,1 0 15,-55-28-15,27 1 16,-27 27-16,0 0 15,-1 0-15,1 0 16,27-27-16,1 27 16,-1 0-16,0 0 15,-27 0-15,-28 0 16,28 0-16,-28 0 16,1 0-16,-1 0 140,-27 27-124,28-27-1,-28 27-15</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2:25.760"/>
    </inkml:context>
    <inkml:brush xml:id="br0">
      <inkml:brushProperty name="width" value="0.05292" units="cm"/>
      <inkml:brushProperty name="height" value="0.05292" units="cm"/>
      <inkml:brushProperty name="color" value="#FF0000"/>
    </inkml:brush>
  </inkml:definitions>
  <inkml:trace contextRef="#ctx0" brushRef="#br0">4055 4879 0,'83'28'141,"26"27"-141,-27-28 16,28 28-1,-55-28-15,54 28 0,28-28 16,0 56-16,-27 26 16,27-54-16,0 27 15,-27-27-15,27 27 16,27 28-16,-54-28 15,-1 1-15,28-29 16,-27 29-16,-1-29 16,-54 1-16,55-27 15,-83 26-15,28-26 16,0-1-16,0 1 16,27 27-16,-27-28 15,-1 0-15,1 28 16,-27-27-16,26-1 15,-26 0-15,27 1 16,-28-1-16,0 1 16,1-1-16,27 28 15,-28-28-15,0 1 16,28-1-16,-27 0 16,-1 1-16,0-28 15,-27 27-15,28-27 16,-56-27 218,28-1-218,0-26-16,0 26 15,28-27-15,-1 28 16,1-28-16,-1 0 16,0 28-16,1 0 15,-1-1-15,-54 28 172,-1 55-172,1-28 16,0 28-16,-1 0 15,-27 0-15,28 0 16,-28-28-16,0 0 16,28 1-16,27-56 140,0 1-124,-27 27 93,-1 0-109</inkml:trace>
  <inkml:trace contextRef="#ctx0" brushRef="#br0" timeOffset="1975.43">3973 15761 0,'28'0'47,"-28"28"-47,27-1 0,0-27 15,1 0-15,27 0 16,54 27-16,1-27 16,27 28-16,0-1 15,27-27-15,1 0 16,-1-27-16,-54-1 16,54 1-16,28 0 15,-28-1-15,-27 1 16,55-28-16,0 28 15,-28-28-15,-82 55 16,28 0-16,-55 0 16,-28-28-16,1 28 15,-1 0-15,0 0 16,-27-27-16,28 27 16,-1-28-16,1 1 15,-1 0-15,0-1 16,1 1-16,-1-1 15,28 1-15,-28 0 16,1 27 0,-1-28-16,-27 1 15,28 27 1,-1-28-16,0 1 16,1 27-16,-1-27 15,1-1-15,-1 28 16,-27-27 156,-27 27-172,-1 0 15,-27 0-15,1 0 16,26 27-16,1-27 16,-1 0-16,1 0 15,27 28 204,27-28-203,-27 27-16,28-27 31,-28 27-31,27-27 15,-27 28-15,28-1 16,-1 1 0,0-28-1,-27 27 1,28 0 15,-28 1-31,27-1 16,-27 1-1,28-28-15,-28-28 157,0 1-157,0-1 15,0 1-15,0 0 16,0-1 0,0 1-1,0-1 1,0 1-1,0 0-15,0-1 16</inkml:trace>
  <inkml:trace contextRef="#ctx0" brushRef="#br0" timeOffset="6436.64">20907 658 0,'0'55'93,"27"55"-93,28-1 16,-55 1-16,27-28 16,1 28-16,-1-1 15,-27 1-15,27 0 16,-27-1-16,0 1 16,28-28-16,-28 1 15,27 26-15,1 1 16,-28-1-16,0-26 15,0-29-15,0-26 16,27 27-16,-27 27 16,27-27-16,-27-28 15,0 1-15,28 26 16,-1 29-16,1-29 16,-1 1-16,28 27 15,-28-54-15,1-1 16,-28 1-1,27-1-15,-27 1 16,-27-56 78,-1 1-94,28-1 15,-27 1 1,-1-1-16,1 28 16,0-27-16,-1 0 0,1 27 15,-1-28 1,1 1-16,109-1 141,28-26-141,-1 26 15,-26 1-15,26 27 16,1-28-16,-1 1 0,-54 27 15,0 0 1,-82 27 93,-56 1-93,29-1-16,26 1 16,1-28-16,27 27 15,-28-27 32,1 0-31</inkml:trace>
  <inkml:trace contextRef="#ctx0" brushRef="#br0" timeOffset="9119.84">16194 4413 0,'27'28'109,"1"-28"-93,-1 27-16,-27 1 16,27-28-16,1 27 15,-1 0-15,1 1 16,-1-28-16,0 27 16,1 1-16,-1-1 15,1-27 1,-28 28-16,27-1 15,0 0-15,1 1 16,-1-1-16,1 1 16,-1-1-16,0 0 15,1 1-15,-1-1 16,1 1-16,26-1 16,-26 0-16,-1 1 15,1-1 1,-28 1-16,27-1 15,0-27-15,1 27 16,-1 1-16,1-1 16,-1 1-16,0-1 15,1 1-15,-1-1 16,1 0-16,26 1 16,-26-1-16,-1 1 15,1 26-15,-1-26 0,55-1 16,-54 1-1,-1-1-15,0 0 16,1 1-16,-1-28 16,-27 27-16,0-54 250,0-1-250,0 1 15,28 0 1,-28-1-16,0 1 16,27-1-16,-27 1 0,27 0 15,-27-1-15,0 1 16,28 27-1,-28-28 1,0 1 47,-28 27 62,1 27-125,0 1 15,-1-1-15,1 1 0,-1-1 16,1 0-16,0 1 15,-1-1 1,1 1 0,-1-1 15,1 0-15,0 1-16,-1-1 15,1 1 1,-1-28-16,28 27 15,-27-27-15,27 28 63,-27-1-47,54-27 218,28 0-234,0-27 16,-1 27-16,-26-28 15,-1 28-15,1 0 16</inkml:trace>
  <inkml:trace contextRef="#ctx0" brushRef="#br0" timeOffset="13462.47">20715 7374 0,'-28'0'47,"1"0"-31,0 0-1,-1 0 1,1 0 0,-1 0 15,1 0-16,0 0 1,-1 0 0,1 0-1,-1 0-15,1 0 16,0 0 0,-1 0-16,1 0 15,-1 0-15,1 0 16,0 0 15,-1 0-15,1 0-1,-1 0 1,1 0 0,0 0-1,-1 0 1,1 0-1,-1 0 1,1 0 15,0 0-15,-1 0 0,1 0-1,-1 0 63,28-28-62,-27 28-16,0 0 31</inkml:trace>
  <inkml:trace contextRef="#ctx0" brushRef="#br0" timeOffset="18197.98">18852 7291 0,'-28'0'266,"1"0"-251,-1 0-15,28 28 16,-27-28 0,0 0 15,-1 0 16,1 0-47,-1 0 15,1 0-15,0 0 16,-1 0 0,1 0-1,-1 0-15,1 0 0,0 27 16,-1-27 0,1 0-1,-1 0-15,1 0 16,0 0-16,-1 0 0,1 0 15,-1 0-15,1 0 16,0 28 0,-28-28-16,0 0 15,-27 27-15,-28 1 16,1-28-16,26 0 16,56 0-16,-28 0 15,28 0-15,-1 0 16,1 0-16,0 0 15,-1 0 1,1 0 0,-1 0-1,-26 0-15,26 0 16,-27 0-16,28 0 16,-55 0-16,0-28 15,-1 1-15,29-1 16,-1 28-16,-27-27 15,27-1-15,27 28 16,-26 0-16,26 0 16,1 0-1,-1 0-15,1 0 16,0 0-16,-1 0 16,1 0-1,-28 0-15,28 0 16,-1 0-1,1 0-15,-1-27 16,1 27-16,0 0 16,-1 0-16,1 0 15,-1 0-15,1 0 16,0 0 0,-1 0-16,1 0 15,-1 0-15,-27 0 16,1 0-1,-1 0-15,27 27 16,-26-27 0,26 0-1,1 0-15,-28 0 16,28 28-16,-1-28 16,1 0-16,-1 0 15,1 0-15,0 0 16,-1 27-1,1-27 1,-1 0 31,1 0-16,0 28-15,-1-28-1</inkml:trace>
  <inkml:trace contextRef="#ctx0" brushRef="#br0" timeOffset="23470.42">26441 4742 0,'0'28'110,"0"81"-95,0 1-15,0-28 16,0 0-16,0 1 16,-27 26-16,27-54 15,-27-27-15,27-1 16,0 0-16,0 1 16,0-1-1,0 1-15,0-1 16,0 0-1,0 1-15,0-1 16,0 28-16,0-27 16,0-1-1,0 0-15,0 1 16,-28-28 156,1-28-172,-1 1 15,1 0-15,0 27 16,-1 0-16,1-28 16,-1 1-16,1 27 15,82 0 110,54 0-125,1-28 16,0 1-16,-1 27 16,1 0-16,-28-28 15,-55 28-15,1 0 16,-1 0-16,-54 0 109,-28 55-93,-55-27-16,56 27 15,-1-28-15,-27 0 16,54 1-16,1-1 16,-1-27-16,1 28 15</inkml:trace>
  <inkml:trace contextRef="#ctx0" brushRef="#br0" timeOffset="25177.55">7891 8306 0,'110'0'31,"0"-28"-15,-1 1-16,28-28 15,55 55-15,0 0 16,0 0-16,-28 0 16,-27 0-16,0 0 15,0 27-15,-27-27 16,-1 0-16,-27 0 15,-27 0-15,-27 0 16,26 0-16,-26 0 16,-1 0-1,1 0 95,-28 28 15,-83-1-110,-26 28-15,-1 0 16,1-28-16,-28 28 16,27-55-16,0 28 15,56-28-15,-1 0 16</inkml:trace>
  <inkml:trace contextRef="#ctx0" brushRef="#br0" timeOffset="26099.67">8522 8635 0,'0'27'47,"27"-27"-31,0 27-16,1-27 15,54 0 1,-55 0-16,28 0 16,55-27-16,-55 27 15,-1 0-15,1 0 16,0-27-16,0 27 16,-28 0-16,1 0 15,26 0-15,-26 0 16,-1 0-16,1 0 15,-1 0 1,55 0-16,-27 0 16,-28 0-16,1 0 15,-1 0-15,1 0 16,-1 0-16,0 0 16,1 0-1,-1-28 63,1 28-78,-1-27 16,0 27-16,1 0 16,-1 0-1,1 0 1,-83 0 109,-27 55-125,-28-1 15,-27-26-15,27-1 16,-27 55 0</inkml:trace>
  <inkml:trace contextRef="#ctx0" brushRef="#br0" timeOffset="26826.35">8193 9210 0,'27'0'31,"55"0"-15,28 0-16,-28 0 16,28 0-16,-28-27 15,-27 27-15,0-28 0,-1 28 31,-26 0-31,-1-27 0,1 27 16,-1 0-16,28-27 16,0-1-16,-1 28 15,1-27-15,0-1 16,-28 1 0,28 27-16,0-55 0,0 55 15,0 0-15,-28 0 16,0-27-16,1 27 15</inkml:trace>
  <inkml:trace contextRef="#ctx0" brushRef="#br0" timeOffset="41428.24">21235 10882 0,'0'28'109,"0"-1"-93,-27 0-16,27 1 156,0-1-125,0 1-31,0-1 16,27 0-16,-27 1 15,0 27-15,0-28 0,0 1 16,0-1 0,0 0-1,0 28-15,0-27 16,0-1-16,0 0 15,0 1-15,0-1 16,0 1 406</inkml:trace>
  <inkml:trace contextRef="#ctx0" brushRef="#br0" timeOffset="49069.74">20550 11951 0,'-27'28'62,"27"26"-46,-27-26-1,-1-1-15,1 1 0,-1-1 16,1 0-16,0 1 16,-1-1-16,1 1 15,-1-28-15,1 27 16,0 1-16,-1-1 15,1-27-15,-1 27 16,1 1-16,0-1 16,-28 1-16,27-1 15,1-27-15,0 27 16,-28-27 0,27 0-16,1 28 15,0-28-15,-1 27 16,1-27-1,-28 0-15,28 0 0,-28 0 16,27 0-16,-54 0 16,27-27-16,-27-1 15,0 1-15,0-28 16,0 28-16,-28-1 16,0-26-16,1 54 15,27-28-15,-83 1 16,83-1-1,27 28-15,-54-27 16,-1-1-16,0-26 16,-54 26-16,82 1 15,0-28-15,27 28 16,0-1-16,28 1 16,-28-1-16,27 1 15,1 27-15,0-27 16,-1-1-16,1 1 15,-1-1-15,1 1 16,0-1-16,-1 1 16,1-28-16,-28 0 15,28-27-15,-1 55 16,1-28-16,-1 28 16,1-56-16,-28 56 15,28-28-15,-1 28 16,1-28-16,0 0 15,-1 28-15,1-1 16,27 1 0,0-1-16,0 1 15,0-28-15,0 28 16,0-1-16,0-26 16,0 26-16,0 1 15,27-1-15,-27-27 16,28 1-1,-1 26-15,-27 1 16,27-1-16,-27 1 141,0 54-16,-27 28-125,-28 0 15,0 0-15,28-28 16,-28 28-16,28-27 16,-1-1-16,1 0 15,0 1-15,-1-1 16,1 1-16,54-28 109,1-28-109,-1 1 16,0-1-16,1 28 15,-1-27-15,1 27 16,-1-27-16,0-1 16,1 1-16,-28-1 15,27 1-15,1-1 16,-1 1-16,-27 0 16,27 27-16,1 0 78,27 27-63,-28-27-15,28 27 16,-28 1-16,1-1 16,-28 1-16,0-1 93,-28 1-77,1-1-16,-1 0 16,1-27-16,0 28 15,-1-28-15,28 27 16,-27-27-1,-1 28 267,-26-28-267,-1 0-15,-27-28 16,27 28-16,27-27 16,1 27-16,0 0 15,27-28 63,27 28-62,28-27-16,0 27 16,-1-55-16,29 55 15,-1-27-15,-27 27 16,-28 0-16,0 0 15,-27-28 142,-27 28-142,27-27-15,-27 27 16,27-28 0,27 28 140,-27 28-141,27-1-15,1 1 16,-1-1-16,1 1 0,-1-1 16,-27 0-16,27 1 15,-27-1 17,28-27-32,-28 28 31,0-1-16,-28-27 48,1 27-47,0-27-1,-1 0 1,1 28-16,-1-28 15,1 0-15,0 27 16,-1 1-16,1-28 16,-1 0-1,1 0 204,0 0-188,-28 0 16,-55-28-31,28 1-16,0 27 15,27-28-15,28 1 16,-1 27 0,28-27 62,28-1-63,-1 28-15,0 0 16,1 0-16,-28-27 16,27 27-16,1-28 62,-28 1-62,27 0 16,0-1-1,-27 1-15,28-28 16,-28 27-16,0 1 16,27 0-16,-27-1 15,28 1-15,-28-1 32,0 1-17,27 0-15,0 27 16,1 0-1,-28-28 1,27 28-16,1 0 31,-1 0 1,-27 28-32,27-28 15,-27 27-15,28-27 16,-1 0-1,1 27-15,-1-27 0,-27 28 32,27-28-32,-27 27 15,28-27 1</inkml:trace>
  <inkml:trace contextRef="#ctx0" brushRef="#br0" timeOffset="52261.03">1946 6661 0,'27'27'78,"55"1"-78,0-1 16,28 1-16,0 26 16,-28-26-16,0-1 15,-27 1-15,0-28 16,-28 0-16,0 0 16,-27 27-16,0 1 78,0 54-47,0 0-31,-27 0 16,0 0-16,-28 28 15,27 0-15,1-1 16,-28-26-16,28-1 15,-1 0-15,1 0 16,-28 28-16,28-55 16,27 27-16,-28-27 0,28-28 15,0 1 1,0-1-16,0 0 16,0 1-1,-27-28 63,27-55-62</inkml:trace>
  <inkml:trace contextRef="#ctx0" brushRef="#br0" timeOffset="52693.3">2247 7675 0,'55'0'78,"54"0"-62,1 0-16,-28 0 15,28 0-15,-1-27 16,1-1-16,-83 28 15,1 0-15,-1 0 16,1 0 93</inkml:trace>
  <inkml:trace contextRef="#ctx0" brushRef="#br0" timeOffset="53506.78">3617 7127 0,'-27'0'78,"-28"55"-78,0 0 15,28-1-15,-1 29 16,-27-1-16,28 28 16,27-28-16,0 0 15,0-27-15,0 27 16,27-27-16,1 0 15,-1-28-15,1 28 16,-1 0-16,28 0 16,-28-28-16,1 28 15,-1-28-15,0 28 16,1-28-16,27 1 16,-1-1-16,1-27 15,-27 0-15,26 0 16,-26 0-16,-1-27 15,1 27-15,-1-28 0,-27 1 16,0 0-16,27-28 16,-27 27-1,0-54-15,0-27 16,0 26-16,0 28 0,0 1 16,0-29-16,0 56 15,-27 0 1,27-28-16,-27 27 0,-1 1 15,1 0 1,-28-56-16,28 56 16,-1-28-16,1 28 15,-1-1-15,1 1 16,0 27 0,-1-28-16,1 28 15,-1 0-15,1 0 16,0 0-16,-1-27 15,1 27-15,-1 0 16,1 0 0,0 0-1,-1 0-15,1 0 16</inkml:trace>
  <inkml:trace contextRef="#ctx0" brushRef="#br0" timeOffset="55129.66">2548 13897 0,'83'-27'0,"-56"-1"16,28 1-16,-28 0 15,28-1-15,-28 28 16,1-27-16,-1 27 15,1 0-15,-1 0 32,-27 27-1,27-27-31,-27 28 16,28-28-1,-28 27 1,27-27-16,-27 27 15,28 28-15,-1-27 16,-27 54-16,27-55 16,-27 28-16,28 0 15,-28-28-15,0 1 16,0-1-16,0 1 16,0-1-16,0 0 15,-28 1-15,1-1 16,0 1-16,-1-1 15,1 0-15,-28-27 16,28 28-16,-1-1 16,1-27-16,27-27 78,0-1-63,27 1-15,1 0 16,26-1-16,-26 28 16,-1-27-16,1 27 15,26 0-15,-26 0 16,-1 0-16,1 55 16,-1-28-16,0 28 15,1-28-15,-1 1 16,1 27-16,-1-1 15,28 29-15,-28-56 16,1 28-16,-1 27 16,0-55-16,1 1 15,-28-1-15,0 1 16,0-1-16,0 1 0,0 26 16,-28-26-1,1-1-15,0 1 0,-1-1 16,1 0-16,-1 1 15,1-28 1,0 0-16,27 27 16,-28-27-16,1 0 0,-1 0 15,1 0-15,0 28 16,-1-28-16,1 0 16,-1 0-16,1 0 15,0 0-15,-1 0 47,1 0-31,27-28-16,0 1 15</inkml:trace>
  <inkml:trace contextRef="#ctx0" brushRef="#br0" timeOffset="56164.56">4055 13623 0,'-27'0'31,"0"0"-31,-1 55 0,1 55 16,-28-28-16,55 28 16,0-28-16,0 27 15,0 1-15,0 0 16,0-1-16,27-26 15,1 26-15,-1-27 16,28 28-16,-28-55 16,1 27-16,-1-54 15,1 26-15,-1-26 16,0-1-16,1 1 16,-1-1-16,1 0 15,-28 1 1,27-28-16,0 0 15,1 0-15,-1 0 16,28 0-16,-28-28 16,-27 1-16,28 0 15,-1-1-15,1 1 16,-28-1-16,0 1 16,27 0-16,-27-1 15,0-27-15,0 0 16,0 28-16,0-28 15,-27 0-15,27-54 16,-55 27-16,27 27 16,28 0-16,-27-27 15,0 27 1,-1 27-16,28 1 16,-27-28-1,-1 28-15,1-1 16,0 1-16,-1 0 15,1-1-15,-1 1 16,1 27-16,0-28 16,-1 1-16,1 0 15,-1-1-15,1 1 16,0-1-16,-1 1 16,28-1-16,-27 1 0,-1 27 15,28-27 1,-27-1 62,0 28-78,27-27 16,27-1-1</inkml:trace>
  <inkml:trace contextRef="#ctx0" brushRef="#br0" timeOffset="61084.34">21345 10416 0,'0'28'157,"0"26"-157,0 1 15,0 27-15,0 1 16,0-28-16,27 27 16,-27 0-16,0-27 15,0 0-15,0-1 16,0 1-16,28 0 15,-28 27-15,0-27 16,27 27-16,-27-27 16,0 0-16,28 27 15,-28-27-15,0-28 16,0 1-16,0-1 16,0 1-16,27 27 15,-27-1-15,0-26 16,0 27-16,27-1 15,-27 1-15,0-27 16,0-1-16,0 0 16,0 1-16,0-1 31,0-54 156,-27-1-171,0 28 0,-1 0 15,28-27-15,-27 27-1,27-27 1,-28 27-1,1-28 1,0 28 15,81 0 63,1-27-78,55 27-16,-28 0 15,28 27-15,-28-27 16,-55 0-16,1 0 16,-28 28-16,0-1 125,0 0-125,0 1 15,-28-28-15,1 27 16,-1 1-16,1-1 15</inkml:trace>
  <inkml:trace contextRef="#ctx0" brushRef="#br0" timeOffset="63744.37">31428 12938 0,'0'27'62,"28"83"-62,26 27 16,-26 28-16,27-28 15,-55 27-15,27-54 16,-27-1-16,0 28 16,0-54-16,0-29 15,27-26-15,-27-1 16,0 1-1,28-28 64,-1-83-64,83-81-15,-28-1 16,55-81-16,-27-1 0,-1 55 15,-27-27-15,-27 27 16,0 55-16,-28 55 16,1 27-1,-1 0-15,-27 28 0,28-1 16,-1 1-16,-27 0 16,27-1-16,1 1 15,-28-1 1</inkml:trace>
  <inkml:trace contextRef="#ctx0" brushRef="#br0" timeOffset="87462.92">30195 11293 0,'-55'0'93,"28"0"-93,0 0 16,-28 0 0,-27 0-16,-28 0 15,0 0-15,-27-27 16,0 0-16,0-28 15,0 27-15,28 1 16,-1-1-16,1 28 16,54 0-16,0 0 15,0 0-15,28 0 16,-1 0-16,1 0 16,0 0-16,-1 0 15,-27 0 1,-27 0-16,27 0 15,-54 0-15,27 0 16,-1 0-16,1 0 0,27 0 16,-27 0-16,27 0 15,-27 0-15,-27 0 16,26 0-16,1 0 16,-27 0-16,-1 0 15,0-27-15,1 27 16,-1 0-16,1 0 15,26-27-15,-26 27 16,-28 0-16,0 0 16,27-28-16,28 28 15,-28-27-15,28 27 16,-27 0-16,-1 0 16,0 0-16,1 0 15,27 0-15,-1 0 16,1 0-16,-27 0 15,-1 0-15,0 0 16,1 0-16,-1 0 16,1-28-16,-1 1 15,-27 0-15,27 27 16,-27 0-16,-27-28 16,27 28-16,0 0 15,-27 0-15,81 0 16,-26 0-16,-1 0 15,1 0-15,26 0 16,-26-27-16,-56-1 16,56 28-16,-56 0 15,1 0-15,0 0 16,-1 0-16,28 0 16,-27 0-16,27 0 15,27 0-15,1 0 16,-28 0-16,0 0 15,-28-27-15,28 27 16,-27 0-16,27 0 16,-28 0-16,1 0 0,27 27 15,-27 1 1,-1-28-16,28 0 16,0 0-16,0 0 15,28 0-15,26 0 16,-26 0-16,-1 0 0,1 55 15,-1-55-15,0 27 16,-54 0 0,27-27-16,-27 0 0,-1-27 15,28 27-15,-27 0 16,27-27-16,0-28 16,27 55-16,1-55 15,-1 55-15,0 0 16,-27-27-16,0-1 15,-27 28-15,27 0 16,-55 0-16,0 0 16,28 55-16,-1-55 15,1 0-15,54 27 16,-54-27-16,27 0 16,27 0-16,1-27 15,-1 0-15,1-28 16,54 55-16,0-28 15,-27 28-15,0-27 16,-28 27-16,0 0 16,-27 0-16,-27 0 15,0 0-15,81 0 16,-26 0-16,-1 0 16,1 0-16,-1 0 15,-27-28-15,27 28 16,-27 0-16,0 0 15,0 0-15,0-27 16,0 27-16,0-27 16,-27 27-16,0 0 15,-1 0-15,1 0 16,27 0-16,27 0 16,-54 0-16,27 0 15,0-55-15,55 55 16,-28 0-16,0 0 15,1 0-15,-1-28 0,28 28 16,0 0 0,0 0-16,-1 28 15,29-28-15,-29 0 0,29 0 16,26 27-16,1-27 16,-28 0-16,0 0 15,28 0 1,-55 0-16,-1 0 0,-26 0 15,-1 0-15,28 0 16,-55 28-16,27-1 16,1 0-16,-1 1 15,28-28-15,0 55 16,0-28-16,-1-27 16,1 55-1,0-28-15,0 1 0,0-1 16,27 1-16,-27 26 15,27-26-15,-27-1 16,27 1-16,0 26 16,-27 1-16,54-27 15,1-1-15,0 1 16,-1-1-16,1 0 16,-1 56-16,-26-1 15,26 0-15,1 28 16,-28-28-16,28 0 15,-1 0-15,1 28 16,-1-55-16,1 27 16,27-27-16,0-28 15,0 1-15,0 27 16,0-28-16,0 28 16,0 0-16,0-1 15,0 1-15,0 27 16,0 28-16,0-28 15,0 1-15,55-1 16,-28 27-16,1-26 16,-1-29-16,-27 1 15,27-27-15,1 27 16,-28-1-16,27-26 16,1-1-16,-1 28 15,0 0-15,1-28 16,-1 1-16,1-1 15,26 28-15,1-28 16,-27 28-16,54 0 0,-55 0 16,1-28-16,-1 1 15,0 26 1,28 1-16,-27-27 0,-1-1 16,28 0-16,-28 1 15,55 27-15,1-28 16,26 28-16,1 27 15,-1 0-15,1 1 16,0-1-16,-28-55 16,-27 1-16,-1 26 15,1 1-15,0-27 16,0-1-16,54 28 16,-26-28-16,26 1 15,28 27-15,28-1 16,-1 1-16,0 0 15,1 0-15,-56 0 16,1 27-16,0-55 16,-56 1-16,-26-1 15,27 0-15,-28 1 16,28-1-16,-28-27 16,28 28-16,27-1 15,28 1-15,-1 26 16,1-26-16,27-1 15,-82-27-15,27 28 16,-27-1-16,0 0 16,27 1-16,0-1 15,28 1-15,27-1 16,27 0-16,0 1 16,1-1-16,27 1 15,-1-28-15,-26 27 16,-1 1-16,-27-28 15,0 54-15,0-26 16,0-1-16,28 1 16,-1 26-16,0-26 15,-27-28-15,28 0 16,-1 0-16,1 55 16,81-28-16,1 28 15,-1-28-15,-109 28 0,28-28 16,-1 28-16,1-55 15,-83 0 1,28 0-16,27 28 16,27-28-16,28 55 0,54-55 15,-54 0-15,27 27 16,-82-27-16,83 0 16,-56 27-16,28 1 15,0 27-15,-28-28 16,28-27-16,-28 0 15,-27 0-15,28 0 16,-1 0-16,0 55 16,28-28-16,0 1 15,27-28-15,-54 0 16,-28 0-16,0 27 16,0-27-16,-28 0 15,1 0-15,27 0 16,27 0-16,1 0 15,26 0-15,-26-27 16,81-1-16,-26-27 16,54 28-16,-28 27 15,1 0-15,-1 0 16,-54 0-16,0 0 16,-55 0-16,0-27 15,0 27-15,-27 0 16,27 0-16,27 0 15,-27 0-15,-27 0 16,54 0-16,-27 0 16,-27 0-16,-28 0 15,27 0-15,-26 0 16,26-28-16,1 1 16,-28-1-16,28 1 15,-1 0-15,1-28 16,27 55-16,27-28 15,-27 28-15,-27 28 16,-1-1-16,1-27 16,-28 0-16,28 0 15,-55 0-15,-1 0 0,1 0 16,-27 0-16,26-27 16,1 27-1,0-28-15,27 1 0,28-1 16,27 1-16,-28 0 15,1 27-15,54-28 16,-54 28-16,0-27 16,-56 27-16,1-28 15,-27 1-15,-1 27 16,28-27-16,-28-1 16,28 1-16,-28-1 15,28 1-15,27-28 16,-54 28-16,27-1 15,-1 1-15,-26 0 16,-1-1-16,1 1 16,-1-1-16,0 1 15,1-1-15,-1 1 16,1 0-16,-1-28 16,0 27-16,1-54 15,-1 27-15,1 1 16,-1 26-16,-27 1 15,27-1-15,-27 1 16,28-1-16,-28 1 16,27 0-16,-27-1 15,28 1 1,-1 27-16,0 0 16,-27-28-16,0 1 15,28 0-15,-1 27 16,1-28-16,-1 1 15,0-1-15,28 28 16,-27-27-16,-1 0 16,55 27-16,-54-28 15,26 1-15,-26 27 16,-1-28-16,1 28 0,-28-27 16,27 27-16,0 0 15,1 0 1,-1 0-1,1-27-15,-1-1 0,0 28 16,1-27-16,-1 27 16,1-28-16,-1 1 15,0-1-15,1 1 16,-1 0-16,1-1 16,-28 1-16,0-1 15,27 1-15,0 0 16,-27-1-16,28 1 15,-1-28 1,1 28-16,-1-28 16,0 27-16,1-27 15,-1 28-15,1-28 16,-1 28-16,-27-28 16,27-27-16,-27 27 15,28 0-15,-1 0 16,1-54-16,-1 54 15,28 0-15,-28-55 16,1 28-16,-1 0 16,28-28-16,-28 56 15,-27-29-15,28 28 16,-28 1-16,0-1 16,0-27-16,0 27 15,0 0-15,0 28 16,0-28-16,0-28 15,0 56-15,0-28 16,-28 28-16,1-28 16,27 28-16,-28-1 15,1 1-15,27-1 16,-27 28-16,27-27 16,-28 0-16,1-1 15,-1 1-15,1-1 16,0 28-1,27-27-15,-28 0 16,1-1-16,-1 1 0,1-1 16,0 1-16,-1-1 15,28 1-15,-27 0 16,-1-1-16,1 28 16,0-27-16,27-1 15,-28 1 1,28 0-16,0-1 15,0 1-15,-27-1 16,27 1-16,-28-28 16,28 28-16,0-1 15,-27 1-15,0-28 16,27 28-16,-28-28 16,28 27-16,0 1 15,-27 0-15,27-1 16,-28 1-16,28-1 234</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4:22.039"/>
    </inkml:context>
    <inkml:brush xml:id="br0">
      <inkml:brushProperty name="width" value="0.05292" units="cm"/>
      <inkml:brushProperty name="height" value="0.05292" units="cm"/>
      <inkml:brushProperty name="color" value="#FF0000"/>
    </inkml:brush>
  </inkml:definitions>
  <inkml:trace contextRef="#ctx0" brushRef="#br0">10440 4825 0,'-28'27'16,"1"28"-16,-55 0 15,54-1-15,-27 1 16,-27 27-16,27-54 16,1 27-16,-1-28 15,0 55-15,-27-54 16,0-1-16,54 1 15,-54-1-15,0 28 16,27-28-16,28 1 16,-1-28 15,1 27-15,-1-27-16,-54 55 15,-27-55 1,-1 55-16,0-28 15,-27 1-15,0 26 16,0-26-16,28-1 16,27 1-16,-1-28 0,56 27 31,-28-27-31,0 27 16,1-27-16,-29 28 15,-26-1-15,-1 1 0,1-1 16,-1 0-16,28 28 15,-28-27 1,28-1-16,27 0 16,28 1-16,-28-28 0,28 27 15,-1-27 1,1 0-16,-1 28 16,1-28-16,0 27 15,-1-27-15,1 0 16,-1 28-16,1-28 15,0 27 1,-1-27 0,1 0-1,-1 0-15,1 27 32,0-27-1,-1 0-16,-27 0 1,-54 0-16,-1 55 16,1-55-16,-1 28 15,0-1-15,28-27 16,27 0-16,-27 0 16,55 0-1,-1 0-15,1 0 16</inkml:trace>
  <inkml:trace contextRef="#ctx0" brushRef="#br0" timeOffset="10347.39">10111 9429 0</inkml:trace>
  <inkml:trace contextRef="#ctx0" brushRef="#br0" timeOffset="12860.62">12659 9704 0,'27'0'0,"1"0"47,-28 27-32,27-27 1,1 27-16,-1 1 16,0-1-1,1-27-15,-1 28 16,1-1-16,-1 0 15,28 1-15,-28-1 16,1 28-16,54 0 16,-55-28-16,1 1 15,-1-1-15,0 28 16,56-28-16,-56 56 16,28-56-16,-28 28 15,28 0-15,-28-28 16,1 0-16,-28 1 15,27-1-15,-27 1 16,0-56 250,-27 1-251,-1 27-15,1-28 16,0 1-16,-1 0 16,1-1-16,-1 1 15,1-1-15,0 1 63,-1 27-16,56 0 218,-1 0-249,0 0-1,1 0 1,27 0-16,-28 0 0,55 0 16,-54 0-16,-1 0 15,0 0-15,1 0 32,-1-27-1,28 27-31,-28-28 15,1 28-15,-56 0 125,1 28-125,0-1 16,-1 0-16,1 1 16,-1-1-16,1 1 15,0-1-15,-1 0 16,28 1-16,0-1 16,-27-27-1,27 28-15,0-1 47</inkml:trace>
  <inkml:trace contextRef="#ctx0" brushRef="#br0" timeOffset="15735.34">2932 10635 0,'27'28'78,"1"-1"-78,-1 1 15,1-1-15,-1 1 16,28-1-16,0 0 16,-1 1-16,1-1 15,0 1-15,27-1 16,0 0-16,28 1 15,-55 27-15,0-28 16,-1 0 0,-26 1-16,-1-1 15,1-27-15,-1 28 16,0-28-16,1 0 16,-28 27 30,-28-54 158,1-1-189,27 1-15,-27-1 16,-1 1-16,1 0 15,-1-1-15,1 28 32,0 0 77,27-27 16,0 54 0,-28 28-109,1 0-16,27-28 15,-28 1-15,28-1 16,0 1-16,0-1 31</inkml:trace>
  <inkml:trace contextRef="#ctx0" brushRef="#br0" timeOffset="18448.03">9919 12911 0,'-55'27'156,"-27"-27"-156,0 55 16,0-55-16,-28 55 15,0-55-15,1 27 16,54-27-16,28 27 16,-56-27-16,29 0 15,-1 28-15,27-28 16,1 0-16,0 0 16,-1 27 62,-27-27-78,28 28 0,-28-28 15,28 27 1,-1-27 0,1 0 280,0 27-280,-1 1-16,1-1 16</inkml:trace>
  <inkml:trace contextRef="#ctx0" brushRef="#br0" timeOffset="20986.98">9453 14692 0,'28'0'16,"-1"0"-16,-54 0 140,-56-27-140,-26 27 16,-1-28-16,1 28 15,-1 0-15,0 0 16,28 0-16,27 0 0,-54 0 16,-1 0-1,55 0-15,-27 0 16,0 0-16,27 0 0,-27 0 16,27 0-16,28 0 15,-1 0 1,-54 0-16,27 0 15,1 0-15,-1 0 0,-27 0 16,-28 28-16,0-1 16,1-27-1,27 0-15,-55 28 0,27-1 16,-27-27-16,27 27 16,1-27-16,-1 28 15,28-28-15,-28 0 16,28 27-16,0-27 15,0 28-15,27-28 16,0 0-16,28 0 16,-1 0-16,-26 0 15,26 27 1,1-27-16,-1 0 16,1 0-16,0 0 0,-56 0 15,-26 0 1,27 27-16,-28-27 15,28 0-15,-28 0 0,55 0 16,28 0-16,0 0 16,-28 0-16,27 0 15,-26 0 1,26 0-16,1-27 0,-1 27 16,1 0-1,0 0 1,-1 0-1,1 0 1,-1 0-16,1 0 16,0 0-1,-1-27 892,1 27-892,-1-28-15,28 1 16,-27-1-16,27-26 15,-27 26-15,-1-54 16,1 55-16,-1-1 16,28 1-16,0-1 15,0 1-15,-27 27 16,27-28-16,0 1 16,-27 0-16,27-1 15,-28 1-15,28-1 16,0 1-16,-27 0 15,27-1-15,0 1 16,0-1-16,0 1 16</inkml:trace>
  <inkml:trace contextRef="#ctx0" brushRef="#br0" timeOffset="22147.67">9289 14692 0,'27'0'141,"1"-27"-141,-1-1 16,28 1-16,-28 0 15,1-1-15,-1 1 16,0 27-1,-27-28-15,0 1 16,0-1 0,28 1-1,-28 0 1,0-1 0,0 1-1,0-1 1,55 1 78,27 0-79,0-1-15,110 1 16</inkml:trace>
  <inkml:trace contextRef="#ctx0" brushRef="#br0" timeOffset="25447.04">11947 14199 0,'0'27'78,"27"-27"-78,-27 28 16,27-1-16,1 0 15,-1 1 1,1-1-16,-1 1 16,-27-1-16,27 0 15,-27 1-15,28-1 16,-28 1-16,0-1 15,27-27 1,-27 28-16,28-1 172,-1-27-156,0 0-16,28 0 15,0 27-15,27-27 0,0 0 16,28 28-16,-28-28 15,0 0-15,1 0 16,-1 0 0,-27 0-16,-1 0 0,-26 0 15,-1 27-15,1-27 16,26 0-16,29 0 16,26 0-16,1-27 15,-1 27-15,1 0 16,-28-28-16,0 28 15,1-27-15,-29 27 16,1 0-16,-27 0 16,26 0-16,1 0 15,-27 0-15,54 0 16,0 0-16,0 0 16,0 27-16,-27-27 15,0 0-15,-28 0 16,1 0-16,27 28 15,-28-28-15,28 0 16,-28 0-16,28 0 16,27 27-16,0-27 15,-27 0-15,0 0 16,27 0-16,-27 0 16,0 0-16,27 0 15,-55 0-15,28 0 16,0 0-16,-28 0 15,-27 28-15,28-28 16,-1 0-16,1 0 16,26 0-16,-26 0 15,-1 0-15,28 27 16,-28-27-16,1 0 16,27 27-16,-28-27 15,1 0 1,-1 28-16,28-28 0,-28 0 15,1 27-15,-1-27 16,0 0-16,1 0 16,-1 0-1,1 0-15,-1 0 0,0 0 16,1 0-16,109 0 16,-28 0-16,1-27 15,0-1-15,-1 28 16,1-27-16,-83 0 15,1 27-15,-28-28 188,0 1-188,0-1 16,0 1-16,0 0 15,0-1 1,0 1-16,0-1 0,0 1 15,0-1 1,0 1-16,0 0 16,0-1-1,0 1-15,27-1 16,-27 1-16,0 0 16,27-1-1,-27 1 1</inkml:trace>
  <inkml:trace contextRef="#ctx0" brushRef="#br0" timeOffset="39601.28">21729 2769 0,'27'55'94,"28"27"-94,0 0 15,54 28-15,-54-28 16,27 0-16,-27-27 16,27 27-16,-27 0 0,0-27 15,0 28-15,27-29 16,-27 29 0,27-1-16,-27 27 15,-1-54-15,-26 0 0,54 27 16,-27-27-16,0 0 15,-28 27 1,0-54-16,56 26 0,-56-26 16,0-1-16,56 1 15,-56 26-15,28 1 16,0 0-16,-1 0 16,1 27-16,-27-27 15,26 0-15,-26-28 16,-1 1-16,1-1 15,-1 0-15,-27 1 16,27-28 0,1 27-16,-1 1 15,-27-1-15,28 0 16,-83-54 109,0 0-109,28-28-1,-56 27-15,1 28 0,0-27 16,27-28-16,28 55 15,-1 0 1,28-27 203,110-28-219,-28 55 0,-27-27 15,0-1-15,-28 28 16,28-27-16,-28 27 16,1-28-16,-1 28 15,-54 28 204,27-1-219,-28 1 16,1-1-16,0 0 15,-1 1-15,28-1 16,0 1-16,-27-1 16,27 0-16,-28-27 15,28 28 188,0-1-187</inkml:trace>
  <inkml:trace contextRef="#ctx0" brushRef="#br0" timeOffset="48227.58">21345 14418 0,'0'27'110,"0"1"-95,-27-1 1,27 1 0,-28-28 15,28 27-31,-27-27 15,-1 0 1,1 0-16,0 28 16,-28-28-1,27 0-15,-26 0 16,26 0-16,-27 0 0,-54-28 16,-1 28-16,1 0 15,-111-27 1,138 27-16,-27-28 15,-1 28-15,0-27 16,1-1-16,27 28 16,-1-27-16,29 0 15,-1 27-15,0 0 16,28 0-16,-1 0 16,1 0-16,-1 0 15,1 0 1,0 0-16,-28 0 15,27 0-15,-26 0 16,-1 0-16,-27 0 16,27 0-16,-27 0 15,54 0-15,-27 0 16,28 0 0,0 0-16,-1 0 15,1 0-15,-1 0 31,28 27-31,-27-27 16,0 0-16,-1 27 16,1-27-16,-1 0 15,1 0-15,0 0 16,81 0 312,83 0-312,0 0-16,192 0 15,137 28-15,55-28 16</inkml:trace>
  <inkml:trace contextRef="#ctx0" brushRef="#br0" timeOffset="50015.03">25291 14445 0,'0'28'125,"0"-1"-94,0 1-15,27-1-16,-27 1 16,0-1-16,27 0 15,-27 1 16,28-28 1,-1 0-17,1 27-15,-1-27 0,55 0 16,-27 0-16,27 28 16,28-28-1,-1 0-15,1 0 0,0 0 16,-28 0-16,0 0 15,0 0-15,55 0 16,-82 0 0,27 0-16,-27 0 15,27 0-15,-27 0 16,-28 0-16,56 0 16,-29 0-16,1 0 15,0 0-15,27 27 16,-54-27-16,26 0 15,-26 27-15,-1-27 0,1 0 16,-1 0 0,0 0-1,1 0-15,-1 0 16,1 28 0,-1-28-16,0 0 15,1 0 1,27 0-16,-1 27 15,1-27-15,0 0 16,27 0-16,-27 0 16,-28 0-16,1 0 15,-1 0-15,1 0 16</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7:55.420"/>
    </inkml:context>
    <inkml:brush xml:id="br0">
      <inkml:brushProperty name="width" value="0.05292" units="cm"/>
      <inkml:brushProperty name="height" value="0.05292" units="cm"/>
      <inkml:brushProperty name="color" value="#FF0000"/>
    </inkml:brush>
  </inkml:definitions>
  <inkml:trace contextRef="#ctx0" brushRef="#br0">30140 11348 0,'-27'0'0,"0"0"15,-28 0 1,-27 0-16,-1 0 16,-26 0-16,-1 0 15,-54 0-15,-1 55 16,1-28-16,-28-27 16,28 28-16,27-28 15,-28 0-15,1 27 16,82-27-16,-28 0 0,-27 0 15,-27 0 1,54 0-16,-82-27 0,-27 27 16,55-55-16,-1 55 15,1 0-15,54 0 16,1 0-16,-1 0 16,1 0-1,26 0-15,-54 0 0,0 0 16,-27 27-16,0 28 15,-56 0-15,-26 0 16,-1-28-16,28 28 16,0-28-16,-28 28 15,-27-27-15,28-28 16,26 27-16,29 28 16,-1-28-16,-27 28 15,27-27-15,-27 26 16,-1-26-16,-26 27 15,-1-28-15,28 0 16,-55 28-16,55-27 16,-55-28-16,27 55 15,83-55-15,-1 27 16,1-27-16,-28 55 16,0-28-16,28 28 15,-28-55-15,-27 27 16,-28 28-16,-27-27 15,28-1 1,-220-27-16,219 27 0,-27 1 16,55-28-16,-27 27 15,-28 1-15,0-1 16,-110 0-16,55-27 16,-82 0-16,-137 55 15,55-27-15,27-28 16,28 27-16,109 1 15,82-28-15,-27 27 16,0 28-16,28-55 16,26 0-16,-26 0 15,54 0-15,-55 0 16,-81 0-16,-83 0 16,109 0-16,-27 0 15,28 0-15,0 0 16,27 0-16,27 0 15,0 0-15,56 0 16,-56 0-16,55-28 16,-54 1-16,26 27 15,1 0-15,0 0 16,0 0-16,54 0 16,1 0-16,27 0 15,-27 0-15,-83 0 16,137-55-16,28 55 15,-27-55-15,54 55 16,-27-27-16,-28-28 16,0 28-16,-27-1 15,-27-27-15,27 28 16,-27-28-16,27 28 16,27-28-16,0 28 15,1-1-15,-1-27 16,1 28-16,-1 0 15,55-1-15,0 1 16,1-28-16,26 27 16,-54 1-16,0 0 15,54-28-15,-26 27 16,26 1-16,1 0 16,-28-1-16,0-54 15,-54 0-15,-1-1 16,0 29-16,-54-29 15,27 1-15,27 27 16,-27 1-16,55-1 16,55 27-16,-1 1 15,-26 0-15,26-1 16,1 1-16,-1-1 16,1 1-16,0-1 15,-1 1-15,1 0 16,-1-28-16,1 0 15,0 28-15,27-1 16,-28-27-16,1 1 16,-1 26-16,28-27 15,-27 0-15,0 1 32,27 26-32,-28 1 0,28-1 15,-27 1-15,27 0 16,0-28-1,0 27-15,0-26 16,0-1-16,0 0 16,27 28-16,-27-1 15,28 1-15,-28-1 16,27 1 0,-27-1-16,27 28 31,1-27-31,-1-28 15,1 0-15,-1 28 16,0-28-16,1 28 16,-1-1-16,1 1 15,-1 0-15,0-1 16,1 28-16,-1-27 16,1 27-16,-28-28 15,27 28 1,0-27-16,1 0 15,-1-1-15,55 1 16,1-1-16,-1 1 16,27-1-16,1-26 15,0 26-15,-28 1 16,-27-1-16,-28 1 16,0 27-1,1 0 1,-1 0-1,28-27-15,27 27 16,0-28-16,1-27 16,26 55-16,-27-27 15,1 0-15,-1 27 16,-27 0-16,-1-28 16,-26 28-16,54-27 15,-27 27-15,0-28 16,27 28-16,0-55 0,0 55 15,-27 0 1,0 0-16,-28-27 16,1 27-16,-1 0 15,0 0-15,1 0 16,27-27-16,54 27 16,1-28-16,-1 1 15,28-1-15,-27 1 16,0 27-16,-56-27 15,1-1-15,-27 28 16,26 0-16,-26 0 16,-1 0-1,1 0-15,-1 0 16,28 0-16,-28 0 16,28 0-1,-28 0-15,1 0 16,-1 28-16,1-28 0,-1 0 15,0 27 1,28-27-16,27 0 16,1 27-16,-1-27 15,-55 0-15,83 28 0,-55-28 16,-1 0-16,1 0 16,0 0-16,0 0 15,-28 27-15,1-27 16,26 28-16,1-28 15,-27 27-15,54-27 16,-55 0-16,28 0 16,0 0-16,27 27 15,0-27-15,0 0 16,28 0-16,0 0 16,-28 0-16,0 28 15,0-28-15,0 0 16,-27 0-16,0 0 15,0 0-15,54-28 16,-26-26-16,26 26 16,1 1-16,-1-28 15,1 28-15,-28-1 16,0 28-16,28 0 16,0 0-16,-1 0 15,-54 0-15,27 0 16,-27 0-16,55 0 15,-28 0-15,0 0 16,28 0-16,-1 0 16,-27 0-16,28 0 15,0 0-15,-28 0 16,0 0-16,0 0 16,-27 0-16,55 0 15,-1 0-15,1 0 16,-1 0-16,-26 0 15,54 0-15,-28 0 16,1 0-16,27 28 16,-28-28-16,1 0 15,0 0-15,-28 0 16,-27 0-16,27-28 16,27 28-16,1-27 15,27-1-15,-55 28 16,28 0-16,-28 0 15,-27 0-15,0 0 16,-1 0-16,-26 0 16,27 0-16,-1 0 15,29 0-15,26 0 16,1-27-16,-1 0 16,-26 27-16,26 0 15,1 0-15,-1 0 16,-26 0-16,26 0 15,1 0-15,-1 27 16,28 0-16,0 1 16,-27-28-16,0 27 15,27 1-15,-28-28 16,1 0-16,-1 0 0,-26 0 16,26-28-16,-27 28 15,-27-27 1,0 27-16,0 0 15,0 0-15,27-28 0,0 28 16,0 0 0,28 0-16,54 0 15,-27 0-15,0 0 0,0-27 16,-27 27-16,0-55 16,-1 55-16,1-55 15,-1 55-15,1-27 16,27 0-16,-27-1 15,54 1-15,0 27 16,1-55-16,-28 55 16,27 0-16,-27 0 15,28 0-15,-1-28 16,-27 28-16,27-54 16,-27 26-16,0 28 15,0 0-15,-27-27 16,54 27-16,-27 0 15,0 0-15,0 27 16,0-27-16,-27 0 16,27 0-16,-27 0 15,54 0-15,-27-27 16,0 27-16,-27 0 16,54 0-16,-27 0 15,0 0-15,55 0 16,-55 0-16,27 0 15,-27 0-15,0 0 16,0 0-16,0 0 16,-27 0-16,-1 0 15,1 27-15,0-27 16,-28 0-16,0 0 16,0 0-16,0 0 15,1 0-15,26 0 16,1 0-16,27 0 15,27 0-15,1 0 16,-1-27-16,0 27 0,-27 0 16,28 0-16,-28 0 15,-55 0 1,28-28-16,164 28 16,-137-54-16,82 54 15,-55 0-15,-27-28 16,55 28-16,-55 0 15,-55 0-15,0 28 16,28-28-16,-28 0 16,-27 0-16,0 0 15,0 0-15,-28 0 16,83 0-16,-56 0 16,29 0-16,26 27 15,-27-27-15,-27 27 16,0-27-16,-28 28 15,28-28-15,27 27 16,-54-27-16,54 0 16,-27 0-16,54 28 0,1-28 15,27 0 1,0 27-16,0-27 16,27 0-16,1 0 0,-28 0 15,0 0-15,-28 0 16,-26 0-16,26 0 15,1 0-15,27 0 16,0 27-16,-55-27 16,28 28-16,-1-1 15,-54-27-15,0 0 16,-28 0-16,1 0 16,-1 0-16,0 0 15,1 0-15,27 0 16,27 0-16,0 0 15,0 0-15,28 0 16,-28 0-16,-27 0 16,0 0-1,-28 28-15,0-28 0,1 27 16,-1-27-16,1 28 16,-1-28-1,0 0-15,-27 27 16,28-27-16,-1 27 15,1 1-15,-1-1 16,0 1-16,1-1 16,-1 0-16,1 1 15,-1-1-15,-27 1 16,27-1-16,1 0 16,-1 1-16,1-1 15,-1-27-15,0 28 16,1-1-16,-28 0 15,27-27-15,-27 28 16,0-1-16,28 1 16,-1-1-16,0 28 15,1-28-15,-1 1 16,-27 27-16,28-28 16,-28 55-16,27-82 15,-27 28-15,0-1 16,0 28-16,0-28 15,0 1-15,0-1 16,0 1-16,-27-1 16,27 0-16,0 1 15,-28-1-15,1 1 16,27-1-16,-28 0 16,28 1-16,-27-1 15,0 1-15,27-1 16,-28-27-1,1 27-15,-1 1 16,1 27-16,0-1 16,-1-26-16,-81 54 15,81-54-15,1-1 16,-1 0-16,1 1 16,0-1-16,-1 1 15,1-1-15,-1 0 16,1 28-16,0-27 15,27-1-15,-28 0 16,28 1 0,-27-1-16,27 1 0,-28 26 15,1-26-15,0-1 16,27 1-16,-28-1 16,1 1-1,27-1-15,-28 0 0,1 1 16,27-1-16,-27 1 15,-1-1 1,1 28-16,-1-28 16,1 1-16,0-1 15,27 28-15,-28-28 16,1 28-16,27-27 16,-28-28-16,28 27 109,-27-27-93,0 27-16,-1 1 31,1-1 78,27 1-78,-28-28 1</inkml:trace>
  <inkml:trace contextRef="#ctx0" brushRef="#br0" timeOffset="58456.57">30140 4002 0,'0'28'110,"-27"-1"-110,-55 28 15,27 0-15,-27-28 16,0 28-16,-1 27 15,1-27-15,-27 0 16,-1 0-16,0-1 0,1-26 16,-1 27-1,1 0-15,26-28 16,1 0-16,-110 110 31,55-27-15,110-83-1,-28 1-15,0-1 0,1 28 16,-29-28-16,1 28 16,-27 28-16,-28-29 15,27 1-15,0 27 16,1-27-16,27 0 16,-28-28-16,28 28 15,0 0-15,27-27 16,-27-1-16,-1 0 15,1 1-15,55-1 16,-55 28-16,54-28 16,1 1-16,-55-1 15,-28 28-15,0-28 16,28 1-16,0 27 16,27-28-16,28 0 15,-1 1-15,1-28 16,0 27-16,27 1 15,-28-28 64,1 27-64,-1 1-15,1-1 16,0-27-16,-1 27 15,1 1-15,-1-1 16,1-27-16,27 28 16,0-1-1,-27-27 17,-1 0 93,1 0-79,-1 0-14,1 0 30,27-27 79,0-1-126,0 1 1,-27-1-16,27 1 16,27 54 202,0-27-202,1 28-16,-1-1 16,1-27-1,-28 28 1,27-28 0,0 27-1,1-27 32,-28 27-31,27-27-1,-27 28 79,-27-28 109,-1 0-187,1 0-1,0 0 1,-1 0-16,1 0 16,-1 0 187,1 0-188,0 0 17,-1 0-1,1 0-15,-1 0 15,1 0-16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06:32.9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11782 9457 0,'-27'-28'282,"-1"28"-282,1 0 15,0 0 1,-1 0 0,1 0-1,-1 0-15,1 0 31,0 0-31,-1 0 250,1-27-234,-1 27-16,1 0 16,0 0-16,-1 0 15,1 0 1,-1 0-16,1 0 16,0 0-16,-28 0 0,0 0 15,28 0-15,-1 0 31,1 0-31,-1 0 0,1 0 16,0 0-16,-1 0 16,1 0-1,-1 0 1,28-27 0,-27 27-1,0 0 95,-1 0-110,-27 0 15,1 0-15,-29 0 16,29-28-16,-1 1 15,0 27-15,-27 0 16,27 0-16,28 0 16,-1 0-16,1 0 15,-1 0 1,1 0 0,0 0-16,-1 0 31,1 0-16,-1 0 1,1 0-16,0 0 16,-1 0-16,-27 0 15,28-28-15,0 28 16,-28-27 0,-27 0-16,27 27 15,-55-28-15,28 28 16,-28-27-16,1 27 15,-1 0-15,55 0 16,1 0-16,26 0 16,1 0-16,-1 0 0,1 0 15,0 0-15,-1 0 16,1-28 0,-1 28-16,-26 0 0,-1 0 15,0 0-15,-27 0 16,-28 0-16,28 0 15,27 0-15,-27 0 16,55-27-16,-1 27 16,1 0-16,-28 0 15,28 0-15,-1 0 16,1 0-16,-1 0 16,1 0-1,0 0-15,-1 0 16,1 0-16,-1 0 15,-26 0-15,-1 0 16,0 0-16,0 0 16,0 0-16,-27 0 15,55 0 1,-1 0-16,1 0 16,0 0-16,-1 0 15,1 0-15,-1 0 16,1 0-1,0 0-15,27-27 16,-28 27 0,1 0-1,-1 0 1,1 0-16,0-28 16,-1 28-16,56 0 250,-28 28-250,27-1 31,0 0-31,1 1 15,-1-28-15,1 27 16,-1-27-16,0 28 16,1-1-1,-1 0-15,1-27 16,-1 28-16,0-28 16,1 27-16,-1-27 15,1 0-15,26 0 16,-26 28-16,-1-28 15,1 0 1,-1 0-16,-54 0 156,-1 0-140,1 0-16,-28-28 16,28 28-16,-1 0 15,1 0 1,-1 0-1,56 0 95,27 0-95,27 0-15,-27-27 16,27 27-16,0 0 16,0 0-16,0-28 15,1 28-15,-29 0 16,29 0-16,-29 0 16,29 28-16,26-28 15,1 27-15,109 28 16,-137-55-16,-27 27 15,0-27-15,-28 28 16,1-28-16,-1 0 16,0 0 124,1 0-124,27 0-16,54 0 16,1-28-16,-1 1 15,28 0-15,-27 27 16,54 0-16,1 0 15,-28 0-15,0 0 16,-55 0-16,-55 0 16,1 0-16,-56 0 203,1 0-188,0 0-15,-1 0 16,-27 0-16,-27 27 16,0-27-16,-28 0 15,28 0-15,-55 0 16,0 0-16,28 27 16,-1 1-16,0-1 15,1 1-15,27-28 16,27 0-16,27 0 15,1 0-15,0 0 16,-1 0-16,1 0 16,-1 0-16,1 0 15,0 0-15,-1 0 0,1 0 16,-1 0 0,1-28-16,0 28 15,-1 0 1,1 0-16,-1 0 15,1 0 1,0 0-16,-1 0 16,-27 0-16,-27 0 15,0 0-15,27-27 16,0 27-16,1 0 16,26 0-16,1 0 15,-1-28-15,1 28 16,0 0-1,-1 0 1,1 0-16,-1 0 16,1 0-16,0 0 15,-1 0-15,1 0 16,-1 0 0,1 0-16,0 0 15,-1 0-15,-27 0 16,-27-27-1,55 27-15,-1 0 16,1 0-16,0 0 16,-1 0-16,1 0 15,-1 0-15,1 0 16,54 0 328,1 0-344,-1 0 15,1 0-15,-1 0 16,55-27-16,28-1 16,-1 28-16,28-27 15,28-1-15,-28 28 16,27 0-16,-27 0 15,28 0-15,-1-27 16,-54 27-16,-56 0 0,29 27 16,-56 1-1,0-28-15,1 0 16,-1 0-16,1 0 16,26 27-16,-26-27 15,27 0-15,27 0 16,-27 0-1,-28 0-15,28 0 0,-28 0 16,1 0-16,-1 0 16,0 0-1,1 0-15,-1 0 16,1 0-16,-1 0 16,0 0-16,1 0 15,-1 0 1,1 0-1,-1 0 1,0 0-16,28 0 16,0 0-16,0 0 15,0 0-15,-1 0 16,1 0-16,0 0 16,-28-27-16,1 27 15,-1 0-15,1 0 16,-28-28 31,-28 1 0,1 27-47,-1-27 15,1-1-15,-28 1 16,28 27-16,-28-55 15,-27 55-15,-28 0 16,1-27-16,-1 27 16,0 0-16,28 0 15,27 0-15,28 0 16,0 0-16,54 0 141,-27 27-126,27-27-15,1 0 16,27 0-16,-1 0 15,29 0-15,26-27 16,1 27-16,-1 0 16,1 0-16,0 0 15,-1 0-15,-81 0 16,26 0-16,-26 0 16,-1 0-1,1 0-15,-1 0 16,0 0-16,1 0 15,-1 0-15,1 0 0,-1 0 16,0 0 0,1 0-1,-1 0-15,1 27 0,-1-27 16,0 0 0,1 0-16,-1 0 15,1 0-15,-1 0 16,-27 27-16,27-27 15,1 0-15,-1 0 16,1 0-16,-1 0 16,0 0-16,1 28 15,-1-28-15,1 0 16,-1 0-16,0 0 16,1 0 77,-1 0-77,1 0-16,-1 0 16,0 0 77,1 0 1,-1 0-78,1 0-1,-56 0 142,1 0-157,-1 0 15,1 0 1,0 0-16,27 27 15,-28-27 1,1 0 0,-1 28-16,1-1 15,0 0-15,-1 1 16,1-28-16,-1 27 16,1-27-16,27 28 93,27-28-93,28 0 16,0 0-16,55-28 16,-1-27-16,-81 28 15,26 27-15,-26-27 16,-1 27-16,1 0 15,-28-28 1,27 1-16,0 27 16,-27-28-16,28 28 15,-28-27 79,-28 27-78,28-27-1,0-1 17,0 1-17,28-1 1,-28 1 15,27 27-15,-27-28-16,28 28 15,-28-27 1,27 27 62</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05:39.399"/>
    </inkml:context>
    <inkml:brush xml:id="br0">
      <inkml:brushProperty name="width" value="0.05292" units="cm"/>
      <inkml:brushProperty name="height" value="0.05292" units="cm"/>
      <inkml:brushProperty name="color" value="#FF0000"/>
    </inkml:brush>
  </inkml:definitions>
  <inkml:trace contextRef="#ctx0" brushRef="#br0">22222 2604 0,'-137'0'125,"0"28"-125,0-28 15,0 55-15,27-28 16,28 0-16,55 1 16,-1-1-16,28 1 15,0-1-15,0 0 16,0 1-16,0-1 15,28 1-15,-1-1 16,0 0-16,-27 1 16,28-28-16,-1 27 15,1 1 1,-1-28-16,0 27 16,1-27-16,-1 28 0,1-28 15,-1 27 1,0 0-16,1 1 0,-1-1 15,1 1-15,-1-1 16,0 0-16,28 1 16,-27-1-1,54 1-15,-55 26 0,28 1 16,-28-27-16,1-1 16,-28 1-16,27-1 15,-27 0 16,0 1-15,-27-1 0,-1 1-16,1-28 15,0 0-15,-28 27 16,0-27-16,-27 0 16,0 0-16,27 0 15,0 0-15,28 0 16,-1 0-16,1 0 15,-1-27-15,1 27 16,0 0-16,-1 0 16,1 0-16,-1 0 15,1-28 1,0 1-16,-1-28 16,-27 28-16,1-1 15,26 1-15,1-1 16,27 1-16</inkml:trace>
  <inkml:trace contextRef="#ctx0" brushRef="#br0" timeOffset="786.23">22660 3180 0,'0'27'79,"28"1"-79,-28-1 0,0 28 15,0-28-15,27 1 31,0-1-31,1 1 16,-28-1-16,27 0 0,-27 1 16,28-1-16,-1-27 15,0 28-15,1-1 16,-1-27 0,1 0 15,-1 0-16,0 0 1,1 0-16,-1-27 16,-27-1-16,28 1 15,-1-1 1,0 28 0,-27-27-16,28 0 15,-28-1-15,0 1 0,0-1 16,0 1-16,0 0 15,0-1 1,0 1-16,0-1 16,-28 1-16,28 0 15,-27-1 1,27 1-16,-27 27 16,27-28-16,-28 28 0</inkml:trace>
  <inkml:trace contextRef="#ctx0" brushRef="#br0" timeOffset="1934.95">23537 2961 0,'-27'27'78,"27"0"-63,0 28-15,0-27 16,0-1-16,0 1 16,0-1-16,27 0 15,-27 1-15,27-1 16,1-27-1,-28 28 1,27-28-16,1 0 16,26 0-1,-26 0 1,-1 0-16,1-28 16,-1 28-16,0-27 15,1 27-15,-1-28 16,1 28-16,-1-27 15,-27 0 17,-27-1-17,-1 1 1,28-1-16,-27 1 16,-1-1-16,1 28 15,27-27-15,0 0 16,-27 27-16,-1-28 15,1 28-15,-1 0 16,-26 0-16,26 0 16,1 0-1,-1 0-15,1 28 16,0-1-16,-1 0 0,1-27 16,27 28-1,-28-1-15,28 1 16,0-1-1,0 1-15,0-1 16,0 28-16,0-28 16,28 28-16,-1 0 15,1-28 1,-28 1-16,0 26 16,27-26-16,-27 54 15,0-54-15,0 26 16,0 1-16,0 0 15,0 0-15,0-28 16,0 28-16,0-28 16,0 1-16,27-1 15,1 1-15,-28-1 16,0 0-16,27 1 16,-27-1-16,28 1 15,-28-1-15,0 1 16,-28-83 93,28 0-109,0-27 16,0 27-16,28-55 15,-1 28-15</inkml:trace>
  <inkml:trace contextRef="#ctx0" brushRef="#br0" timeOffset="2823.8">23975 3317 0,'28'0'62,"-1"0"1,28 0-63,0-27 15,-28-1-15,1 1 16,-1-1-16,0 1 15,1 0-15,-1-1 16,-27 1 0,0-1 77,-27 28-46,-28 28-47,28-1 16,-1 1-16,28-1 16,-27 28-16,-1-28 15,1 1-15,0-1 16,27 0-16,0 1 15,0-1 1,0 1-16,0-1 16,0 0-16,27 1 15,-27-1 1,27-27 0,1 0-1,-28 28 1,27-28-16,1 0 15,-1 0-15,0 0 16,1 0-16,-1 0 16,1 0-16,-1 0 0,0 0 15,1-28 1,-1 28 0,-27-27-16,28 27 0,-28-28 46,-28 1-30</inkml:trace>
  <inkml:trace contextRef="#ctx0" brushRef="#br0" timeOffset="3472.93">24578 3043 0,'28'0'16,"-1"0"0,0 27-1,1 1-15,-1-1 16,1 1-16,-1-1 0,0 28 15,1-28-15,-28 1 16,27-1-16,-27 0 16,0 1-1,28-1 1,-28 1 0,0-83 171,0 0-187,0 0 0,27-54 16,0 54-16,1 0 15,-1-27-15,1 54 16,-1 28-16,-27-27 16,0-1 62,0 1-63</inkml:trace>
  <inkml:trace contextRef="#ctx0" brushRef="#br0" timeOffset="4416.39">25263 3015 0,'28'0'109,"-1"28"-93,0-1-16,-27 1 15,28-1-15,-1 1 16,1 26-16,-1-26 15,0-1-15,1-27 16,-28-55 109,0 28-109,0 0-16,27-1 15,-27 1-15,28-1 16,-28 1-16,27-28 16,-27 28-16,0-1 15,0 1-15,0-1 16,0 1-16,27 0 15</inkml:trace>
  <inkml:trace contextRef="#ctx0" brushRef="#br0" timeOffset="4880.35">25866 2769 0,'27'0'63,"-27"27"-47,28 55-16,-1-54 15,-27-1-15,0 1 16,28-1-16,-28 0 15,27 1-15,-27-1 16,27 1-16,-27-1 16,0 1 109</inkml:trace>
  <inkml:trace contextRef="#ctx0" brushRef="#br0" timeOffset="5197.14">26003 2138 0,'0'28'141</inkml:trace>
  <inkml:trace contextRef="#ctx0" brushRef="#br0" timeOffset="5881.92">26304 2933 0</inkml:trace>
  <inkml:trace contextRef="#ctx0" brushRef="#br0" timeOffset="6183.39">26715 2906 0,'83'0'94,"-1"-28"-94,-55 28 0,1-27 15</inkml:trace>
  <inkml:trace contextRef="#ctx0" brushRef="#br0" timeOffset="6356.19">26989 2851 0</inkml:trace>
  <inkml:trace contextRef="#ctx0" brushRef="#br0" timeOffset="6579.96">26989 2851 0</inkml:trace>
  <inkml:trace contextRef="#ctx0" brushRef="#br0" timeOffset="79235.14">32004 9621 0,'0'-27'125,"0"-28"-109,0 0-16,0 0 15,0 28-15,0 0 16,0-1-16,0 1 16,27-1-16,-27 1 15,0 0-15,0-1 16,0 1-1,0-1-15,-27 28 94,-1-27-78,1 0-16,-1 27 94,1 0-79,0 0-15,-28 0 16,27 0-16,1 0 15,0 0 1,-1 0-16,56 0 203,-1-28-203,28 1 16,0-1-16,54 1 15,28-1-15,-27-26 16,-28 26-16,-27 1 0,-28-1 16,28 1-1,-28 0-15,-27-1 16,28 1 31,-1 27-32,-27-28-15,0 1 47,28 27 31,-1 0-46,0 27-32,1 1 15,-1-1 1,1 1-16,-1 26 16,0 1-16,1-27 15,27 26-15,-28-26 0,28-1 16,-55 1-16,27-28 15,-54 0 110,-1 0-125,1 0 16,0 0-16,-1 0 16,1 0-1,-1 0 1,1 0 0,0 0-16,-1 0 15,-27 0-15,28 27 16,0-27-16,27 28 15,-28-28-15,28 27 110,0 0-95,0 1 1,0 27 0,0-28-16,0 0 15,0 1-15,28-28 16,-28 27-16,0 1 16,0-1-16,0 0 15,0 1 1,0-1-1,0 1 1,0-1 0,0 1-1,-28-1-15,28 0 32,-27-27 124,-1 0-141,1 0-15,0 0 16,-56 0-16,-26 0 16,27 0-16,-1 0 15,56 28-15,-28-28 16,28 27-16,27 1 125,27-28-47,28 0-62,0-28-1,0 1-15</inkml:trace>
  <inkml:trace contextRef="#ctx0" brushRef="#br0" timeOffset="115720.38">12632 14528 0,'54'0'16,"29"0"-16,26-28 15,1 28-15,54-55 16,-27 55-16,0-27 15,28 27-15,-28 0 16,0 0-16,-55 0 16,27 27-16,-26 1 15,-29-28-15,-26 0 16,-1 0-16,1 0 16</inkml:trace>
  <inkml:trace contextRef="#ctx0" brushRef="#br0" timeOffset="116164.88">12769 15213 0,'27'27'15,"0"-27"-15,1 0 16,54 0-16,0 0 16,28 0-16,-28 0 15,28 0-15,-56 0 16,29 0-16,-29 0 15,29-27-15,-29 27 16,29-27-16,-29 27 16,-26 0-16,27 0 15,-28 0-15,-54 0 63</inkml:trace>
  <inkml:trace contextRef="#ctx0" brushRef="#br0" timeOffset="116608.64">12769 16008 0,'27'27'16,"0"-27"-1,1 28-15,-1-28 16,1 27-16,26-27 16,1 0-16,27 0 15,28 0-15,-28 0 16,28 0-16,-1 0 16,-26 0-16,-1 0 15,-27 0-15,27 0 16,-27 0-16,-28 0 15,0 0-15,1 0 16,-56 28 15</inkml:trace>
  <inkml:trace contextRef="#ctx0" brushRef="#br0" timeOffset="117017.37">12906 16693 0,'54'28'62,"29"-1"-62,-1 0 16,27-27-16,1 28 16,0-1-16,-1 28 15,-27-55-15,-27 27 16,-27-27-16,-1 0 15,0 0-15,1 0 16,-28 28 31,-28-1-31,1 1-16</inkml:trace>
  <inkml:trace contextRef="#ctx0" brushRef="#br0" timeOffset="117399.47">12714 17762 0,'27'28'15,"28"-28"1,-28 27-16,28 0 16,27 1-16,28-28 15,-28 0-15,28 0 16,-55 0-16,54 0 15,-27 0-15,-27-28 16,0 28-16,-28 0 16,1 0-16,-1 0 15,-54 28 17,-1 27-17</inkml:trace>
  <inkml:trace contextRef="#ctx0" brushRef="#br0" timeOffset="117769.16">13180 18584 0,'27'28'0,"0"-1"15,1-27 1,-1 0 0,1 0-16,-1 0 15,28 0-15,0-27 16,-1-1-16,-26 1 15,54 0-15,-27 27 16,-28-28 0,1 28-1,-1 0-15,0 0 16,1 0 0,-1 0-16</inkml:trace>
  <inkml:trace contextRef="#ctx0" brushRef="#br0" timeOffset="118321.59">12933 17132 0,'82'-28'78,"28"28"-78,-1 0 16,1 0-16,-28-27 16,-54 27-16,26-28 15,-26 28-15,-1 0 16</inkml:trace>
  <inkml:trace contextRef="#ctx0" brushRef="#br0" timeOffset="121265.67">14303 13404 0,'0'110'110,"0"27"-95,-27 27-15,27 1 16,0-56-16,0 28 15,0 0-15,0-27 16,0 0-16,0-28 16,0 55-16,0 0 15,27-27-15,-27 27 16,0 27-16,0 28 16,27-28-16,-27-27 15,0-27-15,0 0 16,28-1-16,-28-26 15,0 26-15,0-27 16,0 1-16,-55 54 16,55-28-16,-55-26 0,28-1 15,-1 0 1,28-27-16,0-28 16,-27 1-16,27 27 15,-27-28-15,27 0 0,0 28 16,0 0-16,0 27 15,0 28 1,0-1-16,0-26 0,0-28 16,-28-1-16,28 1 15,-27-27-15,27-1 16,0 0-16,-28 28 16,28 0-16,0 27 15,-27 28-15,27 27 16,0 27-16,0-27 15,0 1-15,0-29 16,27-27-16,-27-54 16,0-1-1,0 1 17,0-1-32,0 0 15,0 28-15,0-27 16,0-83 78,0-137-94</inkml:trace>
  <inkml:trace contextRef="#ctx0" brushRef="#br0" timeOffset="122886.18">14303 13568 0,'137'0'62,"110"-27"-46,81-55-16,166 54 16,109 28-16,82-27 15,-137 27-15,109 0 16,-27-27-16,-54-56 15,-28 1-15,-55 27 16,-55 0-16,-54 28 16,-137 27-16,-83-27 15,-27-1-15,-27 1 16,-28-1-16,0 28 16,-55 0-16,1 0 15,-1 0-15,1 0 16,54 0-16,0 0 15,28 0-15,27 0 16,27-54-16,55 26 16,-54-27-16,26 28 15,1-1-15,-27 1 16,-28 27-16,-28 0 16,-54 0-16,-28 0 15,1 0-15,-1 27 16,1 1-16,-1-28 15,28 27-15,-28-27 16,28 28-16,27-28 16,0 27-16,-27-27 15,0 0-15,0 0 16,0 0-16,27-27 16,-27 27-16,27-28 15,0 28-15,28-27 16,-1 27-16,1 0 15,-1-28-15,1 1 16,-28 0-16,0-1 16,-27 28-16,-27 0 15,-28 28 110,0 81-125,27 1 16,-27 27-16,0 27 16,27-26-16,-27 26 15,0 0-15,0-27 16,0 55-16,0 0 15,0 55-15,0-28 16,0-27-16,0 0 16,28-28-16,-28-27 0,27 55 15,1 0 1,26-27-16,-26-56 16,-1 1-16,1 0 15,-1 54-15,-27 0 0,0-26 16,0 26-1,27 0-15,1-26 16,-28-29-16,0 28 0,0-55 16,0 1-16,0-29 15,0 1-15,0-27 16,0 27-16,0-28 16,0 28-16,0-28 15,0 1 1,-55-56 62,0-27-78,-54-54 16,54-83-16</inkml:trace>
  <inkml:trace contextRef="#ctx0" brushRef="#br0" timeOffset="124216.05">15289 13705 0,'0'28'219,"55"109"-219,-27-27 16,26 54-16,-54-54 15,28 27-15,-28 0 16,0 0-16,0 27 16,0 1-16,0-28 15,0 55-15,0-55 16,0 27-16,0 1 16,0-56-16,0-27 15,0 1-15,27-56 16,1 28-16,-28 0 15,27 0-15,0-1 16,1-26-16,-28 54 16,27-27-16,-27 0 15,28-28 1,-28 0-16,0 1 16</inkml:trace>
  <inkml:trace contextRef="#ctx0" brushRef="#br0" timeOffset="125039.93">16386 13678 0,'27'82'47,"0"83"-32,-27-1-15,0 1 16,28-1-16,-1-27 15,-27 0-15,28-55 16,-1 28-16,-27 0 16,0-28-16,0 28 15,0-28-15,0 0 16,27-27-16,-27 27 16,28-27-16,-28 0 15,0-28-15,0 1 16,0-1-16,0 0 15</inkml:trace>
  <inkml:trace contextRef="#ctx0" brushRef="#br0" timeOffset="125665.49">17399 13897 0,'28'0'31,"-1"28"-15,1 54-16,-1 28 16,0-1-16,28 1 15,-27 27-15,26 0 16,-54 27-16,0 1 15,0-28-15,0 27 16,0 1-16,0-1 16,0 1-16,0-56 15,0 1-15,28-55 16,-28 27-16,27-27 16,1-28-16,-1 1 15,-27-1-15,27-27 16,-27 28-16,28-28 78,-1-110-62,55-27-16,28-28 15,0 1-15,-28-1 16</inkml:trace>
  <inkml:trace contextRef="#ctx0" brushRef="#br0" timeOffset="126309.22">19071 13130 0,'0'55'63,"0"54"-48,0 1-15,0 0 16,0 27-16,0 0 16,27-28-16,1 56 15,-28-28-15,0 0 16,0-28-16,0 29 15,27 26-15,-27-54 16,27 54-16,-27-54 16,28-1-16,-28 1 15,27-83-15,-27 28 16,28-27-16,-28-1 16,27-27-16,-27 27 0,0 1 31,0-1-31,27 1 15,-27-1-15,28-27 110,-1 0-95,28-110-15</inkml:trace>
  <inkml:trace contextRef="#ctx0" brushRef="#br0" timeOffset="126883.28">19920 13322 0,'28'0'78,"81"109"-78,-27 28 16,1 28-16,-1-1 15,-55 1-15,28-1 16,-55-27-16,0 28 0,0-1 15,55-27 1,-55 28-16,0-56 16,0 28-16,0-54 0,0-1 15,0-55 1,0 1-16,27-56 94,1 1-94,81-83 15,-27 1-15,1-1 16,-1 0-16,0-27 16</inkml:trace>
  <inkml:trace contextRef="#ctx0" brushRef="#br0" timeOffset="127493.12">21208 13294 0,'27'83'62,"1"81"-62,-1-54 16,28 54-16,-28 28 16,56 0-16,-56-28 15,28 28-15,0-27 16,-28-1-16,28-27 15,-28-27-15,1-28 16,-1-55-16,0 28 16,-27 0-16,0-28 15,0 1-15,28-1 16,-1-109 62,28 0-62,55-28-16,-1-54 15,1 27-15,-55-28 16</inkml:trace>
  <inkml:trace contextRef="#ctx0" brushRef="#br0" timeOffset="128004.37">22496 13322 0,'55'82'63,"-28"55"-63,0 0 15,28-27-15,-27 27 16,26 27-16,-54-54 15,28-28-15,-28 28 16,0 27-16,27-28 16,-27 1-16,0 0 15,0-56-15,0 1 16,0-27-16,0-1 16,28-27 77,-1-110-61</inkml:trace>
  <inkml:trace contextRef="#ctx0" brushRef="#br0" timeOffset="128544.03">23647 13048 0,'0'137'47,"27"27"-47,28 55 15,-55-82-15,82 138 16,-82-138-16,27 54 16,1-54-16,27 28 15,-28-55-15,0-28 16,-27 0-16,55-27 16,-27 27-16,-1-27 15,-27-28-15,27 1 16,1-1-16,-28 1 15,0-1-15</inkml:trace>
  <inkml:trace contextRef="#ctx0" brushRef="#br0" timeOffset="136499.6">14303 14583 0,'192'-28'172,"82"-27"-156,82 55-16,55-27 15,27 27-15,-109 27 16,-82-27-16,82 0 15,-110 0-15,0 0 16,-82 55-16,-27-55 16,-1 0-16,1 0 15,-28 0-15,-27 0 16,0 0-16,0 0 16,27 0-16,27-27 15,28 27-15,28-28 16,-56 28-16,56 0 15,-1 0-15,28 28 16,0-28-16,-55-28 16,27 28-16,-54 0 15,-55 0-15,-1 0 16,1 0-16,-27 28 16,-1-28-16,0 0 15,1 0-15,54 0 16,0 0-16,28 0 0,-28-28 15,28 28-15,-1-27 16,1 27 0,27-28-16,0 28 0,-28 0 15,1 28-15,0-28 16,-1 0 0,-27 0-16,1 0 0,-1 27 15,0 1-15,0-28 16,-27 0-16,0 0 15,0 0-15,-28 0 16,0 0-16,28 0 16,0 0-16,27-28 15,83 28-15,-1-55 16,0 28-16,1-28 16,27 55-16,-28 0 15,-27 0-15,27-27 16,-27 27-16,0-28 15,0 28-15,-27 0 16,0 0-16,-1-27 16,-27 27-16,28-27 15,-55 27-15,-28-28 16,28 28-16,-28-27 16,1-1-16,-1 1 15,1 27-15,-1-27 16,0 27-16,1-28 15,-1 28-15,1-27 16,-1 27-16,0-28 16,1 28-16,-1-27 15,1 27-15,-1-27 16,0 27-16,1 0 16,-1 0-16,1 0 15,-1 0 1,0 0-16,28 0 15,0-28-15,27 28 16,-27 0-16,-28 0 16,1 0-16,-1 0 15,1 0 48,54 0-63,27-27 15,1-1-15,-28-27 0,-54 28 16,-1 27-16</inkml:trace>
  <inkml:trace contextRef="#ctx0" brushRef="#br0" timeOffset="139032.41">27126 13486 0,'55'82'438,"-27"1"-438,-1-1 0,0 0 15,28 0-15,-27-27 16,-1 0-16,0 0 15,-27-28-15,28 28 16,-1-28-16,-27 1 16,28-1-16,-1 1 15,0-1-15,-27 0 16,28 1-16,-28-1 16,27 1-16,-27-1 15,0 0-15,28 1 16,-28-1-1,-28-109 110,1 0-109,27 27-16,-28 0 16,28 0-16,-27 1 15,27 26-15,0 1 16,0-1-16,-27 1 16,27 0-1,0-1-15,0 1 16,0-1-16,0 1 15,0-1-15,0 1 16,0 0 0,0-1-16,0 1 15,0-1-15,27 1 16,-27 0-16,0-1 16,27 1-16,-27-1 15,0 1 1,28 0-16,-1 27 15,1-28-15,-1 1 16,0-1 0,1 1-16,-1 0 15,1-1-15,-1 28 16,0-27-16,28 27 16,-27 0-16,26 0 15,-26 0-15,27 0 16,-28 0-16,0 0 15,1 0-15,-1 0 47,-27 27-47,0 1 16,0-1-16,0 0 16,0 1-16,0 27 15,-27-28-15,-1 0 16,1 1-16,0-1 15,-1 1-15,1-1 16,-1 0-16,1 1 16,0-1-16,-1-27 15,1 28-15,-28-1 16,28 0-16,-56 28 16,-26-27-16,54 27 15,0-28-15,55 0 16,-27-27-1,136 0 110,1-27-125,-28 27 16,-27 0-16,27 0 16,0 0-16,-27 0 15,27 0-15,-54 0 16,-1 0-16,1 0 16,-28 27-1,27-27-15,0 28 16,1-1-16,-1 1 15,-27-1 1,28 0-16,-28 1 16,27-28-16,-27 27 15,0 1 1,0-1 0,27-27-1,-27 27 1,28-27-1,-28 28-15,27-28 16,-27 27 62,28-27-62,-28 28-1</inkml:trace>
  <inkml:trace contextRef="#ctx0" brushRef="#br0" timeOffset="139420.06">28633 14308 0,'28'0'0</inkml:trace>
  <inkml:trace contextRef="#ctx0" brushRef="#br0" timeOffset="141032.15">29647 13568 0,'0'-27'16,"-27"0"-1,-1-1 1,-26 28-16,26-27 0,1-1 15,-1 28-15,1 0 16,0 0 0,-1 0-16,-27 0 0,1 28 15,26-1-15,-27 1 16,1-1-16,26 28 16,1 27-16,-1-55 15,1 1-15,0-28 16,27 27-16,0 1 15,0-1-15,0 0 16,0 1 0,0-1-16,0 1 15,0-1-15,27 1 16,0-1 0,1 0-16,-1 1 15,1-1-15,-1 1 16,0-28-16,1 0 15,-1 27 1,1-27 0,-1 0-16,0 0 15,28 0-15,-27-27 16,26-1-16,-26 1 16,-28-1 109,0 1-125,0 0 15,0-28 1,0 0-16,-28 27 15,1 1-15,0 0 16,-28-28-16,27 27 0,1-26 16,27-29-1,-27 56-15,27-55 16,-28 54-16,28-81 0,0 81 16,-27-54-16,27 27 15,0 28 1,0-1-16,-28 1 0,28 0 15,0-1-15,0 1 32,0-1 30,0 56 63,28 27-109,-1-28-16,1 28 15,-1 0-15,0-28 16,1 28-16,-1 0 16,1 27-16,-1-55 15,0 28-15,1-27 16,-28 26-16,27-26 16,1-1-16,-28 1 15,0-1-15,27 0 16,-27 1-1,0-1-15,27 1 16,-27-1-16,0 0 16,0 1-16,0-1 15,28-27-15,-28 28 16</inkml:trace>
  <inkml:trace contextRef="#ctx0" brushRef="#br0" timeOffset="142453.37">27209 16090 0,'0'28'31,"27"-1"-16,-27 0 1,27 1-16,-27 54 16,28-55-16,-1 56 15,-27-29-15,0 1 16,0 0-16,0-28 16,0 1-16,0 27 15,0-28-15,0 1 16,0-56 93,0-27-109,28 28 16,-28-55-16,0 27 15,27 27-15,-27 1 16,27 0-16,-27-1 16,28 1-16,-28-1 15,27 1-15,1 0 16,-1-1-16,0 1 16,1-1-16,-1 1 15,1 0-15,-1-1 16,0 1-16,1 27 15,-1-28-15,1 28 16,-1 0-16,0 0 16,1 0-1,-1 0-15,1 0 16,-28 28-16,27-28 0,0 27 16,1 1-1,-1-1-15,-27 0 16,28 1-16,-28-1 15,0 1-15,0 26 16,0-26-16,0 27 16,0-28-1,0 0-15,0 1 0,-28-1 16,28 1-16,0-1 16,0 0-16,0 1 15,0-1-15,0 1 16,0-1 15,28-27-15,-1 0-1,0 0-15,1 28 16,-1-28 0,1 0-16,-1 0 0,28-28 15,-28 1 1,55-1-16,1-27 15,-56 28-15,0 0 16,1 27-16</inkml:trace>
  <inkml:trace contextRef="#ctx0" brushRef="#br0" timeOffset="144507.7">28990 16145 0,'0'-27'78,"27"27"-78,0 0 16,28-28-16,-27 28 16,54 0-16,-27 0 15,54-27-15,1 27 16,-1-28-16,1 1 16,-28-28-16,-54 55 15,-1 0-15,0 0 31,1-27-31,-1 27 16,1 0 15,-56-28 126,-27 1-142,28-1-15,0 1 16,-1 0-16,28 54 219,0 0-219,0 1 15,0-1-15,0 1 16,0-1-1,0 0 282,0 1-281,0-1 15,0 1-31,0-1 31,28-54 235,-1-1-266,-27 1 16,27-1-16,1 28 15</inkml:trace>
  <inkml:trace contextRef="#ctx0" brushRef="#br0" timeOffset="146078.56">30634 15240 0,'27'-27'78,"0"0"-78,1-1 16,-1 1-16,1 27 15,-1-28-15,0 28 16,1 0-16,-1-27 16,-27 54 77,0 1-93,0-1 16,0 1-16,0-1 16,0 28-1,0-28-15,0 28 16,-27 0-16,-1 0 15,-26 54-15,26-81 16,1 27-16,-1-28 16,1 0-16,0 28 15,-1-27-15,1 26 16,-1 29-16,1-1 16,-28-27-16,28-28 15,-1 1-15,1-1 16,0 0-16,-1 1 15,1-1-15,-1 1 16,28-1 0,28-54 62,-1-1-78,28 1 15,-28-1-15,1 28 0,-1-27 16,1 27 0,-1 0 31,0 0-32,-27 27 1,28-27-1,-28 28-15,27-28 16,1 27-16,-1 1 16,0-28-1,1 0-15,-1 0 16,28 0 0,-28 0-16,1 0 15,54-55 1,0 55-16,-54-28 15,-1 28-15,0-27 16,1 27-16,-1 0 31,1 0-15,-28-27 0,27-1-1,0 1 1,1-1-16,-1 1 15,1-1-15,-28 1 16,27 27-16,0-27 16,-54 27 77,0 0-77</inkml:trace>
  <inkml:trace contextRef="#ctx0" brushRef="#br0" timeOffset="147202.12">30688 15131 0,'-27'0'219,"0"27"-204,-28-27-15,27 28 16,1-1-16,0-27 16,-1 0-1,28 27 48,-27 1-16,27-1-47,-28 1 15,28-1-15,-27 0 16,27 1-16,-27-1 15,27 1 1,0-1 31,-28 0-31,28 1-1,0-1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08:55.144"/>
    </inkml:context>
    <inkml:brush xml:id="br0">
      <inkml:brushProperty name="width" value="0.05292" units="cm"/>
      <inkml:brushProperty name="height" value="0.05292" units="cm"/>
      <inkml:brushProperty name="color" value="#FF0000"/>
    </inkml:brush>
  </inkml:definitions>
  <inkml:trace contextRef="#ctx0" brushRef="#br0">14878 7949 0,'28'110'109,"-1"0"-109,-27-28 16,28 27-16,-28-54 16,0 28-16,0-29 15,0 29-15,0-29 16,0-26-16,0 27 16,0-28-16,0 0 15,0 1-15,0 54 16,0-27-16,27 27 15,0 28-15,-27-1 16,83 83-16,-83-109 16,27-29-16,0 1 15,1 0-15,-28-28 16,27 1-16,1-1 16,-28 1-16,0-1 15,27 0-15,-27 28 16,0 27-16,-27 28 15,-1 0-15,28-1 16,0 1-16,-27 0 16,-1-28-16,28 0 15,0 0-15,0 1 16,0-1-16,0-27 16,-27 27-16,-28 28 15,55-1-15,-55 28 16,28-27-16,-28-1 15,28 1-15,-28 55 16,0-1-16,28-54 16,-1-28-16,28 28 15,0-1-15,0 1 16,0-55-16,0-28 16,0 55-16,0 1 15,0-1-15,0 27 16,0 28-16,0 1 15,0-29-15,0 56 16,0-28-16,0-28 0,0-26 16,0-1-1,0 0-15,0-27 16,0 27-16,0-27 0,0 0 16,0-28-16,0 28 15,-27 27 1,27 0-16,0-27 0,0 27 15,-27 28-15,-1 0 16,28-1-16,-27-26 16,27-1-16,0-27 15,-55-28-15,55 28 16,0 27-16,-27 0 16,27 28-16,0 0 15,0-1-15,0 1 16,0 0-16,0-1 15,0-54-15,0 27 16,0 0-16,0-54 16,0 54-16,0-27 15,0-28-15,0 83 16,0-55-16,0 27 16,0 28-16,0-1 15,0 1-15,0-55 16,0 0-16,0-28 15,0 0-15,0 1 16,-28-1-16,28 1 16,0-1-16,-27 0 15,27 1 1,0-1 0,0 1-16,0 26 15,0-26-15,0-1 16,0 1-16,0-1 15,0 28-15,0-28 16,-28 1-16,28-1 16,0 1-16,0-83 140,28-55-140,-28 0 16</inkml:trace>
  <inkml:trace contextRef="#ctx0" brushRef="#br0" timeOffset="2547.41">7672 15761 0,'28'28'47,"54"-28"-32,0 0-15,0 0 16,28 0-16,-1 0 15,1 0-15,27 27 16,-55-27-16,55 27 16,-27-27-16,27-27 15,27 27-15,-54-55 16,27 28-16,0-28 16,27 28-16,-27-1 15,28 1-15,-1-1 16,-27 28-16,27-27 15,1 27-15,-83-28 16,82 28-16,-27-27 16,-27 27-16,82-55 15,-28 28-15,-27 27 16,-27 0-16,-1 0 16,28-28-16,0 28 15,-27 0-15,0 0 16,-1 0-16,28 0 15,28 0-15,-28 0 16,0 0-16,27 0 16,-54 0-16,27 0 15,0 0-15,27 0 16,-27 28-16,0-28 16,27 0-16,-27-28 15,28 1-15,-1 27 16,1-55-16,-28 55 15,0-27-15,27 27 16,-27 0-16,-55-28 16,55 28-16,0 0 15,0 0-15,-27-27 16,-1 27-16,29 0 16,-1-27-16,-28-1 15,1 28-15,-1 0 16,56 0-16,-1 28 15,-27-28-15,0 27 16,-27-27-16,-1 27 16,28 1-16,-27-1 15,27 1-15,-55-28 16,28 0-16,-28 27 16,28-27-16,-1 27 15,1-27-15,-1 28 16,1-28-16,54 27 15,-27-27-15,83 55 16,-56-55-16,28 27 16,-28 1-16,-27-1 0,82 1 15,-54-1 1,-28-27-16,-28 28 16,1-28-16,-28 0 0,28 0 15,-1 0-15,-26 0 16,81 0-16,0 0 15,1 0 1,-1 0-16,-27 0 0,82 0 16,-54 0-16,27 0 15,-28 0-15,0 0 16,1 0-16,-1 0 16,-82 0-16,55 0 15,0-28-15,-27 28 16,-28-27-16,0-1 15,28 28-15,-28-27 16,0 27-16,1 0 16,-1 0-16,27 0 15,-26 0-15,-1-28 16,27 1-16,1 27 16,-28 0-16,0 0 15,-27-27-15,27 27 16,28 0-16,0 0 15,-1 0-15,1 0 16,-28 0-16,28 0 16,-1 0-16,1 0 15,-28 0-15,28 0 16,27 0-16,-28 27 16,1-27-16,-1 0 15,1 27-15,-28-27 16,0 0-16,1 0 15,-29 0-15,1 0 16,-27 0-16,-1 0 16,0 0-16,1 0 15,27 0-15,27 0 16,27 0-16,1 0 16,-28 0-16,0-54 15,28 54-15,-55 0 16,27-28-16,-55 28 0,1 0 15,-1 0 64,1 0-48,26 0-31,-26 0 15,54 0-15,0 0 16,0 0-16,1 0 16,-29 0-16,1 0 15,-27 0-15</inkml:trace>
  <inkml:trace contextRef="#ctx0" brushRef="#br0" timeOffset="5046.82">18276 9018 0,'-27'0'94,"27"28"-94,-28-28 16,1 0-1,0 27-15,27 1 16,-28-1-16,28 0 16,-27 1-1,-1-1 1,28 1-1,0-1 17,0 0-17,0 1 1,0-1 0,0 1-16,28-28 15,-28 27 1,27 0-16,1-27 15,-1 0 1,0 28 0,1-28-16,-1 0 15,1 0-15,-1 0 16,0 0-16,1 0 0,-1-28 16,1 28-1,-28-27-15,27 0 16,-27-1 31,0 1-47,27-1 15,-27 1 1,0 0 0,0-1-1,0 1-15,0-1 16,0 1-1,-27 0 1,0 27 15,27-28 1,-28 28 30,28-27-15,-27 27-31,-1 0 234,1 0-219,54 0 94</inkml:trace>
  <inkml:trace contextRef="#ctx0" brushRef="#br0" timeOffset="6777.2">22742 12308 0,'-27'0'47,"0"0"-16,-1 0-16,1 27 1,-1-27-16,28 27 16,-27-27-16,0 0 15,27 28-15,-28-28 16,1 27-16,-1 1 31,28-1-15,-27-27-1,0 27 1,27 1-16,0-1 16,0 1-16,-28-28 15,28 27 1,0 0-16,0 1 16,0-1-1,0 1 16,0-1-15,0 0 15,0 1-31,28-1 16,-1-27-16,0 28 16,1-1-1,-1 1 1,1-28-16,-1 0 0,0 27 15,1-27-15,-1 0 16,1 0-16,-1 0 16,0 0 15,1 0 0,-1 0-31,1 0 16,-1 0-1,0 0-15,1 0 16,-1 0 15,1 0-15,-28-27 0,0-1-1,0 1-15,0-1 16,27 1-16,-27-1 15,0 1-15,0 0 16,0-1 0,0 1-1,0-1-15,0 1 16,0 0 0,0-1-1,0 1-15,0-1 16,0 1-16,-27 0 15,27-1-15,-28 1 16,28-1-16,0 1 16,0 0-16,-27 27 15,27-28 17,-28 28-17,1 0 32,27-27-47,-27 27 16,27-28 15,-28 28-31,1 0 16,-1 0-16,1 0 15,0 0 1,-1 0 93</inkml:trace>
  <inkml:trace contextRef="#ctx0" brushRef="#br0" timeOffset="8486.64">16605 8963 0,'27'28'78,"-27"27"-63,0 0-15,0-28 16,28 28-16,-28-28 16,27 28-16,-27-28 15,27 1-15,-27-1 16,28-27-16,-28 28 16,0-1-16,0 0 15,0 1-15,0-1 31,0 1-31,-28-83 141,1 0-141,0 28 16,27-1-1,-28 1-15,1-1 0,-1 1 16,28 0 0,-27-1-16,27 1 15,-27-1 1,27 1-16,0 0 15,0-1-15,0 1 16,27 27 93,0 27-109,1-27 16,-1 28 0,1-1-16,-1 0 0,28 1 15,-28-1 1,28 1-16,-28-1 0,1 0 16,-1 1-16,1-1 31,-1-27-31,0 28 15,1-1-15,-1-27 16,-27 27-16,28-27 16,-1 0-16,-27 28 15,27-28 1,1 0 15,-28 27-15,27-27-16,1 0 15,-1 28-15,0-1 16,1-27-16,-56 0 125,1-27-109,-28 27-16,28 0 15,-1 27-15</inkml:trace>
  <inkml:trace contextRef="#ctx0" brushRef="#br0" timeOffset="9050.71">16769 9594 0,'28'0'63,"-1"-27"-48,0 27-15,28-28 16,-27 28-16,-1-27 16,0-1-16,1 28 15,-1-27-15,1 27 16,-28-28 0,27 28-1,-27 28 126</inkml:trace>
  <inkml:trace contextRef="#ctx0" brushRef="#br0" timeOffset="11334.59">22770 13377 0,'0'27'31,"27"0"-15,1 1-16,-1-1 16,0 1-16,1-1 15,-1 0-15,1 1 16,-1-1-16,-27 1 16,27-1-16,1 0 15,-28 1-15,0-1 16,0-54 187,0-1-203,-28 1 16,1 0-16,0-1 15,-1 1-15,1-1 16,27 1-1,0 0 1,0-1-16,0 1 16,0-1-1,0 1-15,0 0 32,0-1-32,0 1 15,0-1 1,27 28 15,-27-27-31,28 27 16,-1-28-1,0 28-15,1 0 16,-1 0 0,1 0-1,-1 0 1,0 0-16,1 0 31,-1 0 16,1 28-47,-1-28 16,-27 27-16,0 1 15,0-1 1,0 1 15,0-1-31,0 0 16,0 1-1,-27-1 1,-1 1-16,1-1 16,-28 0-16,55 1 15,-27-28-15,-1 27 16,56-54 124,-1 27-124,0 0-16,1 0 16,-1 0-1,1 0 48,-1 0-48,0 27 48,-27 1-47,0-1-16,28-27 15,-28 27 48,0 1-48,-28-28 17,28 27-17,-27 1 1,0-28-16,-1 0 0,1 0 31,-1 0-15,1 0-1,0 0-15,-1 0 16,1 0 0,-1 0 15,1 0-16,-28 27-15,28 0 16,-28 1-16</inkml:trace>
  <inkml:trace contextRef="#ctx0" brushRef="#br0" timeOffset="15478.69">15783 17022 0,'-28'0'16,"28"27"-1,-27-27-15,27 28 16,0-1 0,-28-27-1,28 28 1,0-1 0,0 1-1,0-1 1,0 0-1,0 1 1,0-1 0,0 1-1,28-1 1,-28 0 0,27-27-1,-27 28 1,28-28-1,-1 0 1,0 0 0,1 0-1,-1 0 1,1 0 0,-1 0-1,0-28-15,1 28 16,27 0-16,-28-27 15,1 27-15,-28-27 79,0-1-79,0 1 15,0-1-15,0 1 16,0 0-1,0-1 1,0 1 0,0-1-16,0 1 31,-28-1-31,28 1 16,-27 27-1,27-27-15,0-1 16,-28 1-16,1-1 15,-1 1 17,1 27-17,27-27 17,-27 27-17,-1 0 1,1 0-16,-1 0 15,1 0-15,0 0 16,-1 27-16,1-27 16,-1 0-16,28 27 62,-27-27-46,27 28-1,-27-28 1,27 27-16,0 1 16,0-1 31,0 0 46,27-27-30,-27 28-1</inkml:trace>
  <inkml:trace contextRef="#ctx0" brushRef="#br0" timeOffset="17108.12">17043 17652 0,'-27'0'32,"-1"-27"-32,1 27 15,0 0 1,-1 0 0,1 0 46,-1 0-46,1 0-16,0 0 15,-1 27 48,1 1-48,27-1 1,-28-27 47,1 28-48,27-1-15,0 1 16,0-1-16,-27 0 15,27 1 1,-28-28 15,28 27-15,0 1 0,0-1-1,0 0 1,0 1-16,0-1 15,0 1 1,0-1 15,28 0-15,-1 1 0,-27-1-16,27-27 0,-27 28 15,28-28-15,-28 27 16,27-27 15,1 0-15,-28 27-1,27-27 1,0 0-16,1 0 16,-1 0-16,1 0 15,-1 0 1,0 0-1,1 0 173,-1 0-172,1 0 30,-28-27-14,27 27-17</inkml:trace>
  <inkml:trace contextRef="#ctx0" brushRef="#br0" timeOffset="22159.5">18769 8141 0,'0'28'78,"0"-1"-62,0 0 0,0 1-16,0-1 15,0 1-15,0-1 16,0 0-16,0 1 15,0-1 1,0 1 0,0-1-16,0 1 15,0-1 1,0 0-16,28 1 16,-28-1-16,27-27 15,1 28 1,-28-1-1,27-27-15,0 27 16,1 1-16,-1-1 16,1 1-16,-1-28 15,0 0-15,-27 27 16,28-27 93</inkml:trace>
  <inkml:trace contextRef="#ctx0" brushRef="#br0" timeOffset="22864.74">19098 8278 0,'28'0'109,"26"0"-109,-26 28 16,27-1-16,-1 0 16,-26 1-16,-1-28 15,-27 27-15,28-27 16,-1 28 0,0-28-1,-27 27-15,28-27 31,-28 28-31,27-28 16,1 0 0,-28 27-1,27-27 1</inkml:trace>
  <inkml:trace contextRef="#ctx0" brushRef="#br0" timeOffset="23627.76">19400 8169 0,'-28'27'156,"1"0"-156,27 1 16,0-1-16,-28 1 15,28-1 1,0 0 15,0 1-31,0-1 16,0 1-16,-27-1 16,27 1-1,0-1-15,-27-27 16,27 27-16,0 1 15,0-1 1,0 1 15</inkml:trace>
  <inkml:trace contextRef="#ctx0" brushRef="#br0" timeOffset="24289.02">19975 8196 0,'27'0'63,"-27"27"-48,0 1 1,0-1-16,0 1 0,0-1 16,0 0-1,-27 1-15,0-1 32,27 1-17,-28-28 16,1 27-31,27 1 16,-28-1 0</inkml:trace>
  <inkml:trace contextRef="#ctx0" brushRef="#br0" timeOffset="26139.99">20249 8004 0,'27'0'94,"1"28"-63,-1-28-16,1 27-15,-28 0 32,27-27-32,0 0 15,-27 28 1,28-28-16,-1 0 16,1 0 109,-1 0-94,-27-28-16,0 1 1,0 0 15,0-1 1,0 1-17,0-1 1,0 1-1,0-1-15,0 1 16,27 0-16,1-1 16,-28 1-1,0 54 173,0 1-188,0-1 0,27 0 15,-27 1 1,0-1-16,28 1 16,-28-1-1,0 1-15,27-28 0,-27 27 16,27 0-16,-27 1 16,0-1-16,0 1 15,28-28-15,-28 27 16,27 0-16,-27 1 15,0-1-15,0 1 16,28-1-16,-28 0 16,0 1-1,27-28-15,-27 27 16,0 1 0,0-1-16,0 1 15,0-1 63,0 0-62,-27-27 0,-1 0-16,28 28 15,-27-28 1,-1 0-1,1 0-15,0 0 16,-1 0 0,1 0-1,-1 0 79,28-28-78,0 1-1,0 0 1,0-1-16,0 1 16,28-1-16</inkml:trace>
  <inkml:trace contextRef="#ctx0" brushRef="#br0" timeOffset="27412.22">20742 7456 0,'28'0'31,"-1"0"-31,0 0 16,1 0-16,-1 0 15,1 27 1,-1-27 0,0 0-1,-27 28-15,28-1 16,-1 1 0,1-28-16,-28 27 15,27 0 1,-27 1-16,27-28 15,-27 27 17,28-27-32,-28 28 15,27-1 1,-27 0 0,0 1-1,0-1-15,0 1 31,0-1 1,0 0-17,0 1 1,0-1 0,0 1-1,0-1 1,0 1 15,0-1-15,0 0 15,0 1 47,0-1-15,28-27-63,-28 28 15</inkml:trace>
  <inkml:trace contextRef="#ctx0" brushRef="#br0" timeOffset="31806.41">23208 795 0,'0'55'63,"-55"82"-63,-27-27 15,27 54-15,-54-27 16,27-27-16,-1 0 15,1 27-15,27-55 16,28-55-16,0 1 16,27-1-16,-28-27 15,28 28 48,28-56 15,-1 1-62,0-56-16,1-26 15,-1 27-15,28 27 0,-28-27 16,1 27-16,-1 27 15,1 1-15,-1-1 16,-27 1-16,27 27 16,-27-27-16,28-1 15,-28 1 1,27-1-16,1 1 16,-28 0-16,27-28 15,0 27-15,-27 1 16,0 0-16,28 27 31,27 0 47,-28 27-78,28 0 16,0 1-16,-28 27 15,0-1-15,1-26 16,-1-1-16,1 1 16,-1-1-16,0 0 15,1 1 1,-1-1-16,1 1 16,-28-1-16,27 1 15,0-28 1,-27 27-1,0 0-15,28 1 32,-28-1-32,27 1 15,-27-1-15,28 0 16,-1 1-16,0-1 0,1 1 16,-1-1-1,1 0-15,-1-27 16,-54 0 218,-1-27-218,1 0-16,-1-1 15</inkml:trace>
  <inkml:trace contextRef="#ctx0" brushRef="#br0" timeOffset="32502.83">22852 1453 0,'110'0'93,"54"0"-93,0 0 16,1-27-16,-28-28 16,-55 55-16,-27-28 15,-28 28-15</inkml:trace>
  <inkml:trace contextRef="#ctx0" brushRef="#br0" timeOffset="33009.11">24003 1261 0,'55'0'78,"27"0"-78,-27 0 16,-1 0-16,29 0 15,-1 0-15,-27 0 16,-1 0-16,-81 55 141</inkml:trace>
  <inkml:trace contextRef="#ctx0" brushRef="#br0" timeOffset="33447.25">24359 1508 0,'0'27'93,"0"1"-93,27-28 16,1 0 0,-1 27-16,28-27 15,0 0-15,0 0 16,-1 0-16,-26 0 0,-1 0 15</inkml:trace>
  <inkml:trace contextRef="#ctx0" brushRef="#br0" timeOffset="34742.61">25565 768 0,'0'55'94,"27"27"-94,0-27 16,1-28-1,-28 1-15,27 26 0,1 1 16,-28 0-16,27 0 16,0 0-16,-27-28 15,28 0-15,-1 1 16,-27-1-16,0 1 16,0-1-1,0 1-15,28-28 16,-28 27-1,27-27 17,-27 27-1,27-81 328,1-1-359</inkml:trace>
  <inkml:trace contextRef="#ctx0" brushRef="#br0" timeOffset="36861.74">26606 740 0,'-28'0'63,"1"-27"-48,0 0 1,-1 27 0,1 0-16,-1-28 31,1 28-31,0 0 15,-1 0-15,1 0 16,-1 0-16,1 0 16,0 0-16,-1 28 15,1-28 1,-1 0 0,28 27-16,0 0 15,-27-27 1,0 28-1,-1 27 17,1 0-32,27-28 15,0 0 1,-28 1-16,28-1 16,0 1-1,0-1 1,0 0-1,28 1-15,-1-1 16,1 1 0,-1-28-16,-27 27 15,27 0-15,1 1 16,-1-28 0,1 27-16,-1-27 15,0 28-15,1-1 16,-1-27-16,1 27 15,-1-27-15,0 0 16,1 0-16,-1 0 0,1 0 16,-1 0-1,0 0-15,1 0 16,-1-27 0,1 27-16,-1 0 0,-27-27 15,27 27 1,-27-28-1,0 1 1,0-1-16,0 1 16,0 0-16,0-1 15,0 1 1,0-1-16,0 1 31,0 0-31,-27-1 16,27 1-1,-27 27 1,27-28-16,0 1 16,0 0-1,-28 27-15,28-28 16,0 1 0,-27-1-16,27 1 0,0-1 15,0 56 220,27-1-235,1 1 15,-28 27-15,27-28 0,0 0 16,1 1-16,-28-1 31,27 1-31,-27-1 16,28 0-16,-1 1 0,0-1 15,1 1-15,-28-1 16,27 0 0,1 1-16,-1-1 0,-27 1 15,27-1-15,1 0 16,-1 1-1,-27-1-15,28 1 16,-1-1-16,-27 1 16,27-1-16,1 0 15,-28 1-15,0-1 16,27 1-16,-27-1 31,0 0 16</inkml:trace>
  <inkml:trace contextRef="#ctx0" brushRef="#br0" timeOffset="38137.36">27866 1206 0,'0'-27'47,"0"0"0,-27 27 0,-1 0-16,1 0-15,0 0-16,-1 27 15,1 0-15,-1 1 16,1-1-16,0-27 16,-1 28-16,1-28 15,27 27 1,-28 0-1,1 1 1,27-1 0,-27 1-1,27-1-15,0 1 16,0-1-16,0 0 0,0 1 16,0-1-1,0 1-15,27-1 16,-27 0-1,27 1-15,-27-1 16,28 1-16,-28-1 16,0 0-16,27-27 15,1 28 1,-1-28-16,-27 27 16,27-27-1,1 28-15,-1-28 31,1 0-15,-1 0-16,0 0 16,1 0-1,-1 0-15,1 0 32,-1 0-32,0 0 31,1 0-31,-1 0 31,1 0-15,-1 0-16,0 0 156,1 0-156,-1-28 16</inkml:trace>
  <inkml:trace contextRef="#ctx0" brushRef="#br0" timeOffset="38446.86">28031 1755 0</inkml:trace>
  <inkml:trace contextRef="#ctx0" brushRef="#br0" timeOffset="46737.23">16742 9457 0,'27'27'141,"-27"1"-126,0-1-15,0 1 16,28-28-16,-28 27 15,0 0-15,0 1 16,27-28 0,-27 27-16,0 1 15,27-28 1,-27 27 0,0 0-16,28 1 15,-1-28-15,-27 27 16,0 1-16,0-1 15,28-27 1,-28 27 15,0 1-15,0-1 15</inkml:trace>
  <inkml:trace contextRef="#ctx0" brushRef="#br0" timeOffset="53157.28">18578 9512 0,'0'27'157,"0"1"-142,27-28 1,-27 27-1,27-27-15,-27 27 16,28-27 0,-28 28-1,27-28 1,-27 27-16,28 1 16,-1-1-1,-27 0 1,27-27-1,-27 28-15,28-28 16,-28 27 0,27-27 15,-27 28-15,28-1-16,-1 0 15,0 1-15,1-1 16,-1 1-16,1-1 15,-1 0 1,0 1-16,-27-1 16,28-27-16,-1 28 15,1-28-15,-28 27 16,27 1 0,0-1-16,1 0 15,-1 1 1,1-1-16,-1 1 0,0-1 15,-27 0-15,55 1 16,-27-1-16,-1 1 16,0-1-16,1-27 15,-1 27-15,1 1 16,-1-28-16,0 27 16,1 1-1,-1-1-15,1-27 16,-1 27-16,0 1 15,1-1-15,-1 1 16,1-28-16,-1 27 16,0 1-1,1-28 1,-1 0 0,-27 27-16,28-27 15,-1 27-15,0 1 16,1-28-16,-1 27 15,1 1 1,-28-1-16,27 0 16,0 1-16,1-1 15,-1 1-15,1-1 16,-1 0-16,0 1 16,1-1-16,-1 1 15,1-28-15,-1 27 16,0 1-16,1-28 15,-1 27-15,1-27 16,-1 27-16,0 1 16,1-28-16,-1 27 15,1 1-15,-1-1 16,0 0-16,1 1 16,-1-1-16,28 1 15,-28-1-15,1-27 16,-1 27-16,1-27 15,-1 28-15,0-1 0,1-27 16,-1 0-16,1 28 31,-1-1-31,0 0 16,1-27-16,-1 28 0,1-1 16,-1 1-16,0-28 15,1 27-15,-1-27 16,-27 28-16,28-28 15,-1 0 1,-27 27-16,0 0 16,27 1-16,1-1 15,-1 1-15,1-1 16,26 0-16,-26 1 16,-1-1-16,1 1 15,-28-1-15,27-27 16,0 27-16,1-27 15,-28 28 1,27-1-16,1 1 16,-1-1-16,0-27 15,1 28-15,-1-1 16,1-27-16,-1 27 16,0-27-1,1 0 1,-1 28-16,1-28 15,-1 0-15,0 27 16,1-27 0,-1 28 62,1-28 0,-56 0 141,28-28-204,-27 28-15,27-27 16,0-1 0,-28 28-1,28-27-15,-27 27 47,27-27-47,0-1 16,-27 28 234,27 28-250,-28-1 0,28 0 15,-27 1-15,-1-1 16,28 1-16,0-1 31,-27-27-31,27 27 0,0 1 94,0-1-78,-27-27-1,54 0 110,0 0-109,1-27-16,-28-1 0,27 28 15,1-27-15,-1 27 16,-27-27-16,27 27 125,1 0-125,-28-28 172,-28 1-156,-26-28-1,26 28-15</inkml:trace>
  <inkml:trace contextRef="#ctx0" brushRef="#br0" timeOffset="55339.13">18632 9539 0,'0'28'125,"0"-1"-109,0 0-16,0 1 15,0-1 1,0 1-16,-27-1 16,27-54 187,0-1-203,0 1 15,0-1 1,0 1-16,27 0 16,-27-1-16,0 1 15,0-1-15,0 1 16,28 27 78,-1 0-32,1 0 1,-1 27-48,0-27 1,-27 28-16,28-28 15,-28 27 173,-28 1-188,28-1 16,-27-27-1,27 27 1,-27-27 15,27 28-15,0-1 15,-28-27-31,28 28 16,-27-28-1,27 27 1,0-54 109,0-1-125,27 1 15,-27-1 1,0 1-16</inkml:trace>
  <inkml:trace contextRef="#ctx0" brushRef="#br0" timeOffset="58824.28">20687 10635 0,'-27'28'156,"0"-28"-140,-1 0 0,1 27-16,27 1 15,-28-28 16,28 27-15,0 1 0,0-1 15,0 0-15,28-27 30,-1 28 1,1-28-31,-1 27 0,0-27-16,-27 28 0,28-28 31,-1 0-16,1 0 1,-1 0 15,-27-28 32,0 1 15,0-1-62,0 1-1,0 0 16,0-1-15,0 1 0,0-1-1,0 1 1,-27 27 0,27-28 30,-28 28-30,1-27 0,27 0-1,-28-1 1,1 28 15,27-27-31,-27 27 16,27-28-1,-28 28 1,1-27-16,27 0 16,-28 27-1,1 0 1,27-28 0,-27 1-1,-1-1-15,1 1 16,-1 0-16,1-1 15,0 28-15,54 0 204,0 28-189,-27-1 1,28 0-1,-1-27 1,-27 28 0,28-1-16,-28 1 0,27-28 15,-27 27-15,27 0 16,1 1 0,-1-28-1,1 27-15,-28 1 16,0-1-1,27-27-15,-27 27 47,27-27-31,1 28-16,-1-1 16,1 1-1,-1-1-15,-27 1 16,27-28 15,-27 27 0,28-27-15,-28 27 0,0 1 140,0-1-141</inkml:trace>
  <inkml:trace contextRef="#ctx0" brushRef="#br0" timeOffset="64914.12">18276 9786 0,'0'82'157,"-27"-27"-142,-28 27-15,55 28 16,-27-55-16,-1 27 16,1-27-16,27-28 15,0 28-15,-28 0 16,28 27-16,-27-27 15,0 27-15,-1 0 16,1 28-16,27-1 16,-28 1-16,28-55 0,-27 27 15,0-27-15,27 0 16,-28 0-16,28-28 16,0 28-16,0-28 15,-27 1-15,27-1 16,-28 0-16,28 28 15,-27-27-15,27-1 16,-27 28-16,-1 0 16,1 27-16,-1-27 15,1 27-15,0-27 16,-1-28-16,1 28 16,-1-28-16,28 56 15,-27-56 1,0 1-16,27-1 15,-28 0-15,1 1 16,27 27-16,-28-28 16,1 55-16,27-54 15,0 26-15,-27 29 16,27-56-16,-28 28 16,1-28-16,27 1 15,-28-1-15,28 28 16,-27-28-16,27 1 15,0-1-15,-27 28 16,27-28-16,-28 28 16,28-27-16,0 26 15,-27 1 1,27 0-16,-28-27 16,28-1-16,-27 0 15,0 1-15,27-1 16,-28-27-16,1 28 15,27-1-15,-28 28 16,28 27-16,-27-55 16,0 1-16,27-1 15,0 1-15,-28 26 16,28-26-16,0-1 16,-27 1-1,27-1-15,0 1 16,-28-1-16,1 0 15,0 1-15,-1 27 0,1-1 16,-1-26-16,1 27 16,0-1-16,-1 1 15,1 0-15,-1-28 16,1-27-16,27 28 16,0-1-16,-27 1 15,27-1-15,0 1 16,-28-1-16,1 0 15,-1 1 1,1 27-16,0-28 16,-1 0-16,1 1 15,27-1-15,-28 1 16,28-1-16,0 0 16,-27 1-16,27-1 15,-27 1 1,27-1-16,-28 1 15,28-1-15,-27 0 16,-1 1-16,28-1 16,0 1-16,-27-1 15,0 0 1,27 1 0,0-1-16,-28-27 15,28 28-15,0-1 16,-27 0-1,27 1-15,0-1 16,-28 28 0,28-28-16,0 1 15,0-1 1,0 1 0,0-1-16,0 1 15,0-1-15,-27 0 16,27 1-1,0-1-15,0 1 16,0-1-16,0 0 16,0 1 15,0-1 0,-28 1-15,28-1-1,0 0-15,0 1 16,0-1 15,0 1-15,-27-28 0,27 27-16,0 1 15,0-1 1,-27-27-1,27 27 17,0 1-17,0-1-15,0 1 16,0-1-16,0 0 31,0 1 94,0-1-94,0 1 16,0-1-31,0 0 0,0 1 62,27-1-78,-27 1 0,27-1 15,-27 0-15,0 1 63,0-1-32,0 1-31,0-1 16,0-54 109,-27 27-125,27-28 15,0 1-15,0-1 16,-27 28 15,27-27-15,0 0-1,-28 27 17,56 0 374,-28-28-390,27 28-1,0-27 1,1 27-16,-1 0 15,1 0-15,-28-28 125,0 56 47,-28-1-156,1 1 0,54-56 234,1 1-250,54-55 15,28-28-15</inkml:trace>
  <inkml:trace contextRef="#ctx0" brushRef="#br0" timeOffset="67068.73">18249 9813 0,'-28'0'62,"1"0"1,0 0-17,-1 0-46,1 0 16,-1 0 0,1 0-16,0 0 15,-1 0-15,1 28 16,-1-28-16,1 0 16,0 0-16,54-28 218,0 28-202,-27-27-16,28 27 141,-1 0-79,1 0-31,-28 27-15,27-27-16,0 0 47,1 28-32,-1-28 1,-27 27 0,28-27-1,-1 0 32,0 27-16,-27 1-15,28-28 0,-1 0-16,1 27 15,-1-27-15,-27 28 16,27-1-16,1-27 16,-28 27-1,27-27 79,-27 28-63,0-1-31,0 1 16,0-1-1,0 1 1,0-1-16,28-27 94,-56 0 15,28-27-109,-27 27 0,-1-28 16,1 1-1,27-1-15,-27 28 110</inkml:trace>
  <inkml:trace contextRef="#ctx0" brushRef="#br0" timeOffset="70468">16057 13925 0,'-28'0'62,"28"27"-62,-27-27 16,27 28-16,-28-28 0,28 27 15,-27-27 1,0 0-16,27 27 16,-28-27-1,28 28 16,0-1-15,0 1 0,0-1 15,0 0 0,0 1-15,0-1-1,28-27 1,-28 28-16,27-28 31,0 27-31,1-27 16,-1 27-16,28 1 16,-27-1-16,-1-27 15,0 0-15,1 0 16,-28-27 62,0-1-78,0 1 31,0 0-31,0-1 31,0 1-31,0-1 16,0 1-16,0 0 16,0-1-16,0 1 15,0-1-15,0 1 16,0 0-16,-28 27 16,28-28-16,0 1 15,-27 27 1,27-28-1,0 1 17,-27 27-32,27-28 15,0 1-15,0 0 16,0-1 0,-28 1-1,28-1-15,0 1 16,0 0-16,0-1 15,0 1-15,0-1 16,-27 28-16,27-27 16,0 0-1,-28 27 17,28-28-17,-27 28 1,27 28 109,0-1-110,0 0 1,0 1-16,27-1 16,1 1-1,-28-1-15,0 0 16,27-27 0,-27 28-1,0-1 1,0 1-1,0-1-15,0 0 16,28 1-16,-28-1 16,27 1-16,0-1 31,1 1-15,-28-1-1,27 0-15,1 1 16,-1-1-16,0 1 15,-27-1 1,28-27-16,-28 27 16,27-27 46,-27-27 94,28 0-140,-28-1-16</inkml:trace>
  <inkml:trace contextRef="#ctx0" brushRef="#br0" timeOffset="71810.55">16331 13897 0,'27'-27'16,"-27"-1"15,28 28-31,-28-27 16,27 0-16,-27-1 15,27 1 1,-27-1 0,28 1-1,-28 0 1,27 54 250,-27 0-251,0 1-15,28-1 16,-28 1-16,0-1 15,0 0 48,27-27-47,-27 28-1,27-28 126,28 0-126</inkml:trace>
  <inkml:trace contextRef="#ctx0" brushRef="#br0" timeOffset="73773.25">21044 10745 0,'0'-27'109,"0"-1"-77,0 1-1,27 27 0,-27-28-15,27 28-1,1 0 95,-28 28-95,0-1 1,0 1-16,0-1 16,0 1-1,0-1-15,0 0 16,-28 1-16,1-1 16,27 1-1,0-1 16,-27 0-15,27 1 0,0-1 31,-28-27-32,56 0 79,-1-27-78,0 27-1,1 0 95,-1 0-64,1 0 17,-28-28-47,27 28-1</inkml:trace>
  <inkml:trace contextRef="#ctx0" brushRef="#br0" timeOffset="82291.39">7891 5702 0,'28'0'0,"-1"0"31,-27 27-15,28-27 0,-1 0 15,-27 28-16,27-28-15,1 0 16,-1 0-16,1 0 16,-1 0-16,0 0 15,1 0-15,-1 0 16,1 0-16,-1 0 16,0 0 30,1 0-30,-1 0 0,1 0-16,-1-28 15,0 28-15,1 0 16,27 0-16,-55-27 16,27 27-16,0 0 0,1 0 15,-1 0-15,1 0 16,-1 0-1,0 0 17,1 0-17,-1 0-15,1 0 16,-1 0 0,0 0-16,1 0 15,-56 0 110,1 0-109,0 0-16,-28 27 15,0 1-15,0-28 16,0 0-16,-27 27 16,0 0-16,-28-27 15,1 28-15,54-28 16,-27 0-16,54 27 16,1-27-1,0 0 16,-1 0-31,1 0 16,-1 0 0</inkml:trace>
  <inkml:trace contextRef="#ctx0" brushRef="#br0" timeOffset="101831.29">26606 8388 0,'0'27'140,"27"1"-140,1-1 16,26 1 0,-26-28-16,27 27 15,-1-27-15,1 0 0,0 0 16,-28 0-16,28 27 15,-27-27-15,54 0 16,-27 0-16,27 0 16,0 0-16,0 0 15,-54 0-15,26 0 16,-26 0-16,-1 0 16,1 0-16,-1 0 15,28 28-15,0-28 16,-28 0-16,28 0 15,-28 0-15,1 0 16,-1 0 0</inkml:trace>
  <inkml:trace contextRef="#ctx0" brushRef="#br0" timeOffset="103411.12">26743 9073 0,'109'0'125,"28"0"-125,28 28 16,-1-1-16,1 28 16,-1-28-16,-54 28 15,-1-28-15,1 1 16,27-28-16,0 0 15,-28 27-15,1-27 16,-83 28-16,1-28 16,-1 0-16</inkml:trace>
  <inkml:trace contextRef="#ctx0" brushRef="#br0" timeOffset="104497.16">26715 10005 0,'28'0'32,"-1"27"-17,1 1 1,-1-28-16,0 0 16,1 27-1,-1-27 1,1 0-1,-1 0 1,0 0-16,1 0 16,27 0-1,-1 0-15,56 0 16,-28 0-16,55 0 16,28 0-16,-28 0 15,27-27-15,-27 27 16,-27 0-16,-1 0 15,1 27-15,-1 1 16,-26-28-16,-29 0 16,29 0-16,-56 0 15,0 0-15,1 0 16</inkml:trace>
  <inkml:trace contextRef="#ctx0" brushRef="#br0" timeOffset="106365.09">26469 11458 0,'27'0'32,"83"109"-32,82 56 15,27 82 1,55 54-16,27-54 0,1 82 16,54 54-16,164 166 15,275 410 1,-302-493-16,-27 82 15,-55-164-15,27-83 16,-109 28-16,-55 0 16,-55-82-16,-82-83 15,0-27-15,-54-54 16,-29-28-16,-26-28 16,-28-137 46,0-54-46,0-55-16,-28-28 15,-26 0-15</inkml:trace>
  <inkml:trace contextRef="#ctx0" brushRef="#br0" timeOffset="107415.81">31538 11787 0,'-110'246'16,"-27"56"-1,-27-1-15,54-54 16,-27 27 0,0 28-16,-27-28 0,54 27 15,1-81-15,26-1 16,-26-27-16,-1 54 15,55 1-15,-82 27 16,83-82-16,-1-27 16,27-28-16,1-28 15,0 1-15,27-83 16,-28 28 0,28-27-16,0-1 15,0 0 1,0 1 109,0 54-125,-55 28 15,55-28-15,-27 0 16,0-27-16,-1 55 16,1-83-16,-28 83 15,28-28-15,-1 28 16,-27-1-16,55 1 16,-27-28-16,-28 0 15,55-27-15,0-28 16,-27 1-16,27-1 15,-28 56-15,1 26 16,0-27-16,-28 28 16,27-28-16,1 0 15,0-54-15,27-1 0</inkml:trace>
  <inkml:trace contextRef="#ctx0" brushRef="#br0" timeOffset="121611.9">17482 8004 0,'0'28'172,"-28"-1"-172,1 0 16,27 1-16,-28-1 15,28 1-15,-27-1 16,27 0-16,0 1 16,0-1 15,0 1-31,0-1 16,0 0-1,0 1-15,27-28 16,-27 27-16,28 1 15,-1-28-15,-27 27 16,0 1-16,28-1 0,-1-27 16,0 27-1,1-27 17,-1 0-32,1 0 15,-1 0-15,0 0 16,1 0-16,27 0 15,-28 0-15,0 0 16,1 0-16,-1 0 16,1-27-16,-1 27 31,-27-27 63</inkml:trace>
  <inkml:trace contextRef="#ctx0" brushRef="#br0" timeOffset="122171.29">17947 8004 0,'28'0'47,"-1"0"-31,1 0 15,-1 0-15,0 0-16,1-27 15,-1 27-15,1-28 16,-1 28-1</inkml:trace>
  <inkml:trace contextRef="#ctx0" brushRef="#br0" timeOffset="122661.84">18221 8278 0,'28'0'0,"-1"0"31,1 0-15,-1 0-1,0 0-15,1 0 16,-1 0-1</inkml:trace>
  <inkml:trace contextRef="#ctx0" brushRef="#br0" timeOffset="123605.65">18468 7840 0,'27'-28'16,"-27"1"-1,28-1-15,-1 1 16,-27 0-16,28-1 16,-1 28-16,-27-27 15,0-1-15,0 1 16,27 0-16,-27-1 15,0 1 1,0-1-16,0 1 16,28 27 140,-1 55-140,1 0-16,-1-28 15,-27 0-15,27 1 16,-27-1-16,28 1 15,-28-1 1,27-27 0,-27 27 31,28-27-32,-28 28-15,0-1 16,27-27-16</inkml:trace>
  <inkml:trace contextRef="#ctx0" brushRef="#br0" timeOffset="125269.97">24688 13678 0,'-28'0'78,"1"0"-31,0 0-47,-1 0 15,1 0 1,-1 0-16,1 0 16,0 0-1,-1 0-15,1 0 0,-1 27 16,1-27 15,0 0-15,27 28-16,0-1 15,-28-27-15,1 28 16,27-1-16,-28 0 16,1 1-16,27-1 15,0 1-15,-27-1 16,27 1 0,0-1-16,0 0 15,0 1-15,0-1 16,0 1-16,0-1 15,0 0-15,27-27 16,-27 28 0,27-28-1,1 0 1,-28 27 0,27-27-16,-27 28 15,28-1-15,-1-27 16,0 0-16,1 27 15,-1 1-15,1-28 16,-28 27 0,27-27-16,-27 28 15,27-28 1,1 27-16,-1 0 31,1-27-15,-1 0-16,0 0 15,1 0 1,-1 0 0,1 0-1,-28-27 1</inkml:trace>
  <inkml:trace contextRef="#ctx0" brushRef="#br0" timeOffset="125734.87">24825 14034 0,'27'0'15,"1"0"-15,-1 0 16,0 0 0,1 0-16,-1 0 15,1 0 1,-1 0-16,0 0 16,1 0-16,-1 0 15,1 0 1,-1 0-1,0 0 1,-27-27 0,28 27-16,-28-27 15</inkml:trace>
  <inkml:trace contextRef="#ctx0" brushRef="#br0" timeOffset="126210.56">25181 14281 0,'0'27'16,"27"-27"15,-27 28-16,28-28-15,-28 27 47,27-27-31,1 0 0,-1 0 15,0 0-16,-27-27 1</inkml:trace>
  <inkml:trace contextRef="#ctx0" brushRef="#br0" timeOffset="127477.73">25482 14007 0,'28'0'140,"-1"-27"-124,1-1 0,-1-27-16,0 28 15,28-28-15,-27 28 0,-28-1 16,27 1 0,-27-1-16,27 28 15,1 0 204,-28 28-203,0-1-16,0 1 15,0 81 16,0-54-15,0-27 0,0-1-16,0 0 15,0 1-15,0-1 16,0 1-16,0-1 16,0 0-1,0 1 1,0-1-1,0 1 1,0-1 0,27 28-16,1 0 15,-1-55-15,0 27 16,1 0-16,-1 1 16,-27-1-16</inkml:trace>
  <inkml:trace contextRef="#ctx0" brushRef="#br0" timeOffset="147489.51">17262 16638 0,'-27'0'156,"0"0"-140,-1 0 0,1 0 15,-1 28 16,1-1-16,27 1-31,-27-1 16,-1 0-16,28 1 15,-27-28-15,27 27 16,0 1 0,-28-28-16,28 27 15,0 0 1,0 1-16,0-1 15,0 1 1,28-28 0,-1 27-16,1-27 15,-28 27-15,27 1 16,0-1-16,1 1 16,-1-28-1,1 0-15,-28 27 16,27-27-16,-27 28 15,27-28-15,1 27 16,-1-27 0,1 0-16,-1 0 15,0 0-15,1 0 16,-1 0-16</inkml:trace>
  <inkml:trace contextRef="#ctx0" brushRef="#br0" timeOffset="147995.31">17536 16858 0,'28'0'31,"-1"-28"-31,1 28 16,-1 0-16,0 0 15,1 0 1,-1 0 0</inkml:trace>
  <inkml:trace contextRef="#ctx0" brushRef="#br0" timeOffset="148483.26">17673 17077 0,'28'0'46,"-1"0"-46,1 0 16,-1 0 0,0 0-16,1 0 15,-1 0-15,1 0 16,-1 0-16</inkml:trace>
  <inkml:trace contextRef="#ctx0" brushRef="#br0" timeOffset="149674.96">17947 16693 0,'28'0'109,"-1"-27"-78,1-1-31,-1 1 16,0 27 62,1 0-62,-1 0-1,1 27 1,-28 1-16,0-1 15,27 1-15,-27-1 16,0 0 0,27 1-16,-27-1 15,0 1-15,28-28 16,-28 27 0,0 0-1,0 1 1,0-1-16,0 1 15,0-1-15,0 0 16,0 1-16,0-1 16,27-54 109,1 27-125,-1-28 15,0 28-15,1 0 16,-1 0-16,1 0 16,-1 0 30,0 0-30,1 28 0,-28-1 15,27-27-15</inkml:trace>
  <inkml:trace contextRef="#ctx0" brushRef="#br0" timeOffset="159257.34">18249 9238 0</inkml:trace>
  <inkml:trace contextRef="#ctx0" brushRef="#br0" timeOffset="160371.04">22551 12554 0</inkml:trace>
  <inkml:trace contextRef="#ctx0" brushRef="#br0" timeOffset="167193.2">22934 8114 0,'0'-28'0,"0"1"16,0 0 0,0-1-16,-27 1 0,27-1 15,0 1 17,-28-1-17,28 1-15,-27 0 16,-28-28-16,28 27 15,-1 1-15,1 0 16,0-1-16,-1 1 16,1-1-16,-1 1 15,1 0 1,0-1-16,-1 1 16,1-1-1,-1 1-15,1 0 16,0-1-16,-1 1 0,1-1 15,-1 1 1,1-1-16,0 1 16,-1 0-16,28-1 15,-27 1-15,-1 27 0,1-28 16,0 1-16,-1 0 16,1 27-16,27-28 15,-28 28-15,28-27 16,-27 27-16,0-28 15,-1 1-15,1 0 16,-1-1-16,1 28 16,0-27-16,-1-1 15,-27 1-15,28-1 16,0 1-16,-56 27 16,1-55-16,-27 55 15,-1-55-15,0 55 16,-27-27-16,0 0 15,0-1-15,28 1 16,-1 27-16,28 0 16,0 0-16,0 0 15,27 0-15,27 0 16,1 0-16,0-28 16,-1 28-16,1 0 15,-1 0-15,1 0 16,0 0-16,-1 0 15,-27 0-15,-164 0 32,-27 0-17,136 0-15,0 0 16,56 0-16,-1 0 16,0 0-16,0 0 15,28 28-15,-28-1 16,0 1-16,0-1 15,1 0-15,-1 1 16,-27-1-16,-28 1 16,28 26-16,0-26 15,-28-1-15,28-27 16,0 28-16,54-1 16,-27 1-16,28-1 15,0-27-15,-1 27 16,1 1-16,-1-1 15,1-27-15,0 28 16,-1-1-16,1 0 16,-1-27-16,1 28 15,0-1-15,-1 1 16,1-1-16,-1 0 16,1 1-16,0-28 15,-1 27-15,1 1 16,-1-28-16,1 27 15,0 1-15,-1-28 16,1 27 0,-1 0-16,1-27 15,0 28-15,-1-1 16,-27 1-16,28-1 16,0 0-16,-1 1 15,1-28-15,-1 27 16,1 1-16,0-28 15,-1 27-15,1 0 0,-1 1 16,1-28 0,0 27-16,-1 1 15,1-28-15,-1 27 16,-26 0-16,-1 1 0,27-1 16,1 1-16,-28-1 15,28 1 1,-28-1-16,0 0 0,0 28 15,-27-27-15,27-1 16,1-27-16,26 27 16,1 1-16,-1-1 15,1 1-15,0-1 16,-1 0-16,28 1 16,-27-1-16,-1 1 15,1-1-15,-1 1 16,1-1-16,0 0 15,-1 1-15,1-1 16,-1 1-16,-26-1 16,54 28-16,-28-28 15,1 1-15,27-1 16,-28 0-16,1 56 16,0 26-16,-28-26 15,27 26-15,1 1 16,-28-1-16,55-26 15,-55-1-15,28 0 16,0 0-16,-1-54 16,28 27-16,-27-28 15,-1 0-15,1 1 16,0-1-16,27 28 16,-28 0-16,1 55 15,-1-1-15,1 1 16,0-1-16,27 1 15,-28 0-15,1-55 16,-1-1-16,28 1 16,0-27-16,0-1 0,-27 0 15,27 1 1,0-1 0,0 28-16,0 0 15,0-28-15,0 28 0,-27 0 16,27 0-1,0 0-15,0-28 16,0 28-16,0-28 0,0 28 16,0-28-16,0 1 15,27 27-15,0-28 16,-27 0 0,28 1-16,-1 27 0,1-28 15,-1 28-15,-27-28 16,27 28-16,1 0 15,-1 0-15,1 0 16,-1-1-16,0 1 16,1 0-16,-1 0 15,-27-28-15,28 1 16,-1-1-16,-27 1 16,27-1-16,-27 0 15,28 28-15,-1-27 16,1 26-16,-1 1 15,0 0-15,1-28 16,-28 28-16,0-27 16,0-1-16,0 1 15,0-1-15,0 0 16,0 1 0,0-1-16,0 28 15,-28-28-15,1 28 16,0 0-16,-1 0 15,28-28-15,-27 28 16,-1-27-16,28 26 16,-27-26-16,0 54 15,-1-55-15,28 28 16,-27-27-16,-28-1 16,55 0-16,-27 28 15,27-27-15,0-1 16,-28 0-16,28 28 15,0-27-15,0 27 16,0-1-16,0 1 16,0-27-16,0-1 15,0 0-15,0 1 0,0-1 16,0 1 0,0 26-16,0 29 15,0 26-15,0-54 0,-27 27 16,27 28-16,0 0 15,0-1-15,0-26 16,0 26-16,0 1 16,0-55-16,0 27 15,0-55-15,-28 1 16,28 26-16,0-26 16,0-1-16,-27 1 15,27-1-15,-27 28 16,-1 0-16,1 0 15,27-1-15,0 29 16,0-29-16,0-26 16,0-1-16,0 1 15,-28-1-15,28 1 16,0-1-16,-27 0 16,27 1-1,-27 27-15,27-1 16,0-26-16,-28-1 15,28 1 1,0-1-16,0 0 16,0 1-16,0-1 15,0 1 1,-27-1-16,27 0 16,0 1-16,0-1 15,-28 1-15,28-1 16,-27 1-16,27-1 15,0 28-15,-27 27 16,27-27-16,0 0 16,0-28-16,0 0 15,0 1-15,0-1 16,0 1-16,0-1 16,0 1-16,27-1 15,-27 0 1,27 1-16,1-1 15,-28 1-15,27-1 0,1 0 16,-28 1-16,27-1 16,-27 1-1,27-1-15,1 0 0,-1 1 16,1-28-16,-28 27 16,27 1-16,0-1 15,1 0 1,-1 1-16,1-1 15,-1 1 1,0-28-16,1 0 16,-28 27-1,27-27 1,-27 28 0,28-28-16,-1 27 15,-27 0-15,27 1 16,1-1-16,-28 1 15,27-1-15,1 0 16,-1 1-16,0-1 0,1-27 16,-28 28-1,0-1-15,27-27 16,1 27 0,-28 1-1,27-1 1,0 1-16,1-1 0,-1-27 15,1 27-15,-1 1 16,-27-1-16,27-27 16,1 0-16,-1 28 15,1-1-15,-1 1 16,0-1-16,1 0 16,-1-27-16,1 28 15,-1-1-15,1 1 16,-1-28-16,28 27 15,0-27-15,-28 27 16,28-27-16,-28 28 16,28-28-16,-28 0 15,1 0-15,27 0 16,-28 0-16,0 0 16,1 0-16,-1 0 46,1 0-30,-1 0 0,0 0-16,1 0 15,54-28-15,0 28 16,0 0-16,28 0 16,0 0-16,-1 28 15,1-28-15,-28 0 16,28 0-16,-1 0 15,1 0-15,-1 0 16,-26 0-16,-29 0 16,1 0-16,-27 0 15,-1 0-15,0 0 16,28 0-16,-27 0 16,26 0-16,29 0 15,-56-28-15,28 1 16,-28 0-16,1 27 15,26-55-15,-26 27 16,27 28-16,-28-27 16,0 0-16,1 27 15,-1-28-15,28 1 16,-28-1-16,1 1 16,27-1-16,-28-26 15,28-1-15,-28 0 16,1 0-16,26 0 15,-26 28-15,-1-28 16,1 0-16,-1 28 16,0 0-16,1-28 15,-1 27-15,1 1 16,-28-1 0,27 1-16,0-28 15,-27 28-15,55-55 16,-27 54-16,-1-54 15,0 0-15,1 27 0,-1-27 16,28-1 0,-55-26-16,27-1 0,1 28 15,-28 27-15,0 0 16,0 0-16,27 28 16,-27 0-16,28-1 15,-1 1-15,0-1 16,1-26-16,-1 26 15,1 1-15,-1-55 16,0 27-16,1 27 16,-1 1-16,1 0 15,-1-1-15,0 1 16,1-1-16,-1 1 16,1 27-1,-1-28-15,0 1 16,28 0-1,0-1-15,0 1 16,0 27-16,27-55 16,27 55-16,-54-27 15,55-1-15,-28 1 16,-27 27-16,-28-28 16,1 28-16,-1-27 15,0 27-15,1 0 16,-1 0-16,1-27 15,-1 27-15,0 0 16,28 0 78,0 0-94,55-28 15,-28 28-15,27-27 16,1 27-16,0-28 16,-28 28-16,0 0 15,-27 0-15,0 0 16,-28 0-16,28-27 16,0 27-16,-28 0 15,0-28-15,1 28 16,-1-27-16,1 0 15,-1 27-15,0 0 16,1-28-16,27 28 16,-28-27-16,0-1 15,1 1-15,-1 0 16,1-1-16,26 1 16,-26-1-16,-1 1 15,1-28-15,-1 28 16,0-28-16,1 0 15,-1 28-15,1-1 16,-1 1-16,0-1 16,1 1-16,-1 0 15,1-1-15,-1-27 16,0 1-16,1-56 16,27 28-16,-28-1 15,0 29-15,1 26 16,-1 1-16,1-1 15,-1 1-15,-27 0 16,27-1-16,-27 1 16,28 27-16,-1-28 15,1 1-15,-1 0 16,0-1-16,1 1 16,-1-28-16,-27 28 15,28-1-15,-1 1 16,-27-1-1,0 1 1,27-1-16,-27 1 16,0 0-16,28-1 15,-1 1-15,-27-1 16,28-26-16,-1-1 16,-27 27-16,27 1 15,1-28-15,-1 0 16,1 1-16,-1-1 15,-27-28-15,27 1 16,-27 55-16,28-55 16,-28-1-16,27-26 15,1 26-15,-1 1 16,0-27-16,-27-1 16,0 28-16,28 27 15,-28 0-15,0 0 16,0 0-16,0 28 15,0-28-15,0 28 16,0-28-16,0-27 16,0 0-16,-28-28 15,28 28-15,-27-28 16,0 0-16,-28 1 16,27-1-16,1 0 15,0 28-15,-28 0 16,55 27-16,-55-27 15,28 0-15,-1-1 16,1 1-16,-1 0 16,1 27-16,0 0 15,-1-27-15,28 55 16,-27-28-16,-1 0 16,28 28-16,-27-28 15,27-27-15,-27 27 16,27-55-16,0 55 15,-28-27-15,1 0 16,27 27-16,-28 0 16,28 28-16,0-28 15,0 28-15,-27-28 0,27 27 16,0 1 0,0-28-16,0 28 15,-27-1-15,27-26 0,0 26 16,-28-27-16,28 28 15,-27-1-15,27 1 16,-28 0-16,28-1 16,-27 1-16,27-1 15,-27 1-15,27 0 16,-28-1-16,1 1 16,27-1-16,-28 1 15,28 0-15,-27-1 16,27 1 15,-27 27-31,-1-28 16,28 1-16,-27 27 15,27-27-15,0-1 32,-28 1-17,28-1-15,0 1 16,-27-1-16,27 1 15,0 0-15,0-1 16,-27 1-16,27-1 16,0 1-1,0 0 1,0-1-16,0 1 16,0-1-16,0 1 15,0 0 1,0-1-1,0 1 17</inkml:trace>
  <inkml:trace contextRef="#ctx0" brushRef="#br0" timeOffset="197097.97">2959 8059 0,'-27'0'32,"0"0"-17,-1 27-15,1 1 16,27-1-16,-28 1 16,28-1-16,-27 0 15,27 1-15,-27-1 16,-1 28-16,1 0 15,27-28-15,-28 56 16,1-1-16,27-27 16,0-1-16,-27 1 15,27 0-15,0 0 16,0 0-16,0 27 16,0 0-16,0 0 15,27 1-15,0-1 16,-27-55-16,28 28 15,-1-28-15,1 1 16,-1 27-16,0-28 16,28 28-16,-27-28 15,-1 1-15,-27-1 16,27 1-16,1-1 16,-1 0-16,1 1 15,-1-1-15,0 1 16,1-28-16,-1 0 15,-27 27-15,28-27 16</inkml:trace>
  <inkml:trace contextRef="#ctx0" brushRef="#br0" timeOffset="198327.58">3590 8881 0,'0'28'47,"0"54"-31,0 28-16,0-28 15,0-27-15,0-1 16,0 1-16,0-27 15,0-1 1,0 0-16,0 1 16,0-1-16,0 1 15,-28-1-15,28 1 16,0-1 0,-27-27 124,27-55-140,0 28 16,0-28-16,27 0 15,28 0 1,-55 0-16,27 28 16,1 0-16,-1-28 15,1 0-15,-1 28 16,0-28-16,28-28 16,0 56-16,-28 0 15,1-1-15,-1 1 0,1-1 16,-1 28-16,-27-27 15,27 27 48,-27 27-47,28 1-16,-28-1 15,27 1-15,1 26 16,-28 1-16,27 0 15,0 0-15,-27 27 16,0-27-16,28 0 16,-28 54-16,27-54 15,28 28-15,-55-29 16,27 1-16,-27-27 16,28-1-16,-28 28 15,27-55-15,1 27 16,-1 1-16,-27-1 15,27-27-15,-27 27 16,28-27-16</inkml:trace>
  <inkml:trace contextRef="#ctx0" brushRef="#br0" timeOffset="199140.33">4823 9210 0,'27'0'46,"0"28"-30,1-28-16,-1 27 16,1 0-16,-1 1 15,0-1-15,28 1 16,27-1-16,28 0 16,54 28-16,-27-27 15,0 27-15,28-55 16,-56 0-16,1 27 15,-28 0-15,-54-27 16,-1 0-16,-27-27 156,-27 27-156</inkml:trace>
  <inkml:trace contextRef="#ctx0" brushRef="#br0" timeOffset="199810.06">5699 9895 0,'28'-27'93,"54"0"-77,-27-1-16,54 1 16,-54 27-16,-27 0 15,-1 0-15,0 0 16,1 0 15</inkml:trace>
  <inkml:trace contextRef="#ctx0" brushRef="#br0" timeOffset="200641.43">6795 9046 0,'28'0'0,"-1"-28"32,1 1-32,-1-28 15,0 28-15,28-28 16,-27 0-16,-1 28 15,0-1-15,1 1 16,-1 27-16,1-28 16,-28 1-16,27 82 140,0 27-140,1-27 16,-28 27-16,0-27 16,0 0-16,27 0 15,-27-28-15,0 55 16,28-27-16,-28-28 15,0 28-15,27-27 16,0 26-16,-27-26 16,0-1-16,28 1 15</inkml:trace>
  <inkml:trace contextRef="#ctx0" brushRef="#br0" timeOffset="201391.78">8412 9429 0,'0'-27'125,"82"27"-109,0 0-16</inkml:trace>
  <inkml:trace contextRef="#ctx0" brushRef="#br0" timeOffset="201610.58">8850 9375 0,'28'0'110,"-1"0"-95</inkml:trace>
  <inkml:trace contextRef="#ctx0" brushRef="#br0" timeOffset="201849.45">9207 9484 0,'27'28'47,"0"-28"-16,1 0-15</inkml:trace>
  <inkml:trace contextRef="#ctx0" brushRef="#br0" timeOffset="202140.9">9508 9429 0,'27'0'109</inkml:trace>
  <inkml:trace contextRef="#ctx0" brushRef="#br0" timeOffset="202450.14">10577 9347 0,'27'0'93</inkml:trace>
  <inkml:trace contextRef="#ctx0" brushRef="#br0" timeOffset="204269.9">11947 8854 0,'0'55'31,"0"-1"-31,-28 29 16,28-56-16,0 1 15,0-1-15,-27 0 16,27-54 125,27-28-126,1 0-15,-1 28 16,-27-1-16,27 1 15,1 0-15,-1-1 16,1 1-16,-1 27 31,-27-28-31,27 28 63,1 0-48,-1 28-15,1-28 16,-1 27-16,0 1 16,-27-1-1,55 28-15,-27 0 16,-28 0-16,27-28 16,-27 0-1,0 1-15,0 27 16,0-28-16,27 0 0,-27 1 15,0-1-15,28 1 16,-28-1 0,0 0 31,27-27 31,1-27-47,-1 27-15</inkml:trace>
  <inkml:trace contextRef="#ctx0" brushRef="#br0" timeOffset="205283.11">12769 8388 0,'27'27'93,"0"28"-77,1 27-16,-1 1 16,1-56-16,-28 28 15,27 0-15,-27-28 16,27 55-16,-27-54 16,28 26-16,-28 1 15,0 55-15,0 0 16,0-1-16,0 1 15,0-28-15,0 0 16,0-27-16,0 0 16,27-28-16,-27 1 0,0-1 15,0 1 1,0-1-16,0 0 16,28 1-16,-28-1 15</inkml:trace>
  <inkml:trace contextRef="#ctx0" brushRef="#br0" timeOffset="210285.52">10604 11321 0,'27'0'63,"1"0"-48,27-28-15,-1 1 16,1 0-16,0-1 16,-28 1-16,28-1 15,-27 1-15,-1-1 16,28 1-16,-28 0 0,1-1 15,-1 1-15,0-1 16,1 1 0,-1 0-16,1-1 15,-1 1-15,0-1 0,1 1 16,-28 0-16,27-1 16,1 1-16,-28-1 15,54-27-15,-26 28 16,-1-28-16,1 28 15,-1-1-15,0 1 16,1 0-16,-28-1 16,27 28-16,-27-27 15,28-1 1,-28 1 0,27 0-16,0-1 15,-27 1-15,28-1 16,-28 1-16,27 0 15,-27-1-15,28 1 0,-28-1 16,27 1-16,0-1 16,1 1-1,-28 0-15,0-1 16,27 28-16,-27-27 0,0 54 203,-27 1-203,-1-1 16,1 0-16,0 1 15,-1-28-15,1 0 16,27 27-16,0 1 172,27-28-157,-27 27 17,28-27 15,-1 0 46,-27 28-61,-27-28 171,27-28-203,-28 28 62,28-27-31,-27 27-31,27-28 47,0 1-31,0-1-16,0 1 16,27 27 218,1 27-203,-1-27-15,-27 28-1,27-28 1,1 0 0,-28 27-1,27-27 1,1 0 46,-28 28-62,0-56 157,27-81-142,0 81-15,-27 1 16,28-1-16</inkml:trace>
  <inkml:trace contextRef="#ctx0" brushRef="#br0" timeOffset="-197521.18">2274 10910 0,'0'54'109,"0"29"-93,0-1-16,0 28 15,-27 27-15,-28-28 16,55 1-16,-27-28 16,27 28-16,-28-1 15,28-26-15,0 26 16,0-27-16,-27 1 15,27-56-15,0 55 16,-27 28-16,27-28 16,0 28-16,0-28 15,0-27-15,0 55 16,0-1-16,0 28 16,0-27-16,0-28 15,0 28-15,0-1 16,0 28-16,0-54 15,0 26-15,-28-26 16,1-1-16,27 0 16,0 28-16,-55-1 15,55 1-15,0-28 16,0 28-16,0-1 16,0-26-16,0-1 15,0-27-15,0 54 16,0 1-16,0-28 15,0-27-15,0 0 16,0-28-16,0 1 16,0-1-16,0 0 15,0-109 95</inkml:trace>
  <inkml:trace contextRef="#ctx0" brushRef="#br0" timeOffset="-196086.42">767 14281 0,'28'27'15,"-1"-27"-15,1 0 16,-1 0 0,28 0-16,-28 0 15,55 0-15,28 0 16,0 0-16,-28 0 15,27 0-15,1-27 16,0 27-16,-1 0 16,1 27-16,-1-27 15,1 0-15,27 28 16,-55-28-16,55 0 16,-27 0-16,54 27 0,-27-27 15,28 0 1,-1 55-16,-54-55 15,-1 0-15,1 27 16,-1-27-16,1 28 0,0-28 16,-28 0-1,-27 0-15,-1 0 16,29 0-16,-29 0 0,-26 0 16,27 0-16,-28 0 15,28 0 1,0 27-16,-1-27 0,29 0 15,-1 0-15,27 55 16,-26-55-16,-1 55 16,0-55-16,0 27 15,28 1-15,27 27 16,0-28-16,27 0 16,-27 1-16,0-1 15,0 1-15,28 26 16,-1-54-16,28 0 15,0 28-15,-28 27 16,0-28-16,-27 1 16,0 26-16,0-26 15,0-1-15,-27 1 16,0-1-16,-1 0 16,1-27-16,-1 55 15,1-55-15,27 28 16,0-1-16,-27 0 15,27 1-15,-28-1 16,-27 1-16,-27-28 16,-27 27-16,-1-27 15</inkml:trace>
  <inkml:trace contextRef="#ctx0" brushRef="#br0" timeOffset="-191265.04">2576 11567 0,'27'0'47,"1"0"-31,-1 0 0,0 0-1,1 0 1,-1 0-16,1 0 15,-1 0 1,0-27-16,1 27 16,-1 0-1,1 0-15,-1 0 16,0 0-16,1-27 16,-1 27-1,1 0-15,-1 0 31,0 0 157,1 0-172,-1 0-1,1 0-15,-1 0 16,-27-28-16,27 28 15,1 0-15,-1 0 16,1 0 0,-1 0-16,0 0 15,1 0 1,-28-27-16,27 27 16,1 0-1,-1 0 1,0 0 15,1 0 657,-1 0-657,1 0-16,-1 0 1,0 0-16,1 0 16,-1 0-16,1 0 15,-1 0-15,0 27 16,1-27-16,-1 0 31,-27 28 172,28-28-187,-28 27 0,27-27-16,0 0 15,-27 27-15,28 1 31,-28-1-15,27-27 0,-27 28-1,28-28 1,-1 27-16,-27 0 16,27-27-16,1 28 15,-1-1-15,1-27 16,-1 28-1,0-1-15,1 1 16,-1-28 15,-27 27-15,28-27 0,-1 27-1,-27 1 1,0-1-1,27 1-15,1-28 16,-1 27-16,-27 0 16,28 1-1,-28-1 1,27 1-16,0-1 16,-27 0-1,28 1-15,-28-1 16,27 1-16,-27-1 15,28 1-15,-1-1 0,-27 0 16,0 1-16,27-1 31,-27 1-15,0-1 0,28 0-1,-28 1 1,0-1-16,0 1 15,27-1-15,-27 0 16,28-27-16,-28 28 16,0-1-16,27 1 15,-27-1-15,27 0 16,-27 1-16,28-1 16,-28 1-1,0-1 1,27 1-16,-27-1 15,0 0-15,28 1 16,-28-1 0,27 1-16,-27-1 15,27-27 1,-27 27-16,0 1 16,28-28-1,-28 27-15,27-27 16,-27 28-1,0-1-15,28-27 16,-28 27-16,27 1 16,0-28-1,-27 27-15,28 1 16,-28-1-16,27-27 16,1 28-16,-28-1 15,27 0-15,0-27 31,-27 28-31,28-28 16,-28 27 0,27-27-1,-27 28-15,28-28 16,-28 27 0,27-27-1,-27 27 1,27-27-16,-27 28 15,0-1-15,28-27 16,-1 28-16,1-1 16,-1 0-16,0 1 15,1-1-15,-1 1 16,1-1-16,-1 0 16,0 1-16,1-1 15,-1 1-15,1-1 16,-1 1-16,0-28 15,1 27-15,-1 0 16,-27 1-16,28-1 16,-1 1-1,0-1 1,1 0 0,-1-27-16,1 28 15,-28-1-15,27 1 16,0-28-1,-27 27 1,28 0-16,-1 1 16,1-28-16,-1 27 15,0 1-15,1-28 16,-1 27 0,1 0-16,-1-27 15,0 28-15,1-28 16,-28 27-16,27-27 15,1 28-15,-1-28 16,28 27-16,-28-27 16,1 0-16,-1 28 15,0-1-15,1-27 16,-1 0-16,1 0 16,-28 27-16,27-27 15,0 0-15,1 28 16,-1-28-16,1 0 15,-1 0 1,0 0-16,1 0 16,-28 27-16,27-27 15,1 0-15,26 0 16,-26 0 0,-1 0-16,1 28 0,26-28 15,-26 0-15,-1 27 16,28-27-16,-28 0 15,1 27-15,-1-27 16,1 0 0,-1 0-16,0 0 15,1 0 1,-1 28 78</inkml:trace>
  <inkml:trace contextRef="#ctx0" brushRef="#br0" timeOffset="-187620">3973 10827 0,'0'83'63,"0"-1"-63,0 27 15,0 1-15,-27 0 16,-28 27-16,28-28 15,-1 56-15,1-1 16,-28-27-16,28 0 16,-1 28-16,1-55 15,27 27-15,-28-28 16,28 1-16,-27 0 16,27-1-16,0 1 15,0-1-15,0 1 16,0-28-16,-27 28 15,27 0-15,-28-28 16,28 27-16,-27 1 16,27-28-16,-28 1 15,28-1-15,0 27 16,0 1-16,0 0 16,28 54-16,27-27 15,-28-27-15,0 0 16,28-1-16,-27-54 15,-1-28-15,-27 1 16,27-1-16,1 1 16,-1-1-16,1 28 0,26 0 15,-26 27 1,-1 0-16,1-27 16,-1 0-16,0-28 0,-27 1 15,28-1-15,-28 0 31,27 1-15,-27-1-16,0 1 16,0-1-16,28 0 15,-28 1-15,0-1 16,0 1-16,27-1 16,0-27 187,138 0-203,54 0 15,-55 0-15,56 28 16,-1-1-16,27 0 16,-81 1-16,-28-1 15,27 1-15,-27-1 16,-82 0-16,-28-27 15,1 0 95,54 0-95,0 0-15,0 0 16,1 55-16,-29-55 16,1 28-16,-27-28 15,-1 27-15,0-27 16,1 0 0,-1 0-1,1 0 1,-1 27 31,28-27-47,0 28 15,27-1-15,-27 1 16,27-1-16,-55-27 16,1 0-1,-1 0 48,55 0-48,-27-27-15,0 27 0,0-28 16,-28 1 0,0 27-16,-27-28 15,28-54 48,-28 0-63,27-55 15,1 0-15,-28 0 16,27-28-16,-27 28 16,27 0-16,1 28 15,-1-1-15,1 0 16,26-27-16,-26-27 15,27-1-15,-55 28 16,27 0-16,0 0 16,28 0-16,-27-27 15,-1-1-15,0 56 16,1-28-16,27-28 16,-28 28-16,0 0 15,28 55-15,-55 0 16,28-1-16,-1-26 15,-27 26-15,27 1 16,1-27-16,-1-1 16,1 0-16,-1 28 15,-27 55-15,0-1 16,0 1-16,0-1 16,0 1-1,0 0 1,0-1-1,-27 1 1,27-1-16,-28 1 16,1 0-16,-1-1 15,1 1-15,0-1 16,-1 1-16,1-1 16,-1 28-16,1 0 15,0-27-15,-1 27 16,1 0-16,-28 0 15,-27-27-15,-28 27 16,1-55-16,-56 55 16,1-28-16,-83 1 15,83 0-15,-1-1 16,56 1-16,27 27 16,27-55-16,0 55 15,0-27-15,28-1 16,-28 28-16,28-27 15,-28 27-15,27-28 16,-26 1-16,26 27 16,-54-27-16,0-28 15,-28 55-15,28-28 16,-28 1-16,56 27 16,-29 0-16,56-28 15,-28 28-15,0-27 16,-54 0-16,-1-1 15,28 1-15,27-1 16,0 1-16,28 0 0,0-1 16,-1 28-1,1-27-15,-1-1 16,1 1-16,0 27 0,-1 0 78,1 0-62,-1 0-1,1-27 1,0 27-16,-1 0 16,1 0-1,-1 0 16,1 0-31,-28 0 16,0-28-16,28 28 16,-28 0-16,28 0 15,-1 0-15,1 0 16,0 0 0,-1 0-16,1 0 15,-1 0-15,1 0 16,0 0-1,-1 0 1,28 28 140,0-1-156,-27 0 16</inkml:trace>
  <inkml:trace contextRef="#ctx0" brushRef="#br0" timeOffset="-134538.6">11481 1755 0,'137'0'110,"-28"-55"-95,-54 27-15,0 1 16,-28 0-16,1-1 15,-1 1 1,1-1-16,-1 1 16,0 0-16,1 27 15,-28-28 1,0 1 0,0-1-16,0 1 15,-28-1-15,1 1 16,0 0-16,-1-1 15,1 1 1,-1-1-16,1 28 16,0 0-16,-1 0 15,-27 0-15,1 0 16,-29 55-16,-26-27 16,-1-1-16,-27 28 15,28-28-15,-1 1 16,0 27-16,28-55 15,55 27-15,-1 0 16,28 1 15,0 27-15,28-1 0,-1 1-16,1-27 15,-1-1-15,0 0 16,1 1-16,-1-1 15,1 1-15,-1-1 16,28 1-16,-28-1 16,1 0-16,-1 1 0,0-1 15,1 1-15,27-1 16,-28-27-16,28 27 16,0 1-16,-28-1 15,0-27-15,1 0 16,-1 0-16,1 28 15,-1-28 1,0 0-16,1 0 16,-1 0-1,1 0-15,-1 0 16,28-28 0,0 1-16,-28 27 15,0-28-15,1 28 16,-1 0-16,1-27 15,-1 27-15,0 0 47,1 0-15,-1 0 139,-27-27-155,28 27-16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17:59.6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16906 5702 0,'28'0'94,"-1"0"-78,0 0-1,1 0-15,-1 27 16,1-27-16,-1 0 15,0 0-15,1 0 16,-1 0-16,1 0 16,-1 0-16,0 0 15,1 0 1,-1 0-16,1 0 16,-1 0-16,0 0 15,1 0 1,-1 0-16,1 0 31,-1 0-31,0 0 16,1 0-1,-1 0 17,1 0-32,-1 0 15,0 0 63,1 0-62,-1 0 0,28 0-16,-28 0 15,1 0-15,-1 0 16,28 0-1,-28 0-15,1 0 16,-1 0-16,1 0 16,-1 0-16,0 0 15,1 0-15,-1 0 16,1 0 0,-1 0-1,0 0-15,1 0 0,-1 0 16,1 0-1,-1 0 1,0 0 31,1 0-47,-1 0 16,1 0-1,-1-27-15,0 27 16,1 0-16,-1 0 47,1 0-32,-1 0-15,0 0 47,1 0-47,-1 0 16,55 0-16,1 0 15,-1 0-15,-55 0 16,28 0-16,-28 0 16,1 0-1,-1 0 63,1 0-62,-1 0 0,0 0-1,1 0 17,-1 0-1,-27 27 0,28-27-31,-1 0 16,0 0-1,-27 28 1,28-28-16,-1 0 31,1 0-31,-1 27 16,0-27 46,1 0-30,-1 0 46,1 0-63,-1 0 1,-27 27 78,0 1 31,-27-28-16,-1 0-93,1 0-16,-1 0 15,1 0-15,-28 0 16,28 0 0,-1 0-16,-26 0 15,26 0-15,-27 0 16,28 0-16,0 0 15,-1 27-15,1-27 16,-1 0 47,1 0-48,0 0-15,-1 0 16,1 28-16,-1-28 15,1 0-15,0 0 16,-1 27-16,1-27 16,-1 0-1,1 27-15,0-27 16,-1 0-16,1 0 16,-1 0-16,1 0 15,0 0 1,-1 0-1,1 0-15,-1 0 16,1 0-16,0 0 16,-1 0-16,1 0 15,-1 0-15,1 0 16,0 0 15,-1 0-15,1 0-1,-1 0-15,1 0 16,-28 0-16,0 0 0,28 0 16,0 0-1,-1 0-15,1 0 16,-1 0 0,1 0-16,0 0 0,-1 0 31,1 0-16,-1 0-15,1 0 16,0 0 0,-1 0-16,1 0 15,-28 0-15,0 0 16,-27 0-16,0 0 16,27 0-16,28 0 15,-1-27-15,1 27 16,-1 0-16,1-27 15,0 27 110,-1 0-31,1 0-94,-1-28 16,1 28-1,27-27 126,0-28-125,27 28-16,-27-28 15,0 27-15,0 1 16,0-28 0,0 28-16,0-1 0,-27 1 15,0-1-15,27 1 16,0 0-16,-28 27 15,28-28 95,-27 1-110,27-1 15,-28 28 1,56 0 156,-28 28-156,27-1-16,28-27 15,27 28-15,0-28 16,28 54-16,0-54 15,-28 0-15,-27 28 16,-1-28-16,-26 0 16,-1 0-16,-27 27 15,28-27-15,-1 0 0,0 0 16,28 0 0,0 0-16,0 0 15,54 0-15,-26 0 16,-29 0-16,-26 0 0,-1 0 15,1 0 1,-1 0 15,0 0-31,1 0 16,-1 0 0,1 0-16,-1 0 15,0 0-15,1 0 31,-1 0 1,1 0-17,-1 0-15,0 0 16,1 0-16,-1 0 16,1 0 46,-28-27-62,27 27 16,0 0-1,-27-28-15,28 28 32,-1 0-17,1 0 1,-28-27-16,27 27 15,0 0 1,1 0 15,-1 0-15,1 0 31,-1 0-16,0 0-15,-27 27-1,28-27 1,-1 0 0,1 0-1,-1 0 1,0 0-1,1 0 1,-1 0 0,1 0-1,-1 0 1,-27 28 0,27-28-16,-27 27 15,28 1 1,-1-28-16,1 27 15,-28 0-15,27-27 16,-27 28-16,27-28 16,1 0-16,-1 0 31,1 0-31,-1 0 0,0 0 31,1 0 0,-1 0-15,-27 27 172,0 1-188,0-1 0,-27 1 15,27-1-15,0 0 16,0 1 15,0-1-15,0 1-1,0-1 1,0 0 125,-28 1-16,1-1-94,0 1-16,-1-28 1,1 27 0,-1-27 15,1 0-31,0 0 16,-1 0-16,1 0 15,-1 27-15,1-27 16,0 0-16,-1 0 0,1 0 31,-1 0-31,1 0 16,0 0-16,-1 0 0,1 0 15,-1 0 1,1 0 0,0 0-1,-1 0 1,1 0-16,-1 0 15,1 0-15,0 0 16,-1 0-16,1 0 16,-1 28-16,1-28 15,0 0-15,-1 0 16,1 0-16,-1 0 16,-26 0-16,26 0 15,-27 0-15,28 0 16,0 0-16,-1 0 15,1 0-15,-1 0 16,1 0-16,-28 0 16,28 0-1,-1 0-15,1 0 0,0 0 16,-1 0-16,1 0 16,-1 0-1,1 0-15,0 0 16,-1 0-1,1 0-15,-1 0 16,1 0-16,0 0 16,-1 0-16,1 0 15,-1-28-15,1 28 16,0 0 0,-1 0-16,1 0 15,-1-27-15,1 27 16,0 0-1,-1-27-15,1 27 16,-1 0-16,-26 0 94,26-28-94,-27 28 0,-54-55 15,27 28-15,54 27 16,1-27-16,-1 27 16,28-28-1,-27 28-15,0 0 16,27-27-16,-28 27 16,1-28 140,-1 28-141,1-27-15,27 0 0,-27 27 16,27-28 31,0 1-16,0-1-31,0 1 16,0-1-16,0 1 15,0 0-15,-28 27 16,28-28 0,0 1 15,0-1-31,-27 28 219,-1 0-219,1 28 15,0-1 1,-1-27-16,28 28 141,0-1 62,28-27-203,-1 27 31,0-27-31,-27 28 16,28-1-16,-1 1 15,1-1-15,-1 28 16,28-28-16,-28 1 15,1-1-15,-1 1 16,-27-1 125,-27-27-126,27 27-15,0 1 16,-28-28-16,28 27 78,28-27-62,-1 0-1,0 0 1,-54 0 140,0 0-140,27-27-16,-28-1 15,1 1-15,-1 0 16,1-1-16,0 28 16,27-27-16,-28 27 15,1 0 48,27-28 171,0 1-218,0 0-1,-28-1-15,28 1 16,0-1-16,-27 28 31,27-27-15,0-1 15,-27-81-31,27 54 16,-28 55 93,28 27-93,0 56-1,0-29-15,0 1 16,0 0-16,0-27 16,0-1-16,0 0 15,0 1-15,28-1 16,-1-27 0,-27 28-1,0-1 1,27-27-16,-27 27 0,28-27 78,-28 28-62,0-1 15,27-27 63,1 0 15,-1 0-78,55 0-31,-27-27 16,-28 27-16,1 0 15,-1 0 17,1 0-17,-1 0 1,0 0-16,1 0 16,-1 0 15,1 0 0,-1 0-31,0 0 0,28 0 16,-27 0-1,-1 0-15,0 0 16,1 0-16,-1 0 16,-27 27-16,28-27 15,-1 0 1,0 0 93,1 0-78</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18:01.0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18468 5510 0,'27'0'156,"1"0"-140,54 0-16,0 0 15,28 0-15,-1-28 16,-54 28-16,0 0 15,-28 0-15,1 0 16,-1 0 47,1 0-17,-1 0-46,0 0 0,1 0 32,-1 0-17,1 0 1,-1 0 0,0 0-1,1 0 1,-1 0-16,1 0 15,-1 0 1,0 0 0,-27-27-16,28 27 15,-1 0 1,1 0 0,-1 0 77,-27-27-93,27 27 16,1 0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16:54.415"/>
    </inkml:context>
    <inkml:brush xml:id="br0">
      <inkml:brushProperty name="width" value="0.05292" units="cm"/>
      <inkml:brushProperty name="height" value="0.05292" units="cm"/>
      <inkml:brushProperty name="color" value="#FF0000"/>
    </inkml:brush>
  </inkml:definitions>
  <inkml:trace contextRef="#ctx0" brushRef="#br0">4658 11842 0,'0'54'78,"0"1"-62,0 55-16,0-1 15,0 56-15,28-1 16,-1 56-16,-27 26 16,0 28-16,27-27 15,28 0-15,-27 27 16,26-110-16,-26-27 15,-1 28-15,1 27 16,-28-55-16,-28 27 16,1 28-16,27-55 15,0 28-15,-28-1 16,28-54-16,-27-28 16,27 28-16,-27-28 15,27-55-15,0 1 16,-28-1-1,28 1-15,0-1 0,0 28 16,0-28-16,0 55 16,28-54-16,-28 27 15,0-28 1,0 0-16,0 1 16,0-1-1,0 55-15,0 28 16,-28 0-16,28-28 15,-27 28-15,27-56 16,0 1-16,0 55 16,0-55-16,0-28 15,0 1-15,0-1 16,0 0 0,0 1-1,0-1-15,0 1 16,0-1-16,0 0 15</inkml:trace>
  <inkml:trace contextRef="#ctx0" brushRef="#br0" timeOffset="3633.01">4549 11869 0,'27'0'15,"0"0"1,1 0-16,-1-27 16,1 27-1,26-28-15,56 1 16,0-1-16,54 28 15,0-55-15,28 28 16,55 0-16,-28-1 16,55 28-16,-27 0 15,-1 28-15,1-1 16,-1 0-16,-26 28 16,-56-55-16,55 28 15,-27-1-15,82 1 16,-27-28-16,-56 27 15,-54 0-15,0-27 16,-27 28-16,-83-1 16,1-27-16,-1 28 15,1-28-15,-1 0 78,0 0-62,110 0 0,83-83-16,26 56 15,28 0-15,55-28 16,82 0-16,-164 55 16,-56 0-16,-26 0 15,-28 0-15,-55 0 16,-27 0-16,-28 0 15,-27 27-15,0 1 172,0 81-156,-27 56-16,-1-56 16,28-26-16,0 81 15,0 1-15,0-56 16,28 56-16,-1-28 15,1 0-15,-1-28 16,28 1-16,-28 27 16,28 0-16,-28 28 15,1-28-15,27 0 16,-28 0-16,28 0 16,-28 0-16,1-27 15,-1 27-15,-27-28 16,27 1-16,-27 0 15,28-1-15,-28-27 16,27 28-16,-27-28 16,28 0-16,-1 28 0,-27 27 15,0 0-15,0 0 16,27-27 0,-27 0-16,28-1 15,-28 1-15,0-28 0,0-27 16,0 27-16,0-27 15,0-28-15,0 1 16,0-1 0,27-27 15,-27 28 16,0 26-47,0-26 15,0-1 1,-27-27 15,27 28-15,-28-28 0,1 82-16,-28-27 15,28 0-15,-1-1 16,1-26-16,27-1 15,-27-27-15,27 28 16,0-1 0,0 0-1,0 28-15,0 0 16,0-28-16,27 1 16,0-1-16,1 1 15,-28-1 1,27-27 15,-54 0 110,-28 0-141,0 0 15,-27 0-15,0 0 16,27 0-16,-55 0 16,1-27-16,27-1 15,-1 28-15,-26 0 16,27 0-16,-1 0 15,29-27-15,26 27 16,-27 0-16,1 0 16,-1 0-16,-55 0 15,28 0-15,0 0 16,-28 0-16,1 0 16,-1 0-16,-27 27 15,27-27-15,1 28 16,-1-28-16,1 0 15,-1 0-15,0 0 0,28 0 16,-27 0-16,-28 0 16,0 0-1,27 0-15,-27-28 16,0 28-16,27 0 0,28 0 16,0 0-16,27 0 15,28 0-15,-1-27 16,1 27-16,0 0 15,-28 0-15,0 0 16,-27 0-16,-28 0 16,1 27-16,-28-27 15,27 0-15,28 0 16,-28 0-16,1 0 16,-1-27-16,28-1 15,-28 28-15,1 0 16,26 0-16,-26-27 15,-1 27-15,1 0 16,-1 0-16,0 0 16,1 27-16,-1-27 15,28 28-15,55-28 16,-1 0-16,1 0 62,-1 27-46,1-27-16,0 28 16,-28-28-16,27 27 15,1-27 1,0 0-16,-1 0 16,1 0-16,-1 0 15,1 0 1,0 0-16,-28 0 15,27 0-15,-26 0 16,-1 0-16,0 0 16,-27 0-16,0 0 15,27 0-15,0 0 16,28 0-16,-1 0 16,28-27-16,-27 27 15,-1 0 32,28-28-31,-27 28-16,27-27 15,-27 27-15,-1-28 63,1 28-16,27-27-32,-28 27-15,1-27 16,0 27-16,-1 0 16,1 0 15</inkml:trace>
  <inkml:trace contextRef="#ctx0" brushRef="#br0" timeOffset="6908.98">4549 11896 0,'0'-27'47,"-28"27"-31,28-27-16,-27 27 16,-1-28-1,1 28-15,27-27 16,-27 27-1,-1-28-15,1 28 16,-1 0-16,1 0 16,0 0-16,-1 0 15,1 0 1,-1 0 0,1 0-16,0 0 15,-1 0 1,1 0-1,-1 0 1,28 28 93,0-1-93,0 1-16,0-1 16,0 0-1,0 28-15,0-27 16,0-1-16,0 28 16,0-28-16,28 28 15,-28-28-15,0 1 0,0-1 16,0 28-16,0-27 15,0-1 1,0 0 0,0 1-16,0 27 0,0-28 15,0 28-15,0-28 16,-28 1-16,1 26 16,27 29-16,-27-1 15,-1 28-15,28-28 16,0 27-16,0-26 15,0-29-15,0 29 16,0-28-16,0 27 16,0-27-16,0 27 15,0 27-15,0-26 16,0 26-16,0-26 16,-27-1-16,27-27 15,0 27-15,0 0 16,0 0-16,0 0 15,0 1-15,0-1 16,0-27-16,0 0 16,0-1-16,0 1 15,0 27-15,0-27 16,27 0-16,1 0 16,-28 0-16,0 0 15,0-28-15,0 0 16,0 1-16,0-1 15,0 1 1,0-1-16,0 0 16,0 1-16,27-28 140,-27 27-124,27-27 0,-27 28-16,28-28 15,-1 0-15,28 0 16,-28-28-1,1 28-15,-1-27 0,1 27 16,-1 0-16,0 0 16,28 0-1,-27 0-15,26 0 0,-26 0 16,-1 0 0,1 0-16,-1 0 15,0 0 1,1 0-16,-1 0 15,1 0 1,-1 0 125,0 27-94,1-27-16,-28 28-31,0-1 31,27-27-15,1 0 15,-28 27-15,27 1-1,0-28 1,1 27-16,-1-27 15,1 28 1,-1-28 0,-27 27-1,27-27 1,1 0 31,-56 0 187,1-27-234,0-1 31</inkml:trace>
  <inkml:trace contextRef="#ctx0" brushRef="#br0" timeOffset="8292.35">2165 13486 0,'82'-27'93,"-55"-1"-77,28 1-16,-27 27 16,-1-27-16,0-1 15,1 1-15,-1-1 16,1 28 0</inkml:trace>
  <inkml:trace contextRef="#ctx0" brushRef="#br0" timeOffset="8742.18">2466 13294 0,'0'55'31,"28"-27"-31,-1 26 15,-27-26-15,27-1 16,1 55-16,-1-54 16,-27-1-16,28-27 15,-28 28-15,0-1 16,27-27-16</inkml:trace>
  <inkml:trace contextRef="#ctx0" brushRef="#br0" timeOffset="11313.02">4110 15487 0,'-27'0'172,"-1"0"-156,1 27-1,0 1 1,-1-28-16,1 0 15,-1 0 1,1 0 31,0 0-31,-1 0 46,28 27 32,-27-27-79,27 28-15,0-1 16,0 1 0,0-1-16,0 0 15,0 1-15,0-1 16,0 1 0,0-1-16,0 28 15,0 0-15,0 27 16,0-55-16,0 1 15,0-1-15,0 28 16,0 0-16,0 0 16,0-28-1,0 0-15,0 1 16,0 27 0,0 27-16,0-27 15,0-1-15,0 29 16,0-1-16,0-55 15,0 28-15,0 0 16,0-28-16,0 1 16,0 27-16,0-28 15,0 0-15,0 56 16,0-56-16,0 1 16,0-1-16,0 0 15,0 1 1,0-1-16,0 1 15,0-1 1,0 0-16,0 1 16,0 27-16,0-28 15,0 0-15,0 1 16,27-28 109,-27 27-94,28-27-15,-1 0-1,0 0-15,1 0 16,-1 0-16,28 0 16,0-27-16,-28 27 15,1 0-15,-1 0 16,0 0-16,1-28 16,-1 28-16,1 0 15,-1 0 1,0 0 15,1 0-31,-1 0 31,1 0 1,-1 0-32,-27-27 15,27 27-15,1 0 16,27 0-16,-28 0 15,28 0-15,0 0 16,-28 0-16,0 0 16,1 0-16,-1 0 31,1 0 0,-1 0-15,0 0-1,-54 0 110,27-27-125,-27-28 16,-1 0-16</inkml:trace>
  <inkml:trace contextRef="#ctx0" brushRef="#br0" timeOffset="12838.24">2466 13349 0,'28'0'141,"-1"0"-125,0-27-16,1 27 15,-1-28-15,1 1 16,-1 27-16,-27-28 15,27 28-15,1 0 63</inkml:trace>
  <inkml:trace contextRef="#ctx0" brushRef="#br0" timeOffset="16645.93">2576 13568 0,'27'0'78,"1"0"-46,-1 0-17,0 0-15,1 0 16,-1 0-16,1 0 16</inkml:trace>
  <inkml:trace contextRef="#ctx0" brushRef="#br0" timeOffset="18064.37">2658 13733 0,'0'27'171,"0"1"-139,27-28-32,-27 27 0,0 0 15,28 1 1,-28-1 0,27-27 202,1-27-202,-1-1-16,0 28 16,1 0-1,-28-27-15,27 27 188</inkml:trace>
  <inkml:trace contextRef="#ctx0" brushRef="#br0" timeOffset="20414.4">2822 16611 0,'0'-28'78,"28"1"-78,-1 27 15,1-27-15,-1 27 16,0-28 0,-27 1 93</inkml:trace>
  <inkml:trace contextRef="#ctx0" brushRef="#br0" timeOffset="22277.75">2932 16556 0,'-27'0'125,"27"27"-110,-28 1-15,1-28 16,27 27 15,-28-27-31,1 28 16,27-1-16,-27-27 16,-1 28-1,56-56 173,-1 1-188,0 27 15,1-28-15,-1 28 16,-27-27-16,28 27 16,-28-28-1,27 56 173,-27-1-188,27 1 15,-27-1-15,0 1 16,28-1-16,-28 0 16,27 1-16,-27-1 15,28 1-15,-1-1 16,0 0-16,1 1 15,-1 27-15,-27-28 0,0 0 16,28 1 0,-28-56 187</inkml:trace>
  <inkml:trace contextRef="#ctx0" brushRef="#br0" timeOffset="-160682.54">23482 12116 0,'-27'27'63,"-1"-27"-48,-26 27-15,-56 1 16,0 27-16,-27 0 16,28-1-16,-1 1 0,55-27 15,28-1-15,27 0 63,0 28-63,27 27 15,1 1-15,27-1 16,-1 0-16,1-54 16,0-1-16,55 28 15,-1-28-15,-54 1 16,-28-1-16,1 0 15,-1 28-15,1-27 16,-1-1-16,28 0 16,-28 56-16,1-56 15,-1 28-15,0 27 16,1-27-16,-1 27 16,28 0-16,-28 28 15,1 0-15,27-1 16,-28-26-16,0-1 15,1-27-15,-28-28 16,0 0-16,0 1 16,-28-1-16,1 1 15,-28-28-15,-27 54 16,-28-54-16,28 0 16,27 0-16,-27-27 15,27 0-15,1-1 16,26 1-16,1-1 15,-55-54-15,-28 27 16,55-27-16,-27 27 16,-28 28-16,56-28 15,-56 28-15,55-1 16,28 1-16,-1-28 16,28 28-16,0-28 15,0 0-15,28 0 16,-1 28-16,28-1 15,-28-26-15,83-1 16,0 0-16,-28 28 16,0-28-16,-27 27 15,0 1-15,-28-1 16,0 1-16,28-28 16,-27 0-16,-1 28 15,0 0-15,1-1 16,-1 1-1,1-1-15,-1 1 16,0-28-16,1 0 16,-1 28-16,1-28 15,-1 0 1,0 28-16,-27-28 16,0 28-16,0-1 15,0 1 1,0-1 15,-27 28-15,27-27-1,-27 0-15,27-28 16,0 27 0,-28 1-1,28 0-15</inkml:trace>
  <inkml:trace contextRef="#ctx0" brushRef="#br0" timeOffset="-159621.02">25154 12088 0,'-55'28'62,"0"-1"-46,28 55-16,-28-54 16,27 54-16,1 0 15,-28 0-15,28-27 16,-28 27-16,28-27 16,-28 27-16,55-54 15,0 27-15,0 0 16,55 27-16,-28 0 15,0 0-15,28 28 16,-27-28-16,26-54 16,-26 26-16,-1-26 15,1-1-15,-1 28 16,0-28-16,1 1 16,-1-1-16,1 1 15,26-1-15,-26 0 16,-1 1-16,1-28 15,-1 27-15,0 1 16,1-28-16,-1 0 16,1 0-1,-1 0-15,28 0 16,54-28-16,-26 1 16,-29-1-16,1-26 15,0 26-15,-28 28 16,1-27-16,-28-1 15,27 1-15,1-28 16,-28 28-16,27-28 16,-27 0-16,27-55 15,1 28-15,-28-27 16,0 26-16,27 1 16,-27 0-16,0 27 15,0 0-15,0 0 16,-27 1-16,27-1 15,-28 0-15,1 28 16,0-1-16,-1 1 0,1-1 16,-1 1-16,1 0 15,-28 27-15,0-28 16,28 28 0,0-27-16,-28 27 15,27 0 1,1 0-1,0 0-15,-1 0 16,1 0-16,-1 27 16,1-27-16,0 0 15,27 28-15,-28-1 16,28 0-16,0 1 16,0-1-16</inkml:trace>
  <inkml:trace contextRef="#ctx0" brushRef="#br0" timeOffset="-158932.05">26989 13020 0,'0'28'16,"28"-28"-1,-1 0-15,1 27 16,-1 0-16,28-27 16,54 0-16,-26 0 15,26-27-15,1-28 16,27 28-16,0-28 15,-28 28-15,-54 27 16,-27 0-16,26 0 16,-26 0-1,-1 0-15,1 0 47,-1 0-31,0 0-16,1 0 15,-1 27-15,1-27 16</inkml:trace>
  <inkml:trace contextRef="#ctx0" brushRef="#br0" timeOffset="-157838.3">28743 12308 0,'27'-55'63,"28"-28"-48,27 29-15,-27-1 16,-27 27-16,26 1 15,-26 27-15,-28-27 16,27 27-16,1 0 31,-1 27-15,0 28-16,1-28 16,-1 28-16,1-28 15,-1 83-15,0-55 16,1 27-16,-1 28 15,-27-1-15,0 1 16,-27 0-16,27-1 16,-55 28-16,28 0 15,-28 28-15,27-28 16,-26 0-16,26-27 16,1-1-16,-1-26 0,-26 26 15,26-54-15,1-28 16,27 28-16,-28-27 15,1-1-15,27 0 16,0-54 62,82-55-62,-27 0-16,-28 54 15,1-27-15,-1 55 16,1-27-16,54 54 94,-55 1-79,1-1-15,-1 1 16,0-1-16,1-27 16,-1 0-16,1 0 15,-1 0 1,0 0 0,1 0 30,-1-27-46,1-1 16,-1 1-16,0-1 16,1 1-16,-1 0 15,1 27 1,-28-28-16,27 28 16,-27-27 15</inkml:trace>
  <inkml:trace contextRef="#ctx0" brushRef="#br0" timeOffset="-156240.04">30442 12280 0,'0'110'94,"-55"27"-78,55-28-16,-55 1 0,55-55 15,0 0-15,0 27 16,0 0-16,0-27 16,28 27-1,-28 28-15,0-55 0,27 54 16,-27-54-16,27-27 15,1-1-15,-1 0 16,1 1-16,-1-1 16,-27 1-16,27-1 15,1 28-15,-28-28 16,0 28-16,27-28 16,1 1-16,-1-1 15,-27 1-15,27-1 16,1-27-1,-1 28 1,1-28-16,-1 0 16,0 0-1,1 0-15,-1-28 16,1 1-16,-1-1 16,0 28-16,1-27 15,-1-28-15,1 28 16,26-56-16,-26 56 15,-1-28-15,-27 28 16,28-1-16,-28 1 16,27-28-16,0-27 15,-27 0-15,0-28 16,0 28-16,0 0 16,0-1-16,0-26 15,0-1-15,0 28 16,0 0-16,0 54 15,-27-27-15,0 28 16,-1 0-16,1-1 16,-1 1-16,1-1 15,0 1-15,-1 0 16,1-1-16,-28 1 0,28-1 16,-28 1-1,27-1-15,1 28 16,27-27-16,-27 27 15,-1-27 1,1 27 0,-1-28-16,1 1 0,0 27 15,-1-28 1,1 1-16,-1 27 16,1 0-1,0 0 1,-1 0-1,1 27-15,-1 1 16,28-1-16,-27 1 16,27-1-1,-27-27 1,27 27 0,0 1-16,-28-28 15,28 27-15,0 56 16,-27-56-1,27 0-15,0 1 0,0-1 16,0 1 0,27-1-16,-27 28 15,0-28 1,0 1-16,0-1 0,0 0 16,28 1-16</inkml:trace>
  <inkml:trace contextRef="#ctx0" brushRef="#br0" timeOffset="-153903.91">22441 14829 0,'0'28'94,"-27"26"-94,-28 29 15,0-1-15,28-27 16,-1 54-16,1-54 16,27-27-16,-28-1 15,28 0-15,0 1 16,0-1-16,0 1 94,28-28-79,27 0 1,54 0-16,56 0 15,-1 0-15,110 0 16,0-28-16,110 1 16,-28 27-16,219 0 15,-246 0-15,0-28 16,-83 1-16,28 27 16,0 0-16,-54-27 15,54-1-15,-55 1 16,27 27-16,28 0 15,-82 27-15,27 1 16,-27-28-16,0 54 16,-28-54-16,-81 0 15,-1 0-15,-55 0 16,1 0-16,-1 0 16,0 0-16,1 0 15,-1 0-15,1 0 16,26 0-16,1 0 15,0-27-15,27 27 16,0 0-16,28 0 16,-55 0-16,54 0 15,56-27-15,-1-28 16,1 27-16,54-26 16,-27 54-16,27 0 15,-55 0-15,83-28 16,-28 1-16,0-1 15,0-26-15,-82 26 16,0-27-16,-27 55 0,-55 0 16,-28 0-1</inkml:trace>
  <inkml:trace contextRef="#ctx0" brushRef="#br0" timeOffset="-153699.78">31839 14966 0</inkml:trace>
  <inkml:trace contextRef="#ctx0" brushRef="#br0" timeOffset="-153148.5">32113 14391 0,'0'137'78,"-55"-28"-62,28 1-16,0-83 16,-1 28-16,1-27 15,-1-1-15,1 0 16,27 1-16</inkml:trace>
  <inkml:trace contextRef="#ctx0" brushRef="#br0" timeOffset="-141522.91">23208 15898 0,'28'0'0,"-1"0"16,-27 28 124,0-1-124,0 0-16,0 1 16,0-1-1,0 1-15,0-56 250,-27 1-219,27-1-15,0 56 156</inkml:trace>
  <inkml:trace contextRef="#ctx0" brushRef="#br0" timeOffset="-139491.58">23290 16364 0,'0'28'406,"0"26"-406,-27 1 16,27 0-16,0-28 16,0 1-1,0-1-15,-27-27 188,-1 28-188,1-28 15,-1 27-15,1-27 0,0 28 16,-1-1 15,1-27-31,-1 27 0,1 1 16,0-1-16,-1 1 15,1-1 1,-1 0 0,28 1-1,0-1-15,-27-27 16,0 28-16,-1-1 16,1 0-16,-1 1 15,1 27-15,27-28 16,0 1-16,-27-28 15,27 27-15,0 0 16,0 1 0,0-1-16,0 1 15,0-1-15,-28 28 16,28 0-16,0-28 16,0 0-16,0 1 15,0-1-15,0 1 63,28-28-48,-1 27-15,0 0 16,1 1-16,-1-1 16,1 1-16,26-1 15,-26-27 1,-1 28-16,1-1 15,-1-27-15,0 27 16,1-27 0,-1 28-16,1-28 15,-1 0-15,0 0 16,1 0-16,27 27 16,-28-27-16,28 0 15,-28 0-15,28 0 16,-28 0-16,1 0 15,-1 0-15,-27-27 16,0-1 15,0 1 16,0 0-47,0-1 31,0 1-31,0-1 16,0 1-16,-27-1 16,27 1-16,-28 27 15,1-27-15,0-1 16,27 1-16,-28 27 16,1-28-1,-1 28-15,1-27 16,0 27-16,-1 0 15,1 0-15,-1 0 16,1 0-16,0 0 16,-1 0-1,1 0-15,27 27 125,55-54-78</inkml:trace>
  <inkml:trace contextRef="#ctx0" brushRef="#br0" timeOffset="-138334.72">24469 16200 0,'-28'0'47,"1"0"-47,-28 27 16,28 1-16,-28-1 16,0 0-16,-27 28 15,27-27 1,28-1-16,-1 0 0,1 28 15,-1-27 1,1 26-16,0 1 16,27-27-16,0-1 0,0 28 15,0 0-15,0-28 16,0 1 0,0-1-1,0 0-15,27 1 0,-27-1 16,27 1-16,1-1 15,-28 0-15,27-27 16,1 55-16,-28-27 16,27-1-16,0 1 15,-27-1-15,28 0 16,-1 1-16,1-28 16,-1 27-16,0 1 15,56-28 1,-29 27-16,1-27 15,-27 0 1,-1 0-16,0 0 16,1 0-1,-1-27-15,1-28 0,-1 27 16,0 1 0,1 0-16,-1-1 15,1 1-15,-28-1 16,0 1-16,0-1 0,0-26 15,0 26-15,27 1 16,-27-1 0,0 1-16,0 0 0,0-1 15,0-27 1,-27 28-16,27 0 16,-28-28-16,1 0 15,27 27-15,-28 1 16,1 0-16,0-1 15,-1 1-15,1-1 16,-1 28 0,1-27-16,0 27 15,-1-27-15,1 27 16,27-28-16,-28 28 16,1-27-16,0-1 15,-1 1-15,1 0 16,-1-1-16,1 1 15,27-1-15,-27 28 0,-1 0 16,83 0 78,0 0-79</inkml:trace>
  <inkml:trace contextRef="#ctx0" brushRef="#br0" timeOffset="-137020.81">25017 16775 0,'0'28'110,"27"-1"-95,-27 1 1,27-1-16,-27 55 16,28-27-16,-1-28 0,-27 28 15,28-27-15,-28-1 16,27 1 15,0-1-15,-27 0-16,0 1 15,28-1-15,27-27 79,-28 0-79,0-27 15,1-1-15,-28 1 16,27 0-16,1-56 15,-1 28 1,-27 28 0,0 0-16,0-1 15,27 1-15,-27-1 16,0 1-16,0 0 16,0-1-1,0 1-15,0-1 16,0 1-1,28 0-15,-28-1 16,0 1 15,0-1-15,27 28 109</inkml:trace>
  <inkml:trace contextRef="#ctx0" brushRef="#br0" timeOffset="-136124.47">25756 16803 0,'28'0'15,"-28"27"1,27-27 0,1 0-1,-1 0-15,0 0 16,1 0-1,-1 0-15,1-27 0,-1-1 16,0 1-16,1 27 16,-1-27-16,1-1 15,-28 1 32,0-1-16,-28 28-15,1 0 0,-1 0-16,1 28 15,0-28-15,-1 27 16,1 1-16,-1-28 16,1 27-16,0-27 31,27 27-31,-28-27 15,1 28-15,27-1 16,0 1-16,0-1 16,0 0-16,0 1 15,0-1-15,27 1 16,-27-1-16,28 0 16,-28 1-16,27-1 15,0 1-15,1-1 16,-1 1-16,1-1 15,-1 0-15,0 1 16,1-28-16,-1 0 16,1 0-1,-1 0-15,0 0 16,1 27 0,-1-27-1,1 0-15,-1 0 31,0-27-15,-27-1 0,0 1-1,0 0-15,0-1 16,-27 1 0</inkml:trace>
  <inkml:trace contextRef="#ctx0" brushRef="#br0" timeOffset="-135321.65">26469 16611 0,'27'0'63,"1"55"-48,-1 0-15,-27-1 16,27-26-1,1-1-15,-28 28 0,27-28 16,1 1 0,-28-1-16,27 1 15,0-1 1,-54-54 140,0-1-140,27-27-16,-28 1 15,28-29 1,0 29-16,0-29 0,0 56 16,0-28-16,0 28 15,28-1-15,-1 1 16,0-28-16,28 28 16,-27-1-1,26-27-15,-26 28 0,-1 0 16,1-1-16,-1 28 140,83 55-140,27-55 16</inkml:trace>
  <inkml:trace contextRef="#ctx0" brushRef="#br0" timeOffset="-134743.55">27839 16912 0,'27'0'46,"-27"28"-30,28-28 15,-1 0-31,0 0 0,28 0 16,0 0 0,0 0-16,0 0 15</inkml:trace>
  <inkml:trace contextRef="#ctx0" brushRef="#br0" timeOffset="-134548.08">28387 16940 0,'55'0'94,"-28"0"-94,0 0 16</inkml:trace>
  <inkml:trace contextRef="#ctx0" brushRef="#br0" timeOffset="-134415.95">28496 16940 0,'28'0'78</inkml:trace>
  <inkml:trace contextRef="#ctx0" brushRef="#br0" timeOffset="-133483.79">29346 16008 0,'55'0'16,"-28"-28"-16,28 1 16,-28 27-16,28 0 15,27 0-15,28 0 16,-28 0-16,-27 0 16,0 0-16,-28 0 15,0 27-15,28 1 16,-55-1-16,28 1 15,-1-1-15,0 1 16,1 26 0,-1-26-16,-27-1 15,0 1-15,0-1 16,0 0 0,0 28-16,0-27 0,0-1 15,-55 28-15,28-28 16,0 28-1,-1 0-15,1-28 16,-1 1-16,1-1 0,0 1 16,-1-1-16,1-27 15,-1 0 1,28 27 78,0 1-63,0-1-31,0 1 16,0-1-1,0 0-15,28 1 16,-28-1-16,0 1 15,0-1 1,0 0-16,0 1 16,0-1-16,27 1 15,-27-1-15,0 1 16,0-1-16,0 0 16,0 1-1,0-1-15</inkml:trace>
  <inkml:trace contextRef="#ctx0" brushRef="#br0" timeOffset="-133189.33">29976 17570 0</inkml:trace>
  <inkml:trace contextRef="#ctx0" brushRef="#br0" timeOffset="-60713.08">14988 12280 0,'-27'0'109,"-56"28"-109,56-1 16,-55 28-16,54-28 16,1 1-16,0-1 15,-1 0-15,1 1 32,27-1-32,-28 1 15,28-1-15,0 0 16,-27 1-1,0 27-15,27-1 16,-28-54-16,1 55 16,27-27-16,-28-1 15,28 1-15,-27-1 16,0 0-16,27 1 16,0-1-16,0 1 15,0-1-15,-28 28 16,1-28-16,27 28 15,0-28-15,0 1 16,0-1-16,0 1 16,0-1-16,0 1 15,0-1-15,-28 0 16,28 1-16,0-1 16,28 1-1,-28-1-15,27 0 16,-27 1-16,28-1 15,-1 1-15,0-1 16,1 0-16,-1 28 16,1-27-16,-1-1 15,0 0-15,1 1 16,-1-1-16,1 1 16,-1-1-16,0 1 15,1-1-15,-1 0 0,1 1 16,-1-1-1,0 1-15,1-1 16,-1 0-16,1 1 0,-1-28 16,0 27-16,1-27 15,-1 0-15,1 0 16,-1 28 0,0-28-16,1 0 15,-1 0-15,1-28 16,-1 28-16,0-27 15,1-1-15,-1 28 16,1-27-16,-1 0 16,0-1-16,1 1 15,-1-1-15,-27 1 16,28 0-16,-1-1 16,-27 1-1,0-1-15,27 1 16,-27-1-16,28 1 15,-1 0-15,-27-28 16,28 27-16,-1 1 16,0 0-1,-27-1-15,0 1 16,0-1-16,-27 1 31,0 0-31,-1-1 16,1 1-1,-1-1-15,1 28 16,0 0 0,-1-27-16,1 27 15,-1 0-15,1 0 16,0 0-16,-1 0 16,1 0-16,-1 0 15,1 0-15,0 0 16,-28 0-1,27 0-15,1 0 16,-28 0-16,28 0 16,-28 0-16,28 0 15,-1 0-15,1 0 0,-1 27 16,1-27 0,0 0-1,-1 28 1,1-28-16,27 27 15,-28-27-15,1 0 16,0 28 0,-1-28-16,1 27 15,-1-27-15,1 0 32,27 27-32</inkml:trace>
  <inkml:trace contextRef="#ctx0" brushRef="#br0" timeOffset="-58876.73">16057 12308 0,'-28'0'31,"1"0"-15,-1 0 15,1 0-16,0 27 1,27 0-16,-28 1 0,1-1 16,-1 1-16,1-1 15,27 0 1,-27 1-16,27-1 16,-28 1-16,28 26 0,0 1 15,0 0-15,0-28 16,-27 28-1,27-27-15,0 27 0,0-28 16,0 28-16,0-28 16,0 1-1,0-1-15,0 0 16,27 1-16,-27 27 16,0-28-16,0 0 15,0 1-15,0-1 16,0 1-16,28-1 15,-28 1-15,27-1 16,0 0-16,1 1 16,-1-1-16,1 1 15,-1-1-15,0 0 16,-27 1-16,28-1 16,-1 1-16,1-1 15,-1 0-15,28 1 16,0-1-16,0 1 15,-1-1-15,-26 0 16,-1 1-16,1-1 16,-1-27-16,0 28 15,1-1-15,-1-27 16,1 28-16,-1-1 16,55 0-16,-27 1 15,-28-28-15,1 0 16,-1 0-1,1 0 1,-1-28-16,-27 1 16,27 0-16,1-1 15,-28-27-15,0 28 16,27 27-16,-27-82 16,0 54-16,0-27 15,0 1-15,0-1 0,0 27 16,0-54-1,0 27-15,28 1 16,-28-1-16,0-28 0,0 29 16,0-1-16,0 27 15,-28-26-15,1-1 16,-1 27 0,1 1-16,0-28 15,-1 28-15,1-1 0,27 1 16,-28-1-16,1 1 15,0 0-15,-1-1 16,1 1-16,-1-1 16,1 1-16,0 0 15,-1-1-15,1 1 16,-1 27-16,1 0 16,0-28-16,-1 28 15,28-27 1,-27 27-16,-1 0 15,1 0-15,-28 0 16,28 0 0,-1 0-16,1 0 15,0 0-15,-1 0 16,1 0 46,82 27 17</inkml:trace>
  <inkml:trace contextRef="#ctx0" brushRef="#br0" timeOffset="-57958.41">17317 13102 0,'28'0'31,"26"0"-16,1 0 1,0 0-16,0 0 16,-28 0-16,1 0 15,-1 0 1,0 0-16,1 0 16</inkml:trace>
  <inkml:trace contextRef="#ctx0" brushRef="#br0" timeOffset="-56810.15">18221 12198 0,'0'55'125,"-27"-28"-125,0 28 16,-1-28-16,1 28 16,-1 0-16,1-28 15,0 1-15,-1-1 16,1 1-16,27-1 16,-28 0-16,28 1 31,0-1 0,28-27 47,-1 0-78,28 0 16,0 0-16,27 0 15,-55 0-15,1 0 16,-1-27 0,1 27-16,-1 0 15,0 0 1,1 0 0,-1-28-1,1 28-15,26-27 16,-26 27-16,-1 0 15</inkml:trace>
  <inkml:trace contextRef="#ctx0" brushRef="#br0" timeOffset="-56143.4">18386 12308 0,'0'54'125,"0"1"-125,27 0 15,1 27-15,-1 28 16,-27-1-16,27-26 0,-27 26 16,0-81-1,28 54-15,-28-27 16,27 27-16,-27-55 0,28 28 15,-28 0-15,0 27 16,0-54-16,27 27 16,0-28-1,1 28-15,-28 0 16,27-28 0,-27 0-16,0 1 15,0-1-15,28 1 16,-28-1-16,27 0 15,-27-54 110,0-28-125,0 0 0,0 1 16,0-1-16,0 27 16,27-26-1,-27 26-15,28 1 16,-1-55-16</inkml:trace>
  <inkml:trace contextRef="#ctx0" brushRef="#br0" timeOffset="-54913.94">19235 12390 0,'-27'0'63,"-1"27"-48,1 1 1,0-1-16,-1 0 15,1 1-15,27-1 0,-28 28 16,28-28-16,0 28 16,0 27-16,0-27 15,0 0-15,0 27 16,28-27-16,27 27 16,-28 28-16,0-28 15,28 1-15,-27-1 16,-1-55-16,0 1 15,1-1 1,-1 0-16,1 1 0,-1-1 16,0 1-16,1-1 15,-1-27 17,1 0-32,-1 0 31,0 0-31,1 0 15,-1-27-15,1-1 16,-1 1-16,0-1 0,1 1 16,-1-28-16,-27 28 15,28-1-15,-28 1 16,27 0-16,-27-1 16,27 1-16,-27-1 15,0 1-15,0-1 16,0-26-16,0 26 15,0 1-15,0-28 16,0 28-16,-27-1 16,27 1-16,-27-28 15,-1 28-15,1-1 16,27 1-16,-28-1 16,1 1-1,0 27-15,-1-28 16,1 1-1,-1 0-15,28-1 16,-27 1-16,0-1 16,-1 1-16,1 0 15,-1 27-15,28-28 16,-27 28 31,27-55-32,0 28 1,0 0 31,-27 27-31,-1-28 46,1 28-46,27-27-1,-28 27-15,1-28 32,0 28-17,-1 0 16,1 0-31</inkml:trace>
  <inkml:trace contextRef="#ctx0" brushRef="#br0" timeOffset="-53608.48">19454 12225 0,'0'-27'125,"28"-1"-94,-1 1-15,1 0-16,-1-1 15,0 1-15,-27-1 16,0 1-1,28 27 17,-28-27-32,0-1 15,0 1 1,27-1-16,-27 1 16,28 0-16,-28-1 15,27 1-15,-27-1 16,27 1-1,-27-1-15,0 1 16</inkml:trace>
  <inkml:trace contextRef="#ctx0" brushRef="#br0" timeOffset="-51772.17">19701 11293 0,'27'-27'156,"1"27"-156,-1-27 16,1 27-16,-1 0 16,0-28-16,1 28 15,-1 0 79,1 28-94,-28-1 16,0 0-1,0 1 1,0-1 0,-28-27-1,28 28-15,0-1 16,28-27 203,-1 0-219,-27 27 109,0 1-78,0-1 0,-27-27-15,27 28 0,-28-1-1,1-27 63,-1 0 1,28 27 77,28-27-141,-28-27 173</inkml:trace>
  <inkml:trace contextRef="#ctx0" brushRef="#br0" timeOffset="-50683.87">19783 11293 0,'0'-27'31,"0"0"-15,28 27-16,-1-28 15,0 1-15,1 27 16,-1 0 62,1 0-62,-28 27-1,27 1-15,0-1 16,-27 0 62,0 1-62,0-1-1,0 1-15,-27-1 16,27 0-16,-27-27 15,27 28-15,-28-1 16,28 1-16,0-1 16,0 0 140,28-27-140,-1 0-1,-27 28 1,27-28-16,1 0 15,-1 0-15,1 0 16,-1 0 0,0 0-1,-27-28-15,28 28 16,-1 0 78,1 0-47,-28-27-47</inkml:trace>
  <inkml:trace contextRef="#ctx0" brushRef="#br0" timeOffset="-49342.16">20359 11101 0,'-28'0'16,"1"0"77,-1 28-77,1-1 0,0 1-1,-1-1-15,28 1 16,0-1-16,0 0 16,0 1-1,0-1-15,0 1 16,0-1-16,28 0 15,-1-27-15,-27 28 16,27-1 0,1 1-16,-1-28 15,-27 27 1,28-27-16,-1 27 16,0-27-16,1 0 15,-28 28 1,27-28-16,1 0 15,-1 0 17,0-28-17,1 1-15,-1 27 16,-27-27-16,0-1 16,28 1-1,-28-1-15,0 1 16,0 0-1,0-1-15,0 1 16,0-1-16,0 1 16,-28 0-16,1-1 15,27 1 1,0-28-16,0 27 0,27-26 16,-27 26-16,28 1 15,-56 27 95,1 27-110,-1 1 15,1-1-15,0-27 31,-1 27-15,1-27-16,27 28 16,-28-28-1,28 27 1,-27-27 125,0 0-126,-1 0 16,1 0-31,-1 0 16,1 0-16,0 0 16</inkml:trace>
  <inkml:trace contextRef="#ctx0" brushRef="#br0" timeOffset="-47728.48">20167 12417 0,'-28'0'16,"1"0"-16,0 0 15,54 0 142,55 0-142,-27 0-15,-28 0 16,1 0-16,-1 0 16,1 0-16,-1 0 15</inkml:trace>
  <inkml:trace contextRef="#ctx0" brushRef="#br0" timeOffset="-46970.92">20441 12170 0,'27'0'16,"1"-27"31,-1 0-32,28 27-15,-28 0 16,1 0-16,-1 0 15,0 0 17,1 27-17,-1 0-15,-27 1 16,0-1-16,28 1 16,-28-1-16,0 1 15,0-1-15,27 0 16,-27 28-1,0-27-15,0-1 16,0 0-16,0 1 16,-27-28-16,27 27 15,-28-27-15,28 28 16,0-1 0,28-27 46,-28 27-46,27-27-16,0 0 15,1 0-15,-1 0 16,1 0 0,-1 0-1,0 0 32,1-27-31,-28-28 46,0 28-46</inkml:trace>
  <inkml:trace contextRef="#ctx0" brushRef="#br0" timeOffset="-46105.11">21098 12170 0,'-27'28'94,"27"-1"-94,0 28 15,0 0-15,0-28 16,0 1-16,0-1 16,0 1-16,27-1 15,1-27 1,-28 27-16,27-27 15,1 28-15,-1-28 16,0 0-16,28 0 16,0 0-16,-28 0 15,1 0-15,-1 0 94,-27-28-78,0 1-1,0 0-15,0-1 16,0 1-16,0-1 16,-27 1-16,27 0 15,-28-1-15,1 1 16,0-1-16,27 1 15,0-1-15,0 1 16,-28 0 0,28-1-1,-27 28 1,27-27-16,-28 27 16,1 0 15,0 0-16,-1 0 32,1 0-31,-1 0 0,1 27-1,0 1-15</inkml:trace>
  <inkml:trace contextRef="#ctx0" brushRef="#br0" timeOffset="-43949.37">14248 14774 0,'28'0'78,"-28"28"-62,27-1-16,-27 28 16,27-28-16,-27 1 0,28-1 15,-28 1-15,27-1 16,-27 1 0,0-1-16,28 0 15,-1-27 16,0 0-15,28 0-16,0 0 16,27 0-16,55-27 15,0 27-15,0 0 16,28-27-16,-56 27 16,28 0-16,28-28 15,-28 1-15,0 27 16,27-55-16,-27 27 15,28 1-15,-1 0 16,-27-28-16,-27 27 16,54 28-16,-27 0 15,-55 0-15,28 0 16,-28 28-16,-55-28 16,28 27-16,27-27 15,1 55-15,-1-55 16,27 0-16,-54 0 15,55 0-15,-28 0 16,-27 0-16,0 0 16,-1 0-16,-26 27 15,27-27-15,27 0 16,-27 28-16,27-28 16,0 0-16,0 0 15,-27 0-15,0 0 16,-28 0-16,55 0 15,-27 0-15,0 0 16,0 0-16,27 0 16,-55 0-16,1 27 15,-1-27-15,-27 28 0,28-28 16,-1 0 140,0-28-140,1 1-1,-1-1-15,1 1 16,-1 0-16,0-28 16,1 27-16,27-26 15,-28-29-15,0 29 16,1-1-16,-1 0 16,1 0-16,-1 0 15,0 28-15,-27-28 16,28 28-16,-1-1 15,1 1-15,-1-1 0,0 1 16,1 0-16,27-1 16,-28 1-16,0-1 15,1 1 1</inkml:trace>
  <inkml:trace contextRef="#ctx0" brushRef="#br0" timeOffset="-36883.99">15207 15926 0</inkml:trace>
  <inkml:trace contextRef="#ctx0" brushRef="#br0" timeOffset="-35724.94">15317 16446 0,'0'28'156,"0"-1"-140,0 1-16,0-1 16,0 0-1,0 28 1,0-27-16,0-1 15,0 1 79,-28-1-94,1-27 16,-28 27-16,28 1 0,-1-1 15,1 1-15,0-1 16,-1 0-16,28 1 16,-27-1-1,-1 1-15,1 26 0,27-26 16,0-1-16,0 1 16,0 27-1,0-28-15,0 0 16,0 1-16,-27-1 15,27 1 1,0-1-16,0 0 16,0 1-16,27-1 15,0 1-15,1-1 16,-1 0-16,1 1 16,-1-1-16,0 1 15,-27-1-15,28 0 16,-1 1-16,1-28 15,-1 0-15,0 0 16,1 0-16,-1 0 16,1 0-16,-1 0 15,0 0 1,1 0 15,-1 0-31,1 0 16,-1 0-16,0 0 15,-27-28 64,28-26-79,-1 26 15,28-54-15,-28 27 16</inkml:trace>
  <inkml:trace contextRef="#ctx0" brushRef="#br0" timeOffset="-34668.99">15755 15816 0,'-27'0'47,"27"27"-47,0 56 0,0-29 15,0 1 1,0-27-16,27 27 0,28 27 15,-28-55 1,1 28-16,-1-28 16,1 1-16,-28-1 0,27 1 15,0-1-15,1 0 16,-28 1 0,27-1-16,-27 1 0,28-28 15,-1 27-15,1-27 16,-1 27-1,0-27 1,1 0-16,-1 0 16,1 0-1,-1 0-15,0 0 16,1 0 0,-1 0-1,-27-27-15,28 0 16,-1-1-1,0 28-15,1-27 16,-28-1-16,27 1 16,1 0-16,-28-1 15,27 1-15,0-1 16,-27 1 0,0 0-16,0-1 15,-27 1 1,27-1-16,-27 1 15,-1 0-15,1-1 16,-1 1-16,1-1 16,0 1-16,-1-1 15,1 1 1,-1 27-16,1-27 16,0-1-16,27 1 15,0-1-15,-28 28 16,1-27-16,27 0 15,-28-28-15,1 55 16,27-28-16,0 1 16,55 27 77,-28 0-93,28 27 16,0 1-16,-28-28 16,1 27-16</inkml:trace>
  <inkml:trace contextRef="#ctx0" brushRef="#br0" timeOffset="-33495.71">16769 16035 0,'0'28'62,"0"-1"-62,0 1 16,28-28-16,-28 27 15,27 0-15,0 1 16,1-1-16,-1 1 16,1-1-16,-28 0 15,27 1-15,0-1 16,-27 1-16,0-1 0,0-54 203,0-1-187,0 1-16,28-1 0,-1-26 15,1 26 1,-28 1-16,27 27 16,-27-28-16,27 28 62,1 0-46,-1 0-1,1 28 1,-1-28 0,-27 27-16,27-27 15,-27 28-15,28-28 16,-1 27-1,-27 0-15,0 1 16,28 27-16,-28-28 16,27 0-16,0 28 0,1 0 15,-1-28 1,1 1 0,-28-1-1,0-54 79,27-1-78</inkml:trace>
  <inkml:trace contextRef="#ctx0" brushRef="#br0" timeOffset="-32216.68">17893 16145 0,'-28'0'62,"1"27"-46,-1 1-16,1-1 15,0-27-15,-1 28 16,28-1 15,0 0-15,0 1-16,0-1 15,0 1-15,28-1 16,-28 28-16,27-28 16,0 1-16,1-1 15,-1 0-15,1 1 16,-1-28 15,-27 27-31,27-27 16,1 0-1,-1 0 1,1 0 0,-1-27-1,0-1 1,-27 1 0,28 0-16,-28-1 15,0 1-15,0-1 16,0 1-16,0-55 15,0 0-15,0-28 16,27 0-16,1-27 16,-28 0-16,0 28 15,0 26-15,0 28 0,-28 28 16,28 0-16,-27-1 16,-1 1-1,1 27 1,27-28 15,-27 28-15,27 55 77,27-27-93,0 54 16,1 28-16,27-56 16,-28 56-16,0 0 15,1-28-15,27-27 16,-28 0-16,-27-1 16,27-26-16,-27-1 15,28 1-15,-28-1 16,0 0-16,0 1 0,0-1 15,27 1-15,-27-1 16,28 0 0,-28 1-16,0-1 15,0 1-15,0-1 157,0 0-142</inkml:trace>
  <inkml:trace contextRef="#ctx0" brushRef="#br0" timeOffset="-31476.15">18660 16392 0,'27'0'46,"1"-28"-30,-1 1-16,0-1 16,1 1-16,-28 0 15,27-1 1,-27 1 0,0-1-1,0 1 16,0 0 16,-27 27-15,-1 0-32,1 0 15,0 27 1,-1-27-16,1 27 15,-1 1 1,1-1-16,0 1 16,27-1-16,-28 0 15,28 1-15,0-1 16,0 1-16,0-1 16,0 0-1,0 1-15,28-1 16,-28 1-16,27-1 15,-27 0-15,27-27 16,-27 28-16,28-1 16,-1-27-1,1 0 1,-1 0 0,0 0-1,1 0 1,-28-27-1,27 27 1,-27-28 15,0 1 1</inkml:trace>
  <inkml:trace contextRef="#ctx0" brushRef="#br0" timeOffset="-30625.86">18906 16227 0,'28'0'15,"27"28"126,-28 26-126,0-26-15,-27-1 16,28 1-16,-1-1 16,-27 0 46,0-54 63,-27 0-109,-1-1-16,28 1 15,-27-28-15,27 0 0,-27 0 16,-1-27 0,1 27-16,27 28 15,0-1-15,0 1 0,0 0 16,0-1 0,0 1-16,27-1 15,1 28-15,-28-27 16</inkml:trace>
  <inkml:trace contextRef="#ctx0" brushRef="#br0" timeOffset="-29573">19537 15377 0,'0'-27'16,"0"0"0,27-1-1,0 28 1,1 0-16,27 0 31,-1-27-31,29 27 16,-1 0-16,0 0 0,28 0 15,-28 0-15,0 0 16,-27 0-16,-28 0 16,-27 27-1,28 1 1,-28-1 0,0 0-1,0 1-15,0-1 16,0 1-16,0-1 15,-28 0 1,28 1-16,-27-1 16,-1 1-16,1-1 15,0 1-15,-1-1 16,1 0-16,-1 28 16,1 0-16,0-28 15,-1 1-15,1-28 16,27 27-16,0 1 15,0-1-15,0 0 0,0 1 32,0-1-17,0 1 1,0-1-16,0 1 16,0-1-1,0 0-15,0 1 16,27-1-16,1 1 15,-1-1-15,-27 0 16,27 1-16,-27-1 16,0 1-16,0-1 31,28-27-15,-28 27-16,-28 1 156,28-1-141,-27 1-15</inkml:trace>
  <inkml:trace contextRef="#ctx0" brushRef="#br0" timeOffset="-29250.18">19893 17296 0</inkml:trace>
  <inkml:trace contextRef="#ctx0" brushRef="#br0" timeOffset="22525.42">23400 4496 0,'27'27'172,"-27"28"-172,0-28 16,28-27-16,-1 55 15,-27-27-15,28-1 16,-1 0-16,0 1 16,-27-1-16,28 1 15,-1-1 1,1 0 46,-1 1-46,0-1 0,1 1-16,-1-28 31,1 0 0,-1-28-15,0 1-1,1-28-15,-1 0 16,55-27-16,1 0 16,26 27-16,-27-55 15,28 28-15,27 0 0,-27-55 16,-1 82-16,1-55 16,-55 83-1,-28-1-15,0 1 0,1 27 16,-28-27-1,27 27 1,1 0 15,26-28-15,-26 1-16,-1 27 16,1-28-16</inkml:trace>
  <inkml:trace contextRef="#ctx0" brushRef="#br0" timeOffset="40261.15">23263 5099 0,'27'0'31,"1"27"16,-1-27-32,1 0 1,-1 27 15,0-27-31,1 0 16,-1 0 0,1 0-16,-1 0 15,0 0-15,1 0 16,-1 0-1,1 0-15,-1 0 16,0 0-16,1 0 0,-1 0 16,1 0-1,-1 0 1,0 0-16,1 0 266,27 0-266,27 0 15,-27 0-15,-28 0 16,0 0-16</inkml:trace>
  <inkml:trace contextRef="#ctx0" brushRef="#br0" timeOffset="42398.16">22057 6113 0,'-27'0'15,"54"0"142,-27 27-142,28-27-15,54 0 16,28-27-16,-1-1 15,-27 1-15,-27 27 16,55 0-16,-28 0 16,0 0-16,28 27 15,-1-27-15,-54 28 16,-27-28-16,-1 0 16,0 27-16,1-27 15,-1 0-15,1 0 94,-1 0-94,0 0 16,1 28-16,-1-28 0,1 27 15,-1-27 1,0 27-1,1-27-15,-1 28 0,1-28 16,-1 27-16,28-27 16,0 0-16,-1 0 15,1 0-15,0 0 16,-28 0-16,28 0 16,-27 0-16,-1 0 15,0 0 1,1 0-16,-1 0 15,1 0 1,-1 0 0,0 0-16,1 0 62,-1 0-31,1 0-15,-1 0-16,0-27 16,1-1-1,-1 28 1,1 0 0,-1 0 30,0 0-30,1-27-16,-1 27 16,1 0-1,-1 0 1,0 0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26:36.5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3453 13020 0,'27'0'78,"0"0"-62,1 0-1,-1 28-15,1-28 16,-1 0 0,28 0-16,54 0 15,-54 0-15,0 0 16,0 0-16,-28 0 15,1 0-15,-1 0 16,0 0 0,1 0-1,-1 0-15,1 0 16,-1-28 0,0 28-16,28-27 15,-27 27-15,26-28 16,-26 28-16,-1-27 15,28 0 79,0 27-94,-28-28 16,55 1-16,-54 27 15,-1 0-15,1 0 79,-1 0-64,55 0-15,-54 0 16,-1 0-16,0 0 15,1 0-15,-1 0 16,1 0-16,-1-28 16,0 28-1,1 0-15,-1 0 16,1 0 0,-1 0-16,0 0 15,1 0 1,-1 0-16,1 0 15,-1 0 1,0 0-16,1 0 16,-1 0-16,1 0 15,-1 0-15,0 0 16,1 0-16,-1 0 16,1 0-1,-1 0-15,0 0 16,1 0-1,-1 0-15,1 28 16,-1-28-16,0 0 16,1 0-16,27 27 15,-28-27-15,0 28 16,1-28-16,-1 0 16,1 0-16,-1 27 15,0-27-15,1 27 16,-1-27-16,1 0 15,-1 0-15,0 0 16,1 0-16,-1 0 16,28 0-16,27 0 15,0 0-15,28 0 16,-28 0-16,0 0 16,28-27-16,-55 27 15,0 0-15,-28 0 16,0 0 78,110-27-94,-109 27 15,27 0-15,-28 0 16,0 0-16,1 0 15,-1 0-15,1 0 16,-1 0-16,0 0 16,1 0-16,-1 0 15,55 0-15,-27-28 16,-27 28-16,-1 0 16,0 0-1,1 0-15,-1 0 16,1 0-16,-1 0 15,0 0-15,28-27 16,-27 27-16,-1 0 16,55 0-16,0-28 15,28 28-15,-28 0 16,-27-27-16,-28 27 16,28-28-16,-27 28 15,-1 0-15,0-27 16,1 27-1,-1 0 1,1 0 0,-1 0-16,0 0 15,1 27 1,-1-27-16,1 0 16,-1 28-16,0-28 15,1 0-15,-1 0 16,1 0-16,-28 27 15,54-27-15,-26 0 16,-1 0 0,1 0-16,-28 28 15,27-28-15,0 27 16,1-27-16,-1 28 16,1-1-16,-1 0 15,0 1-15,28-1 16,-27 1-16,-1-1 15,28 0-15,-28 1 16,1-1-16,-1-27 16,0 28-16,1-1 15,27 0-15,-28-27 16,0 28-16,1-28 16,27 0-16,-28 0 15,28 27-15,-28-27 16,1 0-16,26 0 15,1 0-15,27 0 16,1 0-16,-1-27 16,27-1-16,1 1 15,27 27-15,-27-27 16,-1 27-16,-27 0 16,-27 0-16,-27 0 0,-1 0 15,0 0 1,-27 27-16,28-27 15,-1 0-15,1 0 16,-1 0 0,28 0-16,0 0 15,-1 27-15,56-27 16,0 0-16,54 0 16,-27 28-16,0-28 15,-27 0-15,-28 27 16,-27-27-16,-28 0 15,0 0-15,1 0 63,-1 0-47,28 0-16,-28 0 15,1 0-15,-1 0 16,1 0-16,-1 0 31,0 0-15,1 0-16,-1 0 15,28 28-15,0-28 16,-55 27-16,55-27 16,-28 0-16,0 28 15,1-28 1,-1 0-16,1 0 15,-1 0-15,0 0 16,1 0-16,-1 0 16,1 0-1,-1 0-15,0 0 16,28 0-16,27 0 16,55-55-16,55 27 15,-27-27-15,-1 28 16,-54-28-16,27 28 15,-55-1-15,-55 1 16,-54 27 203,-1 0-204,1 0 1,0 0-16,-1 0 16,1 0-16,-1 27 15,1-27-15,-28 28 16,28-1-16,-1-27 16,-26 0-16,26 0 15,-54 28-15,27-28 16,0 0-16,-54 0 15,27 27-15,-28 0 16,83 1-16,-28-28 16,27 0-16,1 27 15,0-27-15,-1 0 78,1 0-78,-1 0 16,-54 0-16,55 0 16,-1 0-16,1 0 15,0 0-15,-1 0 16,1 0-16,-1-27 0,1 27 16,0-28-1,-1 28-15,1 0 16,-1 0-16,1-27 0,0 27 15,-1 0-15,1 0 32,-1 0-32,1-27 0,0 27 15,-1 0 1,1 0-16,-1 0 31,1 0-31,0 0 0,-1 0 16,1 0-16,-1 0 15,-26-28 64,-1 28-64,27-27 1,1 27-16,0-28 15,-1 28-15,1 0 16,-1 0-16,1 0 16,0 0-1,-28 0-15,27 0 16,-26 0-16,-1 0 16,-27 0-16,27 0 15,0 0-15,0 0 16,0 28-16,-27-28 15,55 0-15,-1 27 16,1-27-16,0 0 16,-1 28-16,1-28 15,-1 0 1,1 27-16,0-27 16,-1 0-16,-27 27 15,1-27-15,-1 0 16,0 28-16,28-28 15,-56 0-15,29 0 16,26 27 0,1-27-16,-1 0 0,1 0 15,0 0 1,-28 0-16,0 0 16,0 0-16,-54 0 15,-1 0-15,28 0 0,27 0 16,0 0-16,0 0 15,1 0-15,-1 28 16,27-28-16,-54 0 16,27 27-16,1-27 15,26 0-15,1 28 16,-1-28-16,1 27 16,0-27-16,-1 0 15,1 0-15,-1 0 16,-26 27-16,-29-27 15,-26 28-15,27-28 16,-28 0-16,55 0 16,-27 27-16,55-27 15,-1 0-15,1 0 16,-1 0-16,1 28 16,0-28-16,-1 0 15,1 0-15,-1 0 16,1 27-16,0-27 15,-1 0-15,1 0 16,-28 27-16,28-27 16,-28 0-16,-27 0 15,27 0-15,0 0 16,-27 0 0,54 0-16,-26 0 0,26-27 15,-27 27-15,28 0 16,0 0-16,-28 0 15,27 0-15,-26 0 16,-1-27-16,27 27 16,-54-28-16,27 28 15,28 0-15,0-27 16,-1 27-16,1-28 16,-1 28-16,1 0 15,0 0-15,-1-27 16,1 27-16,-28 0 15,28 0-15,-28 0 16,27 0-16,1-27 16,0 27-1,-1 0-15,1-28 16,-55 1-16,27-1 16,-55 1-16,1-1 15,-1 28-15,28-54 16,0 54-16,27 0 15,27 0-15,1 0 16,0 0-16,-1 0 16,1 0-1,-1 0-15,1 0 16,-28 0-16,-27 0 16,0 0-16,-28-28 15,1 28-15,54 0 16,27 0-16,-26 0 15,26 0-15,1 0 16,-1 0 0,1-27-16,0 27 15,-1 0-15,1 0 16,-1 0-16,1-28 16,0 28-16,-28 0 15,27 0-15,1 0 16,0 0-16,-1 0 15,1 0-15,-1 0 16,1 0 0,0 0-16,-28 0 15,0 0-15,-27 0 16,54 0-16,-26 0 16,26 0-16,1 0 15,-1 0-15,1 0 16,0 0-1,-28 0 1,-55 0-16,1 28 16,-1-28-16,0 55 15,56-55-15,26 0 16,-27 0 46,28 0-62,-28 27 16,0-27-16,28 0 16,0 0-16,-1 0 15,1 0-15,-1 0 16,-26 0-16,26 0 16,-27 0-16,1-27 15,-29 27-15,56 0 16,0 0-16,-1 0 15,1-28 64,-1 28-79,1 0 15,0-27-15,54 27 94,0 0-78,1 27-16,27-27 15,54 0-15,1 28 0,54-28 16,28 0-1,55 0-15,-56 0 0,1-55 16,-27 27-16,-1 1 16,0-28-16,-27 28 15,-27-1-15,-28 28 16,-54-27-16,-1 27 16,0 0-16,1 0 15,-1 0-15,1 0 16,54 0-16,0 0 15,0 0-15,28 0 16,27 0-16,-28 0 16,-26-27-16,26 27 15,-27 0-15,-54 0 16,-1 0-16,1-28 16,-1 28-1,0 0-15,28 0 16,27 0-16,1 0 15,-1 0-15,27 0 16,1 0-16,0 0 16,-83 0-16,28 0 15,-28 0-15,28 0 16,-28 0-16,1 0 16,-1 0-16,1 0 15,-1 0-15,0 0 16,1 0-16,-1 0 15,1 0 1,26 0-16,1 0 16,27 0-16,28 0 15,-28 0-15,0 0 16,1 0-16,-29 0 16,29 0-16,-29 0 15,1 0-15,-27 0 0,-1 0 16,28 0-1,-28 0-15,1 0 16,-1 0 0,28 0-16,27 28 0,-27-28 15,27 0-15,0 0 16,0 0 0,-27 0-16,0 0 0,-28 0 15,1 0-15,-1 0 16,1 0 46,-1 0-46,0 27 0,1-27-1,27 0-15,-28 0 16,0 0-16,1 27 15,-56-27 79,1 28-78,0-1-1,-56 1-15,-54-1 16,28 28-16,-1-55 16,1 55-16,54-55 15,0 0-15,-27 27 16,0 0-16,-28 1 16,0 27-16,-27-55 15,0 27-15,28 1 16,-1-1-16,28 0 15,27-27-15,28 0 16,-1 0-16,1 0 16,0 28-1,-1-28-15,1 0 16,-1 0-16,-26 0 16,-29 27-16,-26-27 15,27 28 1,54-28-16,1 0 0,-1 0 15,1 0 1,0 0 0,-1 0-1,1 0-15,-28 0 16,28 0 0,-1 0-1,83 0 32,55 0-31,-1-28-16,28 1 15,0-1-15,-27 1 16,-1 0-16,-26 27 16,26 0-16,1-28 15,-1 1-15,1 27 16,0-55-16,27 55 15,-28-55-15,-27 55 0,28-55 16,-28 55-16,-27-27 16,-28 27-1,1 0-15,-1 0 16,1 0-16,-1-28 0,0 28 16,1 0-16,-1 0 15,1-27-15,26 27 16,-26-27-16,27 27 15,-28-28-15,0 28 16,1 0-16,-1-27 16,1 27-16,-1-28 15,28 28-15,54-27 16,-26 0-16,-1-1 16,-27-27-1,-28 55-15,28 0 141,27 0-141,-27 0 15,27 0-15,-55 0 16,28 0 0,-27 0-16,-1 0 15,0 0 1,1 0-16,-1 0 16,1 0-16,-1 0 15,-27 28-15,27-28 16,1 0-16,27 27 15,-28-27-15,0 0 16,1 0-16,-1 0 16,1 28-16,-1-28 15,0 0 1,1 0 0,-1 27-1,1-27-15,-1 0 16,0 0-16,28 0 15,-27 27-15,26-27 16,-26 0-16,-1 28 16,1-28-16,-1 0 15,0 0-15,1 0 16,-1 0-16,1 0 31,-1 0-31,0 27 16,1-27-16,27 0 15,-1 28 1,1-28-16,0 0 16,-28 0-16,1 0 15,-1 0-15,1 0 16,-1 0 0,-27 27-16,27-27 15,1 0-15,-1 0 16,1 0-16,-1 27 15,0-27-15,28 0 16,-27 28-16,54-28 16,-27 0-16,-28 27 0,28-27 15,-28 0-15,1 0 16,-1 0 46,55 0-30,0 0-32,1 0 15,26 0-15,-81 0 16,-1 28-16,0-28 16,1 0-16,-1 0 62,1 0-46,26 27-1,-26-27-15,-1 0 16,1 0 0,-1 0-1,0 0 48,28 0-63,0 0 15,0-27-15,-28 27 16,1-28-16,-1 28 16,0 0-1,1 0 16,-28-27-31,27 27 16,1 0 0,-1 0-1,0 0 1,1 0-16,27 0 16,27-55-16,0 55 15,28 0-15,-56-27 16,-26 27-16,-28-28 172,-28 28-157,1 0 1,-28 0-16,0 0 16,28 0-1,-28 0-15,28 0 16,-28 0-16,0-27 0,0 27 15,-27 0-15,-27 0 16,81 0 0,-81 0-16,54 0 15,0 0-15,0 0 0,28-28 16,-1 28-16,-26 0 16,-29 0-16,-26 0 15,54 0-15,-27 0 16,27 0-16,-27 0 15,54 0-15,1 0 16,0 0-16,-1 0 16,1 0-16,-1 0 47,1 0-47,0 0 15,-1 0 1,1 0-16,-1 0 15,1 0 79,0 0-94,-1 0 203,1 28-203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797D2-350E-2F14-B9B6-72B2A87DF69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551B00-72CA-9577-325F-9222B805B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BFB20F5F-F286-D7CB-AD30-EBDDAF7CF6C7}"/>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5" name="Marcador de pie de página 4">
            <a:extLst>
              <a:ext uri="{FF2B5EF4-FFF2-40B4-BE49-F238E27FC236}">
                <a16:creationId xmlns:a16="http://schemas.microsoft.com/office/drawing/2014/main" id="{67FA2431-39E8-61ED-7741-85729F96471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976B197-FEBC-55A6-0AC1-20A65C56FE2A}"/>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132611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FD0B8-5AD7-77ED-336D-D20C0696D3B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961C112C-7CBE-6F22-1813-7589DD4629D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1951AA4-A591-73E4-5DBC-36C4428E2E73}"/>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5" name="Marcador de pie de página 4">
            <a:extLst>
              <a:ext uri="{FF2B5EF4-FFF2-40B4-BE49-F238E27FC236}">
                <a16:creationId xmlns:a16="http://schemas.microsoft.com/office/drawing/2014/main" id="{C0C66ACA-6AEC-ABA1-6AD2-41E2912F130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AB0617-E8FD-B17E-2957-E42D35EBC50B}"/>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255672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84F81F-5C7B-BC8B-7FCA-67A6426BE25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02B8646-74C7-5FA8-8514-D122A188D10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B4443A3-6392-0751-BE03-C16EF409591D}"/>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5" name="Marcador de pie de página 4">
            <a:extLst>
              <a:ext uri="{FF2B5EF4-FFF2-40B4-BE49-F238E27FC236}">
                <a16:creationId xmlns:a16="http://schemas.microsoft.com/office/drawing/2014/main" id="{35A7941E-0D3E-3358-5EED-FD3711054BF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DAE15EE-625B-CB53-2F83-A2FA01D822B6}"/>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151910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7B6DE9-6A80-8D65-A853-BC8C54E8B45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5449539-E18B-0791-4F02-8E77C5ABA14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6D3AF80-128F-0681-A0C0-ECFE3948E129}"/>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5" name="Marcador de pie de página 4">
            <a:extLst>
              <a:ext uri="{FF2B5EF4-FFF2-40B4-BE49-F238E27FC236}">
                <a16:creationId xmlns:a16="http://schemas.microsoft.com/office/drawing/2014/main" id="{EF9BC578-D6FF-062A-0ACF-89A22C9CE5C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4DF8399-CD0E-2A31-5EBD-D77E2D9AA890}"/>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329963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D6AB5-1979-45F0-AB5A-004971E3A7A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A498FBB-F813-8CA6-B430-B7273252D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4C1A81A-AF53-A2A0-E219-F84029EE37F2}"/>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5" name="Marcador de pie de página 4">
            <a:extLst>
              <a:ext uri="{FF2B5EF4-FFF2-40B4-BE49-F238E27FC236}">
                <a16:creationId xmlns:a16="http://schemas.microsoft.com/office/drawing/2014/main" id="{22C7C227-AEB6-78D9-F3BB-9DC5D543F0B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14FD5C7-6B1E-A391-E5E2-3ED63051D586}"/>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79549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02FA0-31E0-1136-F09A-5C6C0BBB922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4ADD57D-5AD0-3A8F-08DD-0DFCACED50E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0CCCCB6C-4A78-F2AF-5B8C-87BB11B339E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75DCD80A-E75A-1993-99C7-7DBD87122551}"/>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6" name="Marcador de pie de página 5">
            <a:extLst>
              <a:ext uri="{FF2B5EF4-FFF2-40B4-BE49-F238E27FC236}">
                <a16:creationId xmlns:a16="http://schemas.microsoft.com/office/drawing/2014/main" id="{1F1E9834-38DF-C570-F5DB-50A25A301F2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B3F06BD-E3DF-319D-00B9-19D0A6F7B73F}"/>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394484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C65E-F70D-84C3-C497-5E03D571148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F7297250-A925-9DBC-C256-0FC56BE62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8FA3E1F-C582-2CE3-5088-3342D2137C2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7E6C228C-1BFD-94A3-3834-7B1B14B23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CF2677E-7375-5724-A638-36AC38326C1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165F25FD-1072-3D31-2CEF-FA3F16ED329B}"/>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8" name="Marcador de pie de página 7">
            <a:extLst>
              <a:ext uri="{FF2B5EF4-FFF2-40B4-BE49-F238E27FC236}">
                <a16:creationId xmlns:a16="http://schemas.microsoft.com/office/drawing/2014/main" id="{189BD947-7911-0210-6BE8-4DF8F8DE5005}"/>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37AF7EB7-AD6E-49D4-5216-7BB2F9B27B0C}"/>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90308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15102-E647-EC40-4554-AAF324B3A41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CD27994-080B-E9E1-9467-1037F1F50FFC}"/>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4" name="Marcador de pie de página 3">
            <a:extLst>
              <a:ext uri="{FF2B5EF4-FFF2-40B4-BE49-F238E27FC236}">
                <a16:creationId xmlns:a16="http://schemas.microsoft.com/office/drawing/2014/main" id="{0A2C3F14-C0BA-9E4D-6716-824B84872B8A}"/>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53CB2F1-E5D8-91E4-739D-A329F1C97C35}"/>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341759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A895D4A-DC82-3DA1-3081-86905663D4F1}"/>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3" name="Marcador de pie de página 2">
            <a:extLst>
              <a:ext uri="{FF2B5EF4-FFF2-40B4-BE49-F238E27FC236}">
                <a16:creationId xmlns:a16="http://schemas.microsoft.com/office/drawing/2014/main" id="{2755B4ED-3B21-9438-3D22-952060BE4FD7}"/>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3EEF564-9F13-BEE0-5979-A459FA5960ED}"/>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423804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02AE1D-F70B-CFBD-019F-C84E81C1E2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D7FC154-6956-C8C3-F8AC-CCD6FFB3E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622282B-FCCB-E206-1DD2-8465FA1C9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B10C1A-6E77-6586-449F-AE3965019A0D}"/>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6" name="Marcador de pie de página 5">
            <a:extLst>
              <a:ext uri="{FF2B5EF4-FFF2-40B4-BE49-F238E27FC236}">
                <a16:creationId xmlns:a16="http://schemas.microsoft.com/office/drawing/2014/main" id="{4CCA840D-5BBB-33BC-893D-88617ECEFF3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3D09FDF-1556-0A2D-E02F-E803E28A1DF9}"/>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234766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70A10-E108-A252-4112-1ECDAF2A78C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A63A9D07-E7A9-5BA4-890C-3ED541B00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A2E182E-4650-D75E-DDDD-637524F2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F0E12B-40E8-A388-DD7F-EAE12228B4A2}"/>
              </a:ext>
            </a:extLst>
          </p:cNvPr>
          <p:cNvSpPr>
            <a:spLocks noGrp="1"/>
          </p:cNvSpPr>
          <p:nvPr>
            <p:ph type="dt" sz="half" idx="10"/>
          </p:nvPr>
        </p:nvSpPr>
        <p:spPr/>
        <p:txBody>
          <a:bodyPr/>
          <a:lstStyle/>
          <a:p>
            <a:fld id="{C6085593-262D-4B41-B44A-2166B93FC70F}" type="datetimeFigureOut">
              <a:rPr lang="es-CL" smtClean="0"/>
              <a:t>04-05-2022</a:t>
            </a:fld>
            <a:endParaRPr lang="es-CL"/>
          </a:p>
        </p:txBody>
      </p:sp>
      <p:sp>
        <p:nvSpPr>
          <p:cNvPr id="6" name="Marcador de pie de página 5">
            <a:extLst>
              <a:ext uri="{FF2B5EF4-FFF2-40B4-BE49-F238E27FC236}">
                <a16:creationId xmlns:a16="http://schemas.microsoft.com/office/drawing/2014/main" id="{CB8F1E7F-3BA8-D900-C70A-C033B5E0337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38C676A-FA8C-4A86-F3AF-78A7D0C8956C}"/>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326025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E92A0B2-9E18-E2DD-C8EF-BC5839641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EEB369C3-E65F-9A04-E24D-A57C88383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CB8A02E-0809-3E65-046A-FDF186343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85593-262D-4B41-B44A-2166B93FC70F}" type="datetimeFigureOut">
              <a:rPr lang="es-CL" smtClean="0"/>
              <a:t>04-05-2022</a:t>
            </a:fld>
            <a:endParaRPr lang="es-CL"/>
          </a:p>
        </p:txBody>
      </p:sp>
      <p:sp>
        <p:nvSpPr>
          <p:cNvPr id="5" name="Marcador de pie de página 4">
            <a:extLst>
              <a:ext uri="{FF2B5EF4-FFF2-40B4-BE49-F238E27FC236}">
                <a16:creationId xmlns:a16="http://schemas.microsoft.com/office/drawing/2014/main" id="{8BE8C68A-69FE-167E-D3D7-21BF44FA4F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ACEF6AD-A283-C1B5-7C14-21B0971C1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2E799-1BF1-4C6B-B7F3-29CB870E5410}" type="slidenum">
              <a:rPr lang="es-CL" smtClean="0"/>
              <a:t>‹Nº›</a:t>
            </a:fld>
            <a:endParaRPr lang="es-CL"/>
          </a:p>
        </p:txBody>
      </p:sp>
    </p:spTree>
    <p:extLst>
      <p:ext uri="{BB962C8B-B14F-4D97-AF65-F5344CB8AC3E}">
        <p14:creationId xmlns:p14="http://schemas.microsoft.com/office/powerpoint/2010/main" val="45903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customXml" Target="../ink/ink23.xml"/><Relationship Id="rId17" Type="http://schemas.openxmlformats.org/officeDocument/2006/relationships/image" Target="../media/image28.png"/><Relationship Id="rId2" Type="http://schemas.openxmlformats.org/officeDocument/2006/relationships/customXml" Target="../ink/ink18.xml"/><Relationship Id="rId16"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24.png"/><Relationship Id="rId14" Type="http://schemas.openxmlformats.org/officeDocument/2006/relationships/customXml" Target="../ink/ink24.xml"/></Relationships>
</file>

<file path=ppt/slides/_rels/slide11.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7.png"/><Relationship Id="rId4" Type="http://schemas.openxmlformats.org/officeDocument/2006/relationships/customXml" Target="../ink/ink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1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1.xml"/></Relationships>
</file>

<file path=ppt/slides/_rels/slide7.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15.png"/><Relationship Id="rId4" Type="http://schemas.openxmlformats.org/officeDocument/2006/relationships/customXml" Target="../ink/ink13.xml"/><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3B44E-8CF7-0D95-33A6-7168B9E46FD9}"/>
              </a:ext>
            </a:extLst>
          </p:cNvPr>
          <p:cNvSpPr>
            <a:spLocks noGrp="1"/>
          </p:cNvSpPr>
          <p:nvPr>
            <p:ph type="ctrTitle"/>
          </p:nvPr>
        </p:nvSpPr>
        <p:spPr/>
        <p:txBody>
          <a:bodyPr/>
          <a:lstStyle/>
          <a:p>
            <a:r>
              <a:rPr lang="es-CL" dirty="0"/>
              <a:t>KNN, ARBOLES, TRAIN,TEST, VAL</a:t>
            </a:r>
          </a:p>
        </p:txBody>
      </p:sp>
      <p:sp>
        <p:nvSpPr>
          <p:cNvPr id="3" name="Subtítulo 2">
            <a:extLst>
              <a:ext uri="{FF2B5EF4-FFF2-40B4-BE49-F238E27FC236}">
                <a16:creationId xmlns:a16="http://schemas.microsoft.com/office/drawing/2014/main" id="{B904AB7C-BFC4-AE40-48CC-78DF55B74A34}"/>
              </a:ext>
            </a:extLst>
          </p:cNvPr>
          <p:cNvSpPr>
            <a:spLocks noGrp="1"/>
          </p:cNvSpPr>
          <p:nvPr>
            <p:ph type="subTitle" idx="1"/>
          </p:nvPr>
        </p:nvSpPr>
        <p:spPr/>
        <p:txBody>
          <a:bodyPr/>
          <a:lstStyle/>
          <a:p>
            <a:r>
              <a:rPr lang="es-CL" dirty="0"/>
              <a:t>Dr. Jesus Eduardo Ortiz Sandoval</a:t>
            </a:r>
          </a:p>
          <a:p>
            <a:r>
              <a:rPr lang="es-CL" dirty="0"/>
              <a:t>CODING DOJO</a:t>
            </a:r>
          </a:p>
          <a:p>
            <a:r>
              <a:rPr lang="es-CL" dirty="0"/>
              <a:t>2022</a:t>
            </a:r>
          </a:p>
        </p:txBody>
      </p:sp>
    </p:spTree>
    <p:extLst>
      <p:ext uri="{BB962C8B-B14F-4D97-AF65-F5344CB8AC3E}">
        <p14:creationId xmlns:p14="http://schemas.microsoft.com/office/powerpoint/2010/main" val="274242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267C0D-F933-B467-FBEC-CA5C077CC003}"/>
              </a:ext>
            </a:extLst>
          </p:cNvPr>
          <p:cNvSpPr>
            <a:spLocks noGrp="1"/>
          </p:cNvSpPr>
          <p:nvPr>
            <p:ph idx="1"/>
          </p:nvPr>
        </p:nvSpPr>
        <p:spPr>
          <a:xfrm>
            <a:off x="838200" y="1253331"/>
            <a:ext cx="10515600" cy="4351338"/>
          </a:xfrm>
        </p:spPr>
        <p:txBody>
          <a:bodyPr>
            <a:normAutofit fontScale="85000" lnSpcReduction="20000"/>
          </a:bodyPr>
          <a:lstStyle/>
          <a:p>
            <a:pPr>
              <a:buFont typeface="+mj-lt"/>
              <a:buAutoNum type="arabicPeriod"/>
            </a:pPr>
            <a:r>
              <a:rPr lang="es-CL" b="1" dirty="0"/>
              <a:t>Nodo raíz (nodo de decisión superior ): </a:t>
            </a:r>
            <a:r>
              <a:rPr lang="es-CL" dirty="0"/>
              <a:t>Representa a toda la población o muestra y esto se divide en dos o más conjuntos homogéneos.</a:t>
            </a:r>
          </a:p>
          <a:p>
            <a:pPr>
              <a:buFont typeface="+mj-lt"/>
              <a:buAutoNum type="arabicPeriod"/>
            </a:pPr>
            <a:r>
              <a:rPr lang="es-CL" b="1" dirty="0"/>
              <a:t>División: </a:t>
            </a:r>
            <a:r>
              <a:rPr lang="es-CL" dirty="0"/>
              <a:t>Es un proceso de división de un nodo en dos o más </a:t>
            </a:r>
            <a:r>
              <a:rPr lang="es-CL" dirty="0" err="1"/>
              <a:t>subnodos</a:t>
            </a:r>
            <a:r>
              <a:rPr lang="es-CL" dirty="0"/>
              <a:t>. Nodo de decisión: Cuando un </a:t>
            </a:r>
            <a:r>
              <a:rPr lang="es-CL" dirty="0" err="1"/>
              <a:t>subnodo</a:t>
            </a:r>
            <a:r>
              <a:rPr lang="es-CL" dirty="0"/>
              <a:t> se divide en </a:t>
            </a:r>
            <a:r>
              <a:rPr lang="es-CL" dirty="0" err="1"/>
              <a:t>subnodos</a:t>
            </a:r>
            <a:r>
              <a:rPr lang="es-CL" dirty="0"/>
              <a:t> adicionales, se llama nodo de decisión.</a:t>
            </a:r>
          </a:p>
          <a:p>
            <a:pPr>
              <a:buFont typeface="+mj-lt"/>
              <a:buAutoNum type="arabicPeriod"/>
            </a:pPr>
            <a:r>
              <a:rPr lang="es-CL" b="1" dirty="0"/>
              <a:t>Nodo de hoja / terminal: </a:t>
            </a:r>
            <a:r>
              <a:rPr lang="es-CL" dirty="0"/>
              <a:t>Los nodos sin hijos (sin división adicional) se llaman Hoja o nodo terminal.</a:t>
            </a:r>
          </a:p>
          <a:p>
            <a:pPr>
              <a:buFont typeface="+mj-lt"/>
              <a:buAutoNum type="arabicPeriod"/>
            </a:pPr>
            <a:r>
              <a:rPr lang="es-CL" b="1" dirty="0"/>
              <a:t>Poda: </a:t>
            </a:r>
            <a:r>
              <a:rPr lang="es-CL" dirty="0"/>
              <a:t>Cuando reducimos el tamaño de los árboles de decisión eliminando nodos (opuesto a la división), el proceso se llama poda.</a:t>
            </a:r>
          </a:p>
          <a:p>
            <a:pPr>
              <a:buFont typeface="+mj-lt"/>
              <a:buAutoNum type="arabicPeriod"/>
            </a:pPr>
            <a:r>
              <a:rPr lang="es-CL" b="1" dirty="0"/>
              <a:t>Rama / Subárbol: </a:t>
            </a:r>
            <a:r>
              <a:rPr lang="es-CL" dirty="0"/>
              <a:t>Una subsección del árbol de decisión se denomina rama o subárbol.</a:t>
            </a:r>
          </a:p>
          <a:p>
            <a:pPr>
              <a:buFont typeface="+mj-lt"/>
              <a:buAutoNum type="arabicPeriod"/>
            </a:pPr>
            <a:r>
              <a:rPr lang="es-CL" b="1" dirty="0"/>
              <a:t>Nodo padre e hijo: </a:t>
            </a:r>
            <a:r>
              <a:rPr lang="es-CL" dirty="0"/>
              <a:t>Un nodo, que se divide en </a:t>
            </a:r>
            <a:r>
              <a:rPr lang="es-CL" dirty="0" err="1"/>
              <a:t>subnodos</a:t>
            </a:r>
            <a:r>
              <a:rPr lang="es-CL" dirty="0"/>
              <a:t> se denomina nodo principal de </a:t>
            </a:r>
            <a:r>
              <a:rPr lang="es-CL" dirty="0" err="1"/>
              <a:t>subnodos</a:t>
            </a:r>
            <a:r>
              <a:rPr lang="es-CL" dirty="0"/>
              <a:t>, mientras que los </a:t>
            </a:r>
            <a:r>
              <a:rPr lang="es-CL" dirty="0" err="1"/>
              <a:t>subnodos</a:t>
            </a:r>
            <a:r>
              <a:rPr lang="es-CL" dirty="0"/>
              <a:t> son hijos de un nodo principal.</a:t>
            </a:r>
          </a:p>
          <a:p>
            <a:endParaRPr lang="es-CL" dirty="0"/>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2E7EB3AE-8F1D-2D2B-7277-44FF1281F786}"/>
                  </a:ext>
                </a:extLst>
              </p14:cNvPr>
              <p14:cNvContentPartPr/>
              <p14:nvPr/>
            </p14:nvContentPartPr>
            <p14:xfrm>
              <a:off x="1173960" y="1233720"/>
              <a:ext cx="1193760" cy="197640"/>
            </p14:xfrm>
          </p:contentPart>
        </mc:Choice>
        <mc:Fallback xmlns="">
          <p:pic>
            <p:nvPicPr>
              <p:cNvPr id="4" name="Entrada de lápiz 3">
                <a:extLst>
                  <a:ext uri="{FF2B5EF4-FFF2-40B4-BE49-F238E27FC236}">
                    <a16:creationId xmlns:a16="http://schemas.microsoft.com/office/drawing/2014/main" id="{2E7EB3AE-8F1D-2D2B-7277-44FF1281F786}"/>
                  </a:ext>
                </a:extLst>
              </p:cNvPr>
              <p:cNvPicPr/>
              <p:nvPr/>
            </p:nvPicPr>
            <p:blipFill>
              <a:blip r:embed="rId3"/>
              <a:stretch>
                <a:fillRect/>
              </a:stretch>
            </p:blipFill>
            <p:spPr>
              <a:xfrm>
                <a:off x="1158120" y="1170360"/>
                <a:ext cx="12250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AB4D8096-87B1-BE76-2B48-7D8DC54A9ED2}"/>
                  </a:ext>
                </a:extLst>
              </p14:cNvPr>
              <p14:cNvContentPartPr/>
              <p14:nvPr/>
            </p14:nvContentPartPr>
            <p14:xfrm>
              <a:off x="1380960" y="1954080"/>
              <a:ext cx="789480" cy="118800"/>
            </p14:xfrm>
          </p:contentPart>
        </mc:Choice>
        <mc:Fallback xmlns="">
          <p:pic>
            <p:nvPicPr>
              <p:cNvPr id="5" name="Entrada de lápiz 4">
                <a:extLst>
                  <a:ext uri="{FF2B5EF4-FFF2-40B4-BE49-F238E27FC236}">
                    <a16:creationId xmlns:a16="http://schemas.microsoft.com/office/drawing/2014/main" id="{AB4D8096-87B1-BE76-2B48-7D8DC54A9ED2}"/>
                  </a:ext>
                </a:extLst>
              </p:cNvPr>
              <p:cNvPicPr/>
              <p:nvPr/>
            </p:nvPicPr>
            <p:blipFill>
              <a:blip r:embed="rId5"/>
              <a:stretch>
                <a:fillRect/>
              </a:stretch>
            </p:blipFill>
            <p:spPr>
              <a:xfrm>
                <a:off x="1365120" y="1890720"/>
                <a:ext cx="8208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Entrada de lápiz 5">
                <a:extLst>
                  <a:ext uri="{FF2B5EF4-FFF2-40B4-BE49-F238E27FC236}">
                    <a16:creationId xmlns:a16="http://schemas.microsoft.com/office/drawing/2014/main" id="{E989C626-F14D-4834-2C3C-16B4F89752B3}"/>
                  </a:ext>
                </a:extLst>
              </p14:cNvPr>
              <p14:cNvContentPartPr/>
              <p14:nvPr/>
            </p14:nvContentPartPr>
            <p14:xfrm>
              <a:off x="1154160" y="2822400"/>
              <a:ext cx="1647720" cy="138240"/>
            </p14:xfrm>
          </p:contentPart>
        </mc:Choice>
        <mc:Fallback xmlns="">
          <p:pic>
            <p:nvPicPr>
              <p:cNvPr id="6" name="Entrada de lápiz 5">
                <a:extLst>
                  <a:ext uri="{FF2B5EF4-FFF2-40B4-BE49-F238E27FC236}">
                    <a16:creationId xmlns:a16="http://schemas.microsoft.com/office/drawing/2014/main" id="{E989C626-F14D-4834-2C3C-16B4F89752B3}"/>
                  </a:ext>
                </a:extLst>
              </p:cNvPr>
              <p:cNvPicPr/>
              <p:nvPr/>
            </p:nvPicPr>
            <p:blipFill>
              <a:blip r:embed="rId7"/>
              <a:stretch>
                <a:fillRect/>
              </a:stretch>
            </p:blipFill>
            <p:spPr>
              <a:xfrm>
                <a:off x="1138320" y="2759040"/>
                <a:ext cx="167904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Entrada de lápiz 6">
                <a:extLst>
                  <a:ext uri="{FF2B5EF4-FFF2-40B4-BE49-F238E27FC236}">
                    <a16:creationId xmlns:a16="http://schemas.microsoft.com/office/drawing/2014/main" id="{D3B609C6-B447-2FB0-4D4C-40F4688D0DF2}"/>
                  </a:ext>
                </a:extLst>
              </p14:cNvPr>
              <p14:cNvContentPartPr/>
              <p14:nvPr/>
            </p14:nvContentPartPr>
            <p14:xfrm>
              <a:off x="1055520" y="3434040"/>
              <a:ext cx="720360" cy="246960"/>
            </p14:xfrm>
          </p:contentPart>
        </mc:Choice>
        <mc:Fallback xmlns="">
          <p:pic>
            <p:nvPicPr>
              <p:cNvPr id="7" name="Entrada de lápiz 6">
                <a:extLst>
                  <a:ext uri="{FF2B5EF4-FFF2-40B4-BE49-F238E27FC236}">
                    <a16:creationId xmlns:a16="http://schemas.microsoft.com/office/drawing/2014/main" id="{D3B609C6-B447-2FB0-4D4C-40F4688D0DF2}"/>
                  </a:ext>
                </a:extLst>
              </p:cNvPr>
              <p:cNvPicPr/>
              <p:nvPr/>
            </p:nvPicPr>
            <p:blipFill>
              <a:blip r:embed="rId9"/>
              <a:stretch>
                <a:fillRect/>
              </a:stretch>
            </p:blipFill>
            <p:spPr>
              <a:xfrm>
                <a:off x="1039680" y="3370680"/>
                <a:ext cx="75168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Entrada de lápiz 7">
                <a:extLst>
                  <a:ext uri="{FF2B5EF4-FFF2-40B4-BE49-F238E27FC236}">
                    <a16:creationId xmlns:a16="http://schemas.microsoft.com/office/drawing/2014/main" id="{D714E500-2A49-957F-29AF-C41B63BBBB45}"/>
                  </a:ext>
                </a:extLst>
              </p14:cNvPr>
              <p14:cNvContentPartPr/>
              <p14:nvPr/>
            </p14:nvContentPartPr>
            <p14:xfrm>
              <a:off x="1183680" y="3444120"/>
              <a:ext cx="602280" cy="138240"/>
            </p14:xfrm>
          </p:contentPart>
        </mc:Choice>
        <mc:Fallback xmlns="">
          <p:pic>
            <p:nvPicPr>
              <p:cNvPr id="8" name="Entrada de lápiz 7">
                <a:extLst>
                  <a:ext uri="{FF2B5EF4-FFF2-40B4-BE49-F238E27FC236}">
                    <a16:creationId xmlns:a16="http://schemas.microsoft.com/office/drawing/2014/main" id="{D714E500-2A49-957F-29AF-C41B63BBBB45}"/>
                  </a:ext>
                </a:extLst>
              </p:cNvPr>
              <p:cNvPicPr/>
              <p:nvPr/>
            </p:nvPicPr>
            <p:blipFill>
              <a:blip r:embed="rId11"/>
              <a:stretch>
                <a:fillRect/>
              </a:stretch>
            </p:blipFill>
            <p:spPr>
              <a:xfrm>
                <a:off x="1167840" y="3380760"/>
                <a:ext cx="63360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Entrada de lápiz 8">
                <a:extLst>
                  <a:ext uri="{FF2B5EF4-FFF2-40B4-BE49-F238E27FC236}">
                    <a16:creationId xmlns:a16="http://schemas.microsoft.com/office/drawing/2014/main" id="{6B204CDA-E254-5039-F40D-0766DDE2E398}"/>
                  </a:ext>
                </a:extLst>
              </p14:cNvPr>
              <p14:cNvContentPartPr/>
              <p14:nvPr/>
            </p14:nvContentPartPr>
            <p14:xfrm>
              <a:off x="1213200" y="1924200"/>
              <a:ext cx="947520" cy="217440"/>
            </p14:xfrm>
          </p:contentPart>
        </mc:Choice>
        <mc:Fallback xmlns="">
          <p:pic>
            <p:nvPicPr>
              <p:cNvPr id="9" name="Entrada de lápiz 8">
                <a:extLst>
                  <a:ext uri="{FF2B5EF4-FFF2-40B4-BE49-F238E27FC236}">
                    <a16:creationId xmlns:a16="http://schemas.microsoft.com/office/drawing/2014/main" id="{6B204CDA-E254-5039-F40D-0766DDE2E398}"/>
                  </a:ext>
                </a:extLst>
              </p:cNvPr>
              <p:cNvPicPr/>
              <p:nvPr/>
            </p:nvPicPr>
            <p:blipFill>
              <a:blip r:embed="rId13"/>
              <a:stretch>
                <a:fillRect/>
              </a:stretch>
            </p:blipFill>
            <p:spPr>
              <a:xfrm>
                <a:off x="1197360" y="1860840"/>
                <a:ext cx="9788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Entrada de lápiz 9">
                <a:extLst>
                  <a:ext uri="{FF2B5EF4-FFF2-40B4-BE49-F238E27FC236}">
                    <a16:creationId xmlns:a16="http://schemas.microsoft.com/office/drawing/2014/main" id="{AD65EEAD-82FB-6FBD-5AE9-2279AF7BBE42}"/>
                  </a:ext>
                </a:extLst>
              </p14:cNvPr>
              <p14:cNvContentPartPr/>
              <p14:nvPr/>
            </p14:nvContentPartPr>
            <p14:xfrm>
              <a:off x="1173960" y="4055760"/>
              <a:ext cx="2071800" cy="257040"/>
            </p14:xfrm>
          </p:contentPart>
        </mc:Choice>
        <mc:Fallback xmlns="">
          <p:pic>
            <p:nvPicPr>
              <p:cNvPr id="10" name="Entrada de lápiz 9">
                <a:extLst>
                  <a:ext uri="{FF2B5EF4-FFF2-40B4-BE49-F238E27FC236}">
                    <a16:creationId xmlns:a16="http://schemas.microsoft.com/office/drawing/2014/main" id="{AD65EEAD-82FB-6FBD-5AE9-2279AF7BBE42}"/>
                  </a:ext>
                </a:extLst>
              </p:cNvPr>
              <p:cNvPicPr/>
              <p:nvPr/>
            </p:nvPicPr>
            <p:blipFill>
              <a:blip r:embed="rId15"/>
              <a:stretch>
                <a:fillRect/>
              </a:stretch>
            </p:blipFill>
            <p:spPr>
              <a:xfrm>
                <a:off x="1158120" y="3992400"/>
                <a:ext cx="210312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Entrada de lápiz 10">
                <a:extLst>
                  <a:ext uri="{FF2B5EF4-FFF2-40B4-BE49-F238E27FC236}">
                    <a16:creationId xmlns:a16="http://schemas.microsoft.com/office/drawing/2014/main" id="{E3B0A980-BE81-1B4F-0CE6-302E623DFF2F}"/>
                  </a:ext>
                </a:extLst>
              </p14:cNvPr>
              <p14:cNvContentPartPr/>
              <p14:nvPr/>
            </p14:nvContentPartPr>
            <p14:xfrm>
              <a:off x="1183680" y="4716720"/>
              <a:ext cx="2239560" cy="168120"/>
            </p14:xfrm>
          </p:contentPart>
        </mc:Choice>
        <mc:Fallback xmlns="">
          <p:pic>
            <p:nvPicPr>
              <p:cNvPr id="11" name="Entrada de lápiz 10">
                <a:extLst>
                  <a:ext uri="{FF2B5EF4-FFF2-40B4-BE49-F238E27FC236}">
                    <a16:creationId xmlns:a16="http://schemas.microsoft.com/office/drawing/2014/main" id="{E3B0A980-BE81-1B4F-0CE6-302E623DFF2F}"/>
                  </a:ext>
                </a:extLst>
              </p:cNvPr>
              <p:cNvPicPr/>
              <p:nvPr/>
            </p:nvPicPr>
            <p:blipFill>
              <a:blip r:embed="rId17"/>
              <a:stretch>
                <a:fillRect/>
              </a:stretch>
            </p:blipFill>
            <p:spPr>
              <a:xfrm>
                <a:off x="1167840" y="4653360"/>
                <a:ext cx="2270880" cy="294840"/>
              </a:xfrm>
              <a:prstGeom prst="rect">
                <a:avLst/>
              </a:prstGeom>
            </p:spPr>
          </p:pic>
        </mc:Fallback>
      </mc:AlternateContent>
    </p:spTree>
    <p:extLst>
      <p:ext uri="{BB962C8B-B14F-4D97-AF65-F5344CB8AC3E}">
        <p14:creationId xmlns:p14="http://schemas.microsoft.com/office/powerpoint/2010/main" val="427053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23DC8D6-9E18-AF30-5ABA-6B4AD2CF0A73}"/>
              </a:ext>
            </a:extLst>
          </p:cNvPr>
          <p:cNvPicPr>
            <a:picLocks noGrp="1" noChangeAspect="1"/>
          </p:cNvPicPr>
          <p:nvPr>
            <p:ph idx="1"/>
          </p:nvPr>
        </p:nvPicPr>
        <p:blipFill>
          <a:blip r:embed="rId2"/>
          <a:stretch>
            <a:fillRect/>
          </a:stretch>
        </p:blipFill>
        <p:spPr>
          <a:xfrm>
            <a:off x="643467" y="1193461"/>
            <a:ext cx="10905066" cy="447107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Entrada de lápiz 5">
                <a:extLst>
                  <a:ext uri="{FF2B5EF4-FFF2-40B4-BE49-F238E27FC236}">
                    <a16:creationId xmlns:a16="http://schemas.microsoft.com/office/drawing/2014/main" id="{C6DF7BC6-9C1E-4ED5-EFDB-B5DD3ABEB567}"/>
                  </a:ext>
                </a:extLst>
              </p14:cNvPr>
              <p14:cNvContentPartPr/>
              <p14:nvPr/>
            </p14:nvContentPartPr>
            <p14:xfrm>
              <a:off x="700560" y="236880"/>
              <a:ext cx="11048040" cy="5891400"/>
            </p14:xfrm>
          </p:contentPart>
        </mc:Choice>
        <mc:Fallback xmlns="">
          <p:pic>
            <p:nvPicPr>
              <p:cNvPr id="6" name="Entrada de lápiz 5">
                <a:extLst>
                  <a:ext uri="{FF2B5EF4-FFF2-40B4-BE49-F238E27FC236}">
                    <a16:creationId xmlns:a16="http://schemas.microsoft.com/office/drawing/2014/main" id="{C6DF7BC6-9C1E-4ED5-EFDB-B5DD3ABEB567}"/>
                  </a:ext>
                </a:extLst>
              </p:cNvPr>
              <p:cNvPicPr/>
              <p:nvPr/>
            </p:nvPicPr>
            <p:blipFill>
              <a:blip r:embed="rId4"/>
              <a:stretch>
                <a:fillRect/>
              </a:stretch>
            </p:blipFill>
            <p:spPr>
              <a:xfrm>
                <a:off x="691200" y="227520"/>
                <a:ext cx="11066760" cy="5910120"/>
              </a:xfrm>
              <a:prstGeom prst="rect">
                <a:avLst/>
              </a:prstGeom>
            </p:spPr>
          </p:pic>
        </mc:Fallback>
      </mc:AlternateContent>
    </p:spTree>
    <p:extLst>
      <p:ext uri="{BB962C8B-B14F-4D97-AF65-F5344CB8AC3E}">
        <p14:creationId xmlns:p14="http://schemas.microsoft.com/office/powerpoint/2010/main" val="275081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C07EB0F-FE27-13F0-714C-EEDF95DA38B6}"/>
              </a:ext>
            </a:extLst>
          </p:cNvPr>
          <p:cNvPicPr>
            <a:picLocks noGrp="1" noChangeAspect="1"/>
          </p:cNvPicPr>
          <p:nvPr>
            <p:ph idx="1"/>
          </p:nvPr>
        </p:nvPicPr>
        <p:blipFill>
          <a:blip r:embed="rId2"/>
          <a:stretch>
            <a:fillRect/>
          </a:stretch>
        </p:blipFill>
        <p:spPr>
          <a:xfrm>
            <a:off x="643467" y="1602401"/>
            <a:ext cx="10905066" cy="365319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Entrada de lápiz 5">
                <a:extLst>
                  <a:ext uri="{FF2B5EF4-FFF2-40B4-BE49-F238E27FC236}">
                    <a16:creationId xmlns:a16="http://schemas.microsoft.com/office/drawing/2014/main" id="{6C543BF3-9FA3-7EC0-4A5D-752055A23A13}"/>
                  </a:ext>
                </a:extLst>
              </p14:cNvPr>
              <p14:cNvContentPartPr/>
              <p14:nvPr/>
            </p14:nvContentPartPr>
            <p14:xfrm>
              <a:off x="1055520" y="996840"/>
              <a:ext cx="9036000" cy="4371480"/>
            </p14:xfrm>
          </p:contentPart>
        </mc:Choice>
        <mc:Fallback xmlns="">
          <p:pic>
            <p:nvPicPr>
              <p:cNvPr id="6" name="Entrada de lápiz 5">
                <a:extLst>
                  <a:ext uri="{FF2B5EF4-FFF2-40B4-BE49-F238E27FC236}">
                    <a16:creationId xmlns:a16="http://schemas.microsoft.com/office/drawing/2014/main" id="{6C543BF3-9FA3-7EC0-4A5D-752055A23A13}"/>
                  </a:ext>
                </a:extLst>
              </p:cNvPr>
              <p:cNvPicPr/>
              <p:nvPr/>
            </p:nvPicPr>
            <p:blipFill>
              <a:blip r:embed="rId4"/>
              <a:stretch>
                <a:fillRect/>
              </a:stretch>
            </p:blipFill>
            <p:spPr>
              <a:xfrm>
                <a:off x="1046160" y="987480"/>
                <a:ext cx="9054720" cy="4390200"/>
              </a:xfrm>
              <a:prstGeom prst="rect">
                <a:avLst/>
              </a:prstGeom>
            </p:spPr>
          </p:pic>
        </mc:Fallback>
      </mc:AlternateContent>
    </p:spTree>
    <p:extLst>
      <p:ext uri="{BB962C8B-B14F-4D97-AF65-F5344CB8AC3E}">
        <p14:creationId xmlns:p14="http://schemas.microsoft.com/office/powerpoint/2010/main" val="77213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B7611-BC52-E3A0-C24F-55842C55AE0D}"/>
              </a:ext>
            </a:extLst>
          </p:cNvPr>
          <p:cNvSpPr>
            <a:spLocks noGrp="1"/>
          </p:cNvSpPr>
          <p:nvPr>
            <p:ph type="title"/>
          </p:nvPr>
        </p:nvSpPr>
        <p:spPr/>
        <p:txBody>
          <a:bodyPr/>
          <a:lstStyle/>
          <a:p>
            <a:r>
              <a:rPr lang="es-CL" b="1" dirty="0"/>
              <a:t>EJERCICIOS</a:t>
            </a:r>
          </a:p>
        </p:txBody>
      </p:sp>
      <p:sp>
        <p:nvSpPr>
          <p:cNvPr id="3" name="Marcador de contenido 2">
            <a:extLst>
              <a:ext uri="{FF2B5EF4-FFF2-40B4-BE49-F238E27FC236}">
                <a16:creationId xmlns:a16="http://schemas.microsoft.com/office/drawing/2014/main" id="{ED75A50B-4684-E3B1-2D9E-FF7EA7898E8D}"/>
              </a:ext>
            </a:extLst>
          </p:cNvPr>
          <p:cNvSpPr>
            <a:spLocks noGrp="1"/>
          </p:cNvSpPr>
          <p:nvPr>
            <p:ph idx="1"/>
          </p:nvPr>
        </p:nvSpPr>
        <p:spPr/>
        <p:txBody>
          <a:bodyPr/>
          <a:lstStyle/>
          <a:p>
            <a:r>
              <a:rPr lang="es-CL" dirty="0"/>
              <a:t>Realizar un clasificador de películas de cine, tomando como referencia un </a:t>
            </a:r>
            <a:r>
              <a:rPr lang="es-CL" dirty="0" err="1"/>
              <a:t>dataset</a:t>
            </a:r>
            <a:r>
              <a:rPr lang="es-CL" dirty="0"/>
              <a:t> con una descripción de la película.</a:t>
            </a:r>
          </a:p>
          <a:p>
            <a:r>
              <a:rPr lang="es-CL" dirty="0"/>
              <a:t>Clasificar a los </a:t>
            </a:r>
            <a:r>
              <a:rPr lang="es-CL" dirty="0" err="1"/>
              <a:t>pokemon</a:t>
            </a:r>
            <a:r>
              <a:rPr lang="es-CL" dirty="0"/>
              <a:t> por su tipo, dependiendo de las habilidades básicas</a:t>
            </a:r>
          </a:p>
          <a:p>
            <a:r>
              <a:rPr lang="es-CL" dirty="0"/>
              <a:t>Determinar la enfermedad base de una persona basada en su EEG</a:t>
            </a:r>
          </a:p>
          <a:p>
            <a:r>
              <a:rPr lang="es-CL" dirty="0"/>
              <a:t>Realizar la proyección de cuanto va a ser el valor de las acciones de un banco</a:t>
            </a:r>
          </a:p>
          <a:p>
            <a:r>
              <a:rPr lang="es-CL" dirty="0"/>
              <a:t>Determinar si una reserva de hotel va a ser cancelada.</a:t>
            </a:r>
          </a:p>
        </p:txBody>
      </p:sp>
    </p:spTree>
    <p:extLst>
      <p:ext uri="{BB962C8B-B14F-4D97-AF65-F5344CB8AC3E}">
        <p14:creationId xmlns:p14="http://schemas.microsoft.com/office/powerpoint/2010/main" val="2958976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98B34-E265-8FCB-707F-A6C752AE7352}"/>
              </a:ext>
            </a:extLst>
          </p:cNvPr>
          <p:cNvSpPr>
            <a:spLocks noGrp="1"/>
          </p:cNvSpPr>
          <p:nvPr>
            <p:ph type="title"/>
          </p:nvPr>
        </p:nvSpPr>
        <p:spPr/>
        <p:txBody>
          <a:bodyPr/>
          <a:lstStyle/>
          <a:p>
            <a:r>
              <a:rPr lang="es-CL" dirty="0"/>
              <a:t>Recomendaciones</a:t>
            </a:r>
          </a:p>
        </p:txBody>
      </p:sp>
      <p:sp>
        <p:nvSpPr>
          <p:cNvPr id="3" name="Marcador de contenido 2">
            <a:extLst>
              <a:ext uri="{FF2B5EF4-FFF2-40B4-BE49-F238E27FC236}">
                <a16:creationId xmlns:a16="http://schemas.microsoft.com/office/drawing/2014/main" id="{915A717C-F3A5-70B5-CCD5-B7DDB75098ED}"/>
              </a:ext>
            </a:extLst>
          </p:cNvPr>
          <p:cNvSpPr>
            <a:spLocks noGrp="1"/>
          </p:cNvSpPr>
          <p:nvPr>
            <p:ph idx="1"/>
          </p:nvPr>
        </p:nvSpPr>
        <p:spPr/>
        <p:txBody>
          <a:bodyPr/>
          <a:lstStyle/>
          <a:p>
            <a:r>
              <a:rPr lang="es-CL" dirty="0"/>
              <a:t>Todos los ejercicios deben estar claramente explicados</a:t>
            </a:r>
          </a:p>
          <a:p>
            <a:r>
              <a:rPr lang="es-CL" dirty="0"/>
              <a:t>Validar correctamente cada modelo, realizar una optimización y justificar su validez</a:t>
            </a:r>
          </a:p>
          <a:p>
            <a:r>
              <a:rPr lang="es-CL" dirty="0"/>
              <a:t>Realizar pruebas con muestras ciegas, una vez que el modelo ha sido verificado.</a:t>
            </a:r>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8E8C6198-4A5D-4004-103D-1B948A289506}"/>
                  </a:ext>
                </a:extLst>
              </p14:cNvPr>
              <p14:cNvContentPartPr/>
              <p14:nvPr/>
            </p14:nvContentPartPr>
            <p14:xfrm>
              <a:off x="532800" y="1440720"/>
              <a:ext cx="10801440" cy="3237120"/>
            </p14:xfrm>
          </p:contentPart>
        </mc:Choice>
        <mc:Fallback xmlns="">
          <p:pic>
            <p:nvPicPr>
              <p:cNvPr id="4" name="Entrada de lápiz 3">
                <a:extLst>
                  <a:ext uri="{FF2B5EF4-FFF2-40B4-BE49-F238E27FC236}">
                    <a16:creationId xmlns:a16="http://schemas.microsoft.com/office/drawing/2014/main" id="{8E8C6198-4A5D-4004-103D-1B948A289506}"/>
                  </a:ext>
                </a:extLst>
              </p:cNvPr>
              <p:cNvPicPr/>
              <p:nvPr/>
            </p:nvPicPr>
            <p:blipFill>
              <a:blip r:embed="rId3"/>
              <a:stretch>
                <a:fillRect/>
              </a:stretch>
            </p:blipFill>
            <p:spPr>
              <a:xfrm>
                <a:off x="523440" y="1431360"/>
                <a:ext cx="10820160" cy="3255840"/>
              </a:xfrm>
              <a:prstGeom prst="rect">
                <a:avLst/>
              </a:prstGeom>
            </p:spPr>
          </p:pic>
        </mc:Fallback>
      </mc:AlternateContent>
    </p:spTree>
    <p:extLst>
      <p:ext uri="{BB962C8B-B14F-4D97-AF65-F5344CB8AC3E}">
        <p14:creationId xmlns:p14="http://schemas.microsoft.com/office/powerpoint/2010/main" val="337208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5E4B8-A036-0323-2BF4-38290816A912}"/>
              </a:ext>
            </a:extLst>
          </p:cNvPr>
          <p:cNvSpPr>
            <a:spLocks noGrp="1"/>
          </p:cNvSpPr>
          <p:nvPr>
            <p:ph type="title"/>
          </p:nvPr>
        </p:nvSpPr>
        <p:spPr/>
        <p:txBody>
          <a:bodyPr/>
          <a:lstStyle/>
          <a:p>
            <a:r>
              <a:rPr lang="es-CL" dirty="0" err="1"/>
              <a:t>Random</a:t>
            </a:r>
            <a:r>
              <a:rPr lang="es-CL" dirty="0"/>
              <a:t> Forest</a:t>
            </a:r>
          </a:p>
        </p:txBody>
      </p:sp>
      <p:pic>
        <p:nvPicPr>
          <p:cNvPr id="5" name="Marcador de contenido 4">
            <a:extLst>
              <a:ext uri="{FF2B5EF4-FFF2-40B4-BE49-F238E27FC236}">
                <a16:creationId xmlns:a16="http://schemas.microsoft.com/office/drawing/2014/main" id="{DC688DCD-8D52-BFFC-6C52-37074B184EB3}"/>
              </a:ext>
            </a:extLst>
          </p:cNvPr>
          <p:cNvPicPr>
            <a:picLocks noGrp="1" noChangeAspect="1"/>
          </p:cNvPicPr>
          <p:nvPr>
            <p:ph idx="1"/>
          </p:nvPr>
        </p:nvPicPr>
        <p:blipFill>
          <a:blip r:embed="rId2"/>
          <a:stretch>
            <a:fillRect/>
          </a:stretch>
        </p:blipFill>
        <p:spPr>
          <a:xfrm>
            <a:off x="2352152" y="1967422"/>
            <a:ext cx="7487695" cy="4067743"/>
          </a:xfrm>
        </p:spPr>
      </p:pic>
    </p:spTree>
    <p:extLst>
      <p:ext uri="{BB962C8B-B14F-4D97-AF65-F5344CB8AC3E}">
        <p14:creationId xmlns:p14="http://schemas.microsoft.com/office/powerpoint/2010/main" val="313980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036F3F5-C582-3ADA-675C-EF4C1848351E}"/>
              </a:ext>
            </a:extLst>
          </p:cNvPr>
          <p:cNvPicPr>
            <a:picLocks noChangeAspect="1"/>
          </p:cNvPicPr>
          <p:nvPr/>
        </p:nvPicPr>
        <p:blipFill rotWithShape="1">
          <a:blip r:embed="rId2"/>
          <a:srcRect r="9142" b="18331"/>
          <a:stretch/>
        </p:blipFill>
        <p:spPr>
          <a:xfrm>
            <a:off x="2816198" y="384051"/>
            <a:ext cx="6559604" cy="5758130"/>
          </a:xfrm>
          <a:prstGeom prst="rect">
            <a:avLst/>
          </a:prstGeom>
        </p:spPr>
      </p:pic>
    </p:spTree>
    <p:extLst>
      <p:ext uri="{BB962C8B-B14F-4D97-AF65-F5344CB8AC3E}">
        <p14:creationId xmlns:p14="http://schemas.microsoft.com/office/powerpoint/2010/main" val="12778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617A5-21C4-F79C-6F66-5CB265A9F342}"/>
              </a:ext>
            </a:extLst>
          </p:cNvPr>
          <p:cNvSpPr>
            <a:spLocks noGrp="1"/>
          </p:cNvSpPr>
          <p:nvPr>
            <p:ph type="title"/>
          </p:nvPr>
        </p:nvSpPr>
        <p:spPr/>
        <p:txBody>
          <a:bodyPr/>
          <a:lstStyle/>
          <a:p>
            <a:r>
              <a:rPr lang="es-CL" dirty="0" err="1"/>
              <a:t>Bagging</a:t>
            </a:r>
            <a:r>
              <a:rPr lang="es-CL" dirty="0"/>
              <a:t> </a:t>
            </a:r>
            <a:r>
              <a:rPr lang="es-CL" dirty="0" err="1"/>
              <a:t>Tree</a:t>
            </a:r>
            <a:endParaRPr lang="es-CL" dirty="0"/>
          </a:p>
        </p:txBody>
      </p:sp>
      <p:sp>
        <p:nvSpPr>
          <p:cNvPr id="3" name="Marcador de contenido 2">
            <a:extLst>
              <a:ext uri="{FF2B5EF4-FFF2-40B4-BE49-F238E27FC236}">
                <a16:creationId xmlns:a16="http://schemas.microsoft.com/office/drawing/2014/main" id="{70F51C9E-BA14-C0B5-81C0-9CDEECCB6203}"/>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CF07B468-2A51-E435-337E-E57006E90AD7}"/>
              </a:ext>
            </a:extLst>
          </p:cNvPr>
          <p:cNvPicPr>
            <a:picLocks noChangeAspect="1"/>
          </p:cNvPicPr>
          <p:nvPr/>
        </p:nvPicPr>
        <p:blipFill>
          <a:blip r:embed="rId2"/>
          <a:stretch>
            <a:fillRect/>
          </a:stretch>
        </p:blipFill>
        <p:spPr>
          <a:xfrm>
            <a:off x="2420039" y="1912944"/>
            <a:ext cx="6668431" cy="4029637"/>
          </a:xfrm>
          <a:prstGeom prst="rect">
            <a:avLst/>
          </a:prstGeom>
        </p:spPr>
      </p:pic>
    </p:spTree>
    <p:extLst>
      <p:ext uri="{BB962C8B-B14F-4D97-AF65-F5344CB8AC3E}">
        <p14:creationId xmlns:p14="http://schemas.microsoft.com/office/powerpoint/2010/main" val="1086437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37EAB-BA04-D0A3-9FF4-C8C0DB805D9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B6DD5FE-2A24-5C88-81EA-AADB3C71A51A}"/>
              </a:ext>
            </a:extLst>
          </p:cNvPr>
          <p:cNvSpPr>
            <a:spLocks noGrp="1"/>
          </p:cNvSpPr>
          <p:nvPr>
            <p:ph idx="1"/>
          </p:nvPr>
        </p:nvSpPr>
        <p:spPr/>
        <p:txBody>
          <a:bodyPr/>
          <a:lstStyle/>
          <a:p>
            <a:r>
              <a:rPr lang="es-CL" dirty="0"/>
              <a:t>El bosque aleatorio es un algoritmo de clasificación que consta de muchos árboles de decisión. Utiliza embolsado y aleatoriedad de características al construir cada árbol individual para tratar de crear un bosque de árboles no correlacionados cuya predicción por parte del comité es más precisa que la de cualquier árbol individual.</a:t>
            </a:r>
          </a:p>
        </p:txBody>
      </p:sp>
    </p:spTree>
    <p:extLst>
      <p:ext uri="{BB962C8B-B14F-4D97-AF65-F5344CB8AC3E}">
        <p14:creationId xmlns:p14="http://schemas.microsoft.com/office/powerpoint/2010/main" val="243173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0C872-632B-3CE4-7EA5-978AD9BD2CD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7B7FCC7-5CC5-B1D9-8955-96AAD95F94E5}"/>
              </a:ext>
            </a:extLst>
          </p:cNvPr>
          <p:cNvSpPr>
            <a:spLocks noGrp="1"/>
          </p:cNvSpPr>
          <p:nvPr>
            <p:ph idx="1"/>
          </p:nvPr>
        </p:nvSpPr>
        <p:spPr/>
        <p:txBody>
          <a:bodyPr>
            <a:normAutofit lnSpcReduction="10000"/>
          </a:bodyPr>
          <a:lstStyle/>
          <a:p>
            <a:r>
              <a:rPr lang="es-ES" dirty="0"/>
              <a:t>¿Qué necesitamos para que nuestro bosque aleatorio haga predicciones de clase precisas? </a:t>
            </a:r>
          </a:p>
          <a:p>
            <a:r>
              <a:rPr lang="es-ES" dirty="0"/>
              <a:t>Necesitamos características que tengan al menos algún poder predictivo. Después de todo, si metemos basura, sacaremos basura. Los árboles del bosque y, lo que es más importante, sus predicciones no deben estar correlacionados (o al menos tener bajas correlaciones entre sí). </a:t>
            </a:r>
          </a:p>
          <a:p>
            <a:r>
              <a:rPr lang="es-ES" dirty="0"/>
              <a:t>Si bien el propio algoritmo a través de la aleatoriedad de funciones intenta diseñar estas bajas correlaciones para nosotros, las funciones que seleccionamos y los </a:t>
            </a:r>
            <a:r>
              <a:rPr lang="es-ES" dirty="0" err="1"/>
              <a:t>hiperparámetros</a:t>
            </a:r>
            <a:r>
              <a:rPr lang="es-ES" dirty="0"/>
              <a:t> que elegimos también afectarán las correlaciones finales.</a:t>
            </a:r>
            <a:endParaRPr lang="es-CL" dirty="0"/>
          </a:p>
        </p:txBody>
      </p:sp>
    </p:spTree>
    <p:extLst>
      <p:ext uri="{BB962C8B-B14F-4D97-AF65-F5344CB8AC3E}">
        <p14:creationId xmlns:p14="http://schemas.microsoft.com/office/powerpoint/2010/main" val="415378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4E6DD-12A0-3526-0D8F-91B5F7118A2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FCC1DAF-FAB4-4809-380D-99C12216C135}"/>
              </a:ext>
            </a:extLst>
          </p:cNvPr>
          <p:cNvSpPr>
            <a:spLocks noGrp="1"/>
          </p:cNvSpPr>
          <p:nvPr>
            <p:ph idx="1"/>
          </p:nvPr>
        </p:nvSpPr>
        <p:spPr/>
        <p:txBody>
          <a:bodyPr/>
          <a:lstStyle/>
          <a:p>
            <a:r>
              <a:rPr lang="es-CL" b="1" dirty="0"/>
              <a:t>Pros y contras</a:t>
            </a:r>
          </a:p>
          <a:p>
            <a:r>
              <a:rPr lang="es-CL" dirty="0"/>
              <a:t>Como </a:t>
            </a:r>
            <a:r>
              <a:rPr lang="es-CL" b="1" dirty="0"/>
              <a:t>pros</a:t>
            </a:r>
            <a:r>
              <a:rPr lang="es-CL" dirty="0"/>
              <a:t> tiene sobre todo que es sencillo de aprender e implementar. Tiene como </a:t>
            </a:r>
            <a:r>
              <a:rPr lang="es-CL" b="1" dirty="0"/>
              <a:t>contras</a:t>
            </a:r>
            <a:r>
              <a:rPr lang="es-CL" dirty="0"/>
              <a:t> que </a:t>
            </a:r>
            <a:r>
              <a:rPr lang="es-CL" i="1" dirty="0"/>
              <a:t>utiliza todo el </a:t>
            </a:r>
            <a:r>
              <a:rPr lang="es-CL" i="1" dirty="0" err="1"/>
              <a:t>dataset</a:t>
            </a:r>
            <a:r>
              <a:rPr lang="es-CL" dirty="0"/>
              <a:t> para entrenar “cada punto” y por eso requiere de uso de mucha memoria y recursos de procesamiento (CPU). Por estas razones </a:t>
            </a:r>
            <a:r>
              <a:rPr lang="es-CL" dirty="0" err="1"/>
              <a:t>kNN</a:t>
            </a:r>
            <a:r>
              <a:rPr lang="es-CL" dirty="0"/>
              <a:t> tiende a funcionar mejor en datasets pequeños y sin una cantidad enorme de </a:t>
            </a:r>
            <a:r>
              <a:rPr lang="es-CL" dirty="0" err="1"/>
              <a:t>features</a:t>
            </a:r>
            <a:r>
              <a:rPr lang="es-CL" dirty="0"/>
              <a:t> (las columnas).</a:t>
            </a:r>
          </a:p>
          <a:p>
            <a:endParaRPr lang="es-CL" dirty="0"/>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742D9F6E-7B54-BDEB-B262-136D651D8379}"/>
                  </a:ext>
                </a:extLst>
              </p14:cNvPr>
              <p14:cNvContentPartPr/>
              <p14:nvPr/>
            </p14:nvContentPartPr>
            <p14:xfrm>
              <a:off x="3985200" y="4134600"/>
              <a:ext cx="2604600" cy="246960"/>
            </p14:xfrm>
          </p:contentPart>
        </mc:Choice>
        <mc:Fallback xmlns="">
          <p:pic>
            <p:nvPicPr>
              <p:cNvPr id="4" name="Entrada de lápiz 3">
                <a:extLst>
                  <a:ext uri="{FF2B5EF4-FFF2-40B4-BE49-F238E27FC236}">
                    <a16:creationId xmlns:a16="http://schemas.microsoft.com/office/drawing/2014/main" id="{742D9F6E-7B54-BDEB-B262-136D651D8379}"/>
                  </a:ext>
                </a:extLst>
              </p:cNvPr>
              <p:cNvPicPr/>
              <p:nvPr/>
            </p:nvPicPr>
            <p:blipFill>
              <a:blip r:embed="rId3"/>
              <a:stretch>
                <a:fillRect/>
              </a:stretch>
            </p:blipFill>
            <p:spPr>
              <a:xfrm>
                <a:off x="3969360" y="4071240"/>
                <a:ext cx="263592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22C46592-D3D4-B60D-5FC3-FDBEB47B24B5}"/>
                  </a:ext>
                </a:extLst>
              </p14:cNvPr>
              <p14:cNvContentPartPr/>
              <p14:nvPr/>
            </p14:nvContentPartPr>
            <p14:xfrm>
              <a:off x="4024440" y="3957120"/>
              <a:ext cx="2683440" cy="394920"/>
            </p14:xfrm>
          </p:contentPart>
        </mc:Choice>
        <mc:Fallback xmlns="">
          <p:pic>
            <p:nvPicPr>
              <p:cNvPr id="5" name="Entrada de lápiz 4">
                <a:extLst>
                  <a:ext uri="{FF2B5EF4-FFF2-40B4-BE49-F238E27FC236}">
                    <a16:creationId xmlns:a16="http://schemas.microsoft.com/office/drawing/2014/main" id="{22C46592-D3D4-B60D-5FC3-FDBEB47B24B5}"/>
                  </a:ext>
                </a:extLst>
              </p:cNvPr>
              <p:cNvPicPr/>
              <p:nvPr/>
            </p:nvPicPr>
            <p:blipFill>
              <a:blip r:embed="rId5"/>
              <a:stretch>
                <a:fillRect/>
              </a:stretch>
            </p:blipFill>
            <p:spPr>
              <a:xfrm>
                <a:off x="4008600" y="3893760"/>
                <a:ext cx="2714760"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Entrada de lápiz 5">
                <a:extLst>
                  <a:ext uri="{FF2B5EF4-FFF2-40B4-BE49-F238E27FC236}">
                    <a16:creationId xmlns:a16="http://schemas.microsoft.com/office/drawing/2014/main" id="{9D45AEFD-108A-3A30-C664-F77126D0FCBA}"/>
                  </a:ext>
                </a:extLst>
              </p14:cNvPr>
              <p14:cNvContentPartPr/>
              <p14:nvPr/>
            </p14:nvContentPartPr>
            <p14:xfrm>
              <a:off x="2564640" y="3216960"/>
              <a:ext cx="1746360" cy="207720"/>
            </p14:xfrm>
          </p:contentPart>
        </mc:Choice>
        <mc:Fallback xmlns="">
          <p:pic>
            <p:nvPicPr>
              <p:cNvPr id="6" name="Entrada de lápiz 5">
                <a:extLst>
                  <a:ext uri="{FF2B5EF4-FFF2-40B4-BE49-F238E27FC236}">
                    <a16:creationId xmlns:a16="http://schemas.microsoft.com/office/drawing/2014/main" id="{9D45AEFD-108A-3A30-C664-F77126D0FCBA}"/>
                  </a:ext>
                </a:extLst>
              </p:cNvPr>
              <p:cNvPicPr/>
              <p:nvPr/>
            </p:nvPicPr>
            <p:blipFill>
              <a:blip r:embed="rId7"/>
              <a:stretch>
                <a:fillRect/>
              </a:stretch>
            </p:blipFill>
            <p:spPr>
              <a:xfrm>
                <a:off x="2548800" y="3153600"/>
                <a:ext cx="17776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Entrada de lápiz 6">
                <a:extLst>
                  <a:ext uri="{FF2B5EF4-FFF2-40B4-BE49-F238E27FC236}">
                    <a16:creationId xmlns:a16="http://schemas.microsoft.com/office/drawing/2014/main" id="{07AC9B24-4DEA-660B-E13A-3F62C4CD9F86}"/>
                  </a:ext>
                </a:extLst>
              </p14:cNvPr>
              <p14:cNvContentPartPr/>
              <p14:nvPr/>
            </p14:nvContentPartPr>
            <p14:xfrm>
              <a:off x="4547520" y="769680"/>
              <a:ext cx="7309440" cy="6167880"/>
            </p14:xfrm>
          </p:contentPart>
        </mc:Choice>
        <mc:Fallback xmlns="">
          <p:pic>
            <p:nvPicPr>
              <p:cNvPr id="7" name="Entrada de lápiz 6">
                <a:extLst>
                  <a:ext uri="{FF2B5EF4-FFF2-40B4-BE49-F238E27FC236}">
                    <a16:creationId xmlns:a16="http://schemas.microsoft.com/office/drawing/2014/main" id="{07AC9B24-4DEA-660B-E13A-3F62C4CD9F86}"/>
                  </a:ext>
                </a:extLst>
              </p:cNvPr>
              <p:cNvPicPr/>
              <p:nvPr/>
            </p:nvPicPr>
            <p:blipFill>
              <a:blip r:embed="rId9"/>
              <a:stretch>
                <a:fillRect/>
              </a:stretch>
            </p:blipFill>
            <p:spPr>
              <a:xfrm>
                <a:off x="4538160" y="760320"/>
                <a:ext cx="7328160" cy="6186600"/>
              </a:xfrm>
              <a:prstGeom prst="rect">
                <a:avLst/>
              </a:prstGeom>
            </p:spPr>
          </p:pic>
        </mc:Fallback>
      </mc:AlternateContent>
    </p:spTree>
    <p:extLst>
      <p:ext uri="{BB962C8B-B14F-4D97-AF65-F5344CB8AC3E}">
        <p14:creationId xmlns:p14="http://schemas.microsoft.com/office/powerpoint/2010/main" val="244394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026B5-4A10-5D62-3CE1-3D2DFE1C1460}"/>
              </a:ext>
            </a:extLst>
          </p:cNvPr>
          <p:cNvSpPr>
            <a:spLocks noGrp="1"/>
          </p:cNvSpPr>
          <p:nvPr>
            <p:ph type="title"/>
          </p:nvPr>
        </p:nvSpPr>
        <p:spPr/>
        <p:txBody>
          <a:bodyPr/>
          <a:lstStyle/>
          <a:p>
            <a:endParaRPr lang="es-CL"/>
          </a:p>
        </p:txBody>
      </p:sp>
      <p:sp>
        <p:nvSpPr>
          <p:cNvPr id="4" name="Rectangle 1">
            <a:extLst>
              <a:ext uri="{FF2B5EF4-FFF2-40B4-BE49-F238E27FC236}">
                <a16:creationId xmlns:a16="http://schemas.microsoft.com/office/drawing/2014/main" id="{0AD58DAE-B209-89C1-C8AB-01FBF16BE43D}"/>
              </a:ext>
            </a:extLst>
          </p:cNvPr>
          <p:cNvSpPr>
            <a:spLocks noGrp="1" noChangeArrowheads="1"/>
          </p:cNvSpPr>
          <p:nvPr>
            <p:ph idx="1"/>
          </p:nvPr>
        </p:nvSpPr>
        <p:spPr bwMode="auto">
          <a:xfrm>
            <a:off x="1026343" y="1155534"/>
            <a:ext cx="1013931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800" b="0" i="0" u="none" strike="noStrike" cap="none" normalizeH="0" baseline="0" dirty="0">
                <a:ln>
                  <a:noFill/>
                </a:ln>
                <a:solidFill>
                  <a:schemeClr val="tx1"/>
                </a:solidFill>
                <a:effectLst/>
                <a:latin typeface="Arial" panose="020B0604020202020204" pitchFamily="34" charset="0"/>
              </a:rPr>
              <a:t>Calcular la distancia entre el </a:t>
            </a:r>
            <a:r>
              <a:rPr kumimoji="0" lang="es-CL" altLang="es-CL" sz="1800" b="0" i="0" u="none" strike="noStrike" cap="none" normalizeH="0" baseline="0" dirty="0" err="1">
                <a:ln>
                  <a:noFill/>
                </a:ln>
                <a:solidFill>
                  <a:schemeClr val="tx1"/>
                </a:solidFill>
                <a:effectLst/>
                <a:latin typeface="Arial" panose="020B0604020202020204" pitchFamily="34" charset="0"/>
              </a:rPr>
              <a:t>item</a:t>
            </a:r>
            <a:r>
              <a:rPr kumimoji="0" lang="es-CL" altLang="es-CL" sz="1800" b="0" i="0" u="none" strike="noStrike" cap="none" normalizeH="0" baseline="0" dirty="0">
                <a:ln>
                  <a:noFill/>
                </a:ln>
                <a:solidFill>
                  <a:schemeClr val="tx1"/>
                </a:solidFill>
                <a:effectLst/>
                <a:latin typeface="Arial" panose="020B0604020202020204" pitchFamily="34" charset="0"/>
              </a:rPr>
              <a:t> a clasificar y el resto de </a:t>
            </a:r>
            <a:r>
              <a:rPr kumimoji="0" lang="es-CL" altLang="es-CL" sz="1800" b="0" i="0" u="none" strike="noStrike" cap="none" normalizeH="0" baseline="0" dirty="0" err="1">
                <a:ln>
                  <a:noFill/>
                </a:ln>
                <a:solidFill>
                  <a:schemeClr val="tx1"/>
                </a:solidFill>
                <a:effectLst/>
                <a:latin typeface="Arial" panose="020B0604020202020204" pitchFamily="34" charset="0"/>
              </a:rPr>
              <a:t>items</a:t>
            </a:r>
            <a:r>
              <a:rPr kumimoji="0" lang="es-CL" altLang="es-CL" sz="1800" b="0" i="0" u="none" strike="noStrike" cap="none" normalizeH="0" baseline="0" dirty="0">
                <a:ln>
                  <a:noFill/>
                </a:ln>
                <a:solidFill>
                  <a:schemeClr val="tx1"/>
                </a:solidFill>
                <a:effectLst/>
                <a:latin typeface="Arial" panose="020B0604020202020204" pitchFamily="34" charset="0"/>
              </a:rPr>
              <a:t> del </a:t>
            </a:r>
            <a:r>
              <a:rPr kumimoji="0" lang="es-CL" altLang="es-CL" sz="1800" b="0" i="0" u="none" strike="noStrike" cap="none" normalizeH="0" baseline="0" dirty="0" err="1">
                <a:ln>
                  <a:noFill/>
                </a:ln>
                <a:solidFill>
                  <a:schemeClr val="tx1"/>
                </a:solidFill>
                <a:effectLst/>
                <a:latin typeface="Arial" panose="020B0604020202020204" pitchFamily="34" charset="0"/>
              </a:rPr>
              <a:t>dataset</a:t>
            </a:r>
            <a:r>
              <a:rPr kumimoji="0" lang="es-CL" altLang="es-CL" sz="1800" b="0" i="0" u="none" strike="noStrike" cap="none" normalizeH="0" baseline="0" dirty="0">
                <a:ln>
                  <a:noFill/>
                </a:ln>
                <a:solidFill>
                  <a:schemeClr val="tx1"/>
                </a:solidFill>
                <a:effectLst/>
                <a:latin typeface="Arial" panose="020B0604020202020204" pitchFamily="34" charset="0"/>
              </a:rPr>
              <a:t> de entrenamiento.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800" b="0" i="0" u="none" strike="noStrike" cap="none" normalizeH="0" baseline="0" dirty="0">
                <a:ln>
                  <a:noFill/>
                </a:ln>
                <a:solidFill>
                  <a:schemeClr val="tx1"/>
                </a:solidFill>
                <a:effectLst/>
                <a:latin typeface="Arial" panose="020B0604020202020204" pitchFamily="34" charset="0"/>
              </a:rPr>
              <a:t>Seleccionar los “k” elementos más cercanos (con menor distancia, según la función que se use)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800" b="0" i="0" u="none" strike="noStrike" cap="none" normalizeH="0" baseline="0" dirty="0">
                <a:ln>
                  <a:noFill/>
                </a:ln>
                <a:solidFill>
                  <a:schemeClr val="tx1"/>
                </a:solidFill>
                <a:effectLst/>
                <a:latin typeface="Arial" panose="020B0604020202020204" pitchFamily="34" charset="0"/>
              </a:rPr>
              <a:t>Realizar una “votación de mayoría” entre los k puntos: los de una clase/etiqueta que </a:t>
            </a:r>
          </a:p>
          <a:p>
            <a:pPr marL="0" marR="0" lvl="0" indent="0" algn="l" defTabSz="914400" rtl="0" eaLnBrk="0" fontAlgn="base" latinLnBrk="0" hangingPunct="0">
              <a:lnSpc>
                <a:spcPct val="100000"/>
              </a:lnSpc>
              <a:spcBef>
                <a:spcPct val="0"/>
              </a:spcBef>
              <a:spcAft>
                <a:spcPct val="0"/>
              </a:spcAft>
              <a:buClrTx/>
              <a:buSzTx/>
              <a:buNone/>
              <a:tabLst/>
            </a:pPr>
            <a:r>
              <a:rPr kumimoji="0" lang="es-CL" altLang="es-CL" sz="1800" b="0" i="0" u="none" strike="noStrike" cap="none" normalizeH="0" baseline="0" dirty="0">
                <a:ln>
                  <a:noFill/>
                </a:ln>
                <a:solidFill>
                  <a:schemeClr val="tx1"/>
                </a:solidFill>
                <a:effectLst/>
                <a:latin typeface="Arial" panose="020B0604020202020204" pitchFamily="34" charset="0"/>
              </a:rPr>
              <a:t>&lt;&lt;dominen&gt;&gt; decidirán su clasificación final </a:t>
            </a:r>
          </a:p>
        </p:txBody>
      </p:sp>
      <mc:AlternateContent xmlns:mc="http://schemas.openxmlformats.org/markup-compatibility/2006" xmlns:p14="http://schemas.microsoft.com/office/powerpoint/2010/main">
        <mc:Choice Requires="p14">
          <p:contentPart p14:bwMode="auto" r:id="rId2">
            <p14:nvContentPartPr>
              <p14:cNvPr id="5" name="Entrada de lápiz 4">
                <a:extLst>
                  <a:ext uri="{FF2B5EF4-FFF2-40B4-BE49-F238E27FC236}">
                    <a16:creationId xmlns:a16="http://schemas.microsoft.com/office/drawing/2014/main" id="{511D6902-EB01-CE11-F52C-12763C6F655C}"/>
                  </a:ext>
                </a:extLst>
              </p14:cNvPr>
              <p14:cNvContentPartPr/>
              <p14:nvPr/>
            </p14:nvContentPartPr>
            <p14:xfrm>
              <a:off x="276120" y="236880"/>
              <a:ext cx="11472480" cy="6463800"/>
            </p14:xfrm>
          </p:contentPart>
        </mc:Choice>
        <mc:Fallback xmlns="">
          <p:pic>
            <p:nvPicPr>
              <p:cNvPr id="5" name="Entrada de lápiz 4">
                <a:extLst>
                  <a:ext uri="{FF2B5EF4-FFF2-40B4-BE49-F238E27FC236}">
                    <a16:creationId xmlns:a16="http://schemas.microsoft.com/office/drawing/2014/main" id="{511D6902-EB01-CE11-F52C-12763C6F655C}"/>
                  </a:ext>
                </a:extLst>
              </p:cNvPr>
              <p:cNvPicPr/>
              <p:nvPr/>
            </p:nvPicPr>
            <p:blipFill>
              <a:blip r:embed="rId3"/>
              <a:stretch>
                <a:fillRect/>
              </a:stretch>
            </p:blipFill>
            <p:spPr>
              <a:xfrm>
                <a:off x="266760" y="227520"/>
                <a:ext cx="11491200" cy="6482520"/>
              </a:xfrm>
              <a:prstGeom prst="rect">
                <a:avLst/>
              </a:prstGeom>
            </p:spPr>
          </p:pic>
        </mc:Fallback>
      </mc:AlternateContent>
    </p:spTree>
    <p:extLst>
      <p:ext uri="{BB962C8B-B14F-4D97-AF65-F5344CB8AC3E}">
        <p14:creationId xmlns:p14="http://schemas.microsoft.com/office/powerpoint/2010/main" val="298511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FCE5D-B09E-C364-696E-280846174497}"/>
              </a:ext>
            </a:extLst>
          </p:cNvPr>
          <p:cNvSpPr>
            <a:spLocks noGrp="1"/>
          </p:cNvSpPr>
          <p:nvPr>
            <p:ph type="title"/>
          </p:nvPr>
        </p:nvSpPr>
        <p:spPr/>
        <p:txBody>
          <a:bodyPr/>
          <a:lstStyle/>
          <a:p>
            <a:r>
              <a:rPr lang="es-ES" dirty="0"/>
              <a:t>Definición de división Train-</a:t>
            </a:r>
            <a:r>
              <a:rPr lang="es-ES" dirty="0" err="1"/>
              <a:t>Valid</a:t>
            </a:r>
            <a:r>
              <a:rPr lang="es-ES" dirty="0"/>
              <a:t>-Test</a:t>
            </a:r>
            <a:endParaRPr lang="es-CL" dirty="0"/>
          </a:p>
        </p:txBody>
      </p:sp>
      <p:sp>
        <p:nvSpPr>
          <p:cNvPr id="3" name="Marcador de contenido 2">
            <a:extLst>
              <a:ext uri="{FF2B5EF4-FFF2-40B4-BE49-F238E27FC236}">
                <a16:creationId xmlns:a16="http://schemas.microsoft.com/office/drawing/2014/main" id="{3E735A9F-12BB-6CB7-CB60-3472A674AFA0}"/>
              </a:ext>
            </a:extLst>
          </p:cNvPr>
          <p:cNvSpPr>
            <a:spLocks noGrp="1"/>
          </p:cNvSpPr>
          <p:nvPr>
            <p:ph idx="1"/>
          </p:nvPr>
        </p:nvSpPr>
        <p:spPr/>
        <p:txBody>
          <a:bodyPr/>
          <a:lstStyle/>
          <a:p>
            <a:r>
              <a:rPr lang="es-ES" dirty="0"/>
              <a:t>La división Train-</a:t>
            </a:r>
            <a:r>
              <a:rPr lang="es-ES" dirty="0" err="1"/>
              <a:t>Valid</a:t>
            </a:r>
            <a:r>
              <a:rPr lang="es-ES" dirty="0"/>
              <a:t>-Test es una técnica para evaluar el rendimiento de su modelo de aprendizaje automático: clasificación o regresión por igual. Toma un conjunto de datos dado y lo divide en tres subconjuntos. A continuación se incluye una breve descripción de la función de cada uno de estos conjuntos de datos.</a:t>
            </a:r>
            <a:endParaRPr lang="es-CL" dirty="0"/>
          </a:p>
          <a:p>
            <a:endParaRPr lang="es-CL" dirty="0"/>
          </a:p>
        </p:txBody>
      </p:sp>
      <mc:AlternateContent xmlns:mc="http://schemas.openxmlformats.org/markup-compatibility/2006" xmlns:p14="http://schemas.microsoft.com/office/powerpoint/2010/main">
        <mc:Choice Requires="p14">
          <p:contentPart p14:bwMode="auto" r:id="rId2">
            <p14:nvContentPartPr>
              <p14:cNvPr id="6" name="Entrada de lápiz 5">
                <a:extLst>
                  <a:ext uri="{FF2B5EF4-FFF2-40B4-BE49-F238E27FC236}">
                    <a16:creationId xmlns:a16="http://schemas.microsoft.com/office/drawing/2014/main" id="{E0720FAD-AC2D-57B4-B242-8DE55FC5506F}"/>
                  </a:ext>
                </a:extLst>
              </p14:cNvPr>
              <p14:cNvContentPartPr/>
              <p14:nvPr/>
            </p14:nvContentPartPr>
            <p14:xfrm>
              <a:off x="6036840" y="1924200"/>
              <a:ext cx="1036080" cy="276840"/>
            </p14:xfrm>
          </p:contentPart>
        </mc:Choice>
        <mc:Fallback xmlns="">
          <p:pic>
            <p:nvPicPr>
              <p:cNvPr id="6" name="Entrada de lápiz 5">
                <a:extLst>
                  <a:ext uri="{FF2B5EF4-FFF2-40B4-BE49-F238E27FC236}">
                    <a16:creationId xmlns:a16="http://schemas.microsoft.com/office/drawing/2014/main" id="{E0720FAD-AC2D-57B4-B242-8DE55FC5506F}"/>
                  </a:ext>
                </a:extLst>
              </p:cNvPr>
              <p:cNvPicPr/>
              <p:nvPr/>
            </p:nvPicPr>
            <p:blipFill>
              <a:blip r:embed="rId3"/>
              <a:stretch>
                <a:fillRect/>
              </a:stretch>
            </p:blipFill>
            <p:spPr>
              <a:xfrm>
                <a:off x="6021000" y="1860840"/>
                <a:ext cx="106740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Entrada de lápiz 6">
                <a:extLst>
                  <a:ext uri="{FF2B5EF4-FFF2-40B4-BE49-F238E27FC236}">
                    <a16:creationId xmlns:a16="http://schemas.microsoft.com/office/drawing/2014/main" id="{A7D8ACFE-6883-C517-E3EC-1C90D5E88345}"/>
                  </a:ext>
                </a:extLst>
              </p14:cNvPr>
              <p14:cNvContentPartPr/>
              <p14:nvPr/>
            </p14:nvContentPartPr>
            <p14:xfrm>
              <a:off x="6648480" y="1954080"/>
              <a:ext cx="414720" cy="29880"/>
            </p14:xfrm>
          </p:contentPart>
        </mc:Choice>
        <mc:Fallback xmlns="">
          <p:pic>
            <p:nvPicPr>
              <p:cNvPr id="7" name="Entrada de lápiz 6">
                <a:extLst>
                  <a:ext uri="{FF2B5EF4-FFF2-40B4-BE49-F238E27FC236}">
                    <a16:creationId xmlns:a16="http://schemas.microsoft.com/office/drawing/2014/main" id="{A7D8ACFE-6883-C517-E3EC-1C90D5E88345}"/>
                  </a:ext>
                </a:extLst>
              </p:cNvPr>
              <p:cNvPicPr/>
              <p:nvPr/>
            </p:nvPicPr>
            <p:blipFill>
              <a:blip r:embed="rId5"/>
              <a:stretch>
                <a:fillRect/>
              </a:stretch>
            </p:blipFill>
            <p:spPr>
              <a:xfrm>
                <a:off x="6632640" y="1890720"/>
                <a:ext cx="4460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Entrada de lápiz 7">
                <a:extLst>
                  <a:ext uri="{FF2B5EF4-FFF2-40B4-BE49-F238E27FC236}">
                    <a16:creationId xmlns:a16="http://schemas.microsoft.com/office/drawing/2014/main" id="{BBCF6E08-DA08-716D-94DD-753C26D65DFD}"/>
                  </a:ext>
                </a:extLst>
              </p14:cNvPr>
              <p14:cNvContentPartPr/>
              <p14:nvPr/>
            </p14:nvContentPartPr>
            <p14:xfrm>
              <a:off x="779400" y="1371600"/>
              <a:ext cx="10781640" cy="5072400"/>
            </p14:xfrm>
          </p:contentPart>
        </mc:Choice>
        <mc:Fallback xmlns="">
          <p:pic>
            <p:nvPicPr>
              <p:cNvPr id="8" name="Entrada de lápiz 7">
                <a:extLst>
                  <a:ext uri="{FF2B5EF4-FFF2-40B4-BE49-F238E27FC236}">
                    <a16:creationId xmlns:a16="http://schemas.microsoft.com/office/drawing/2014/main" id="{BBCF6E08-DA08-716D-94DD-753C26D65DFD}"/>
                  </a:ext>
                </a:extLst>
              </p:cNvPr>
              <p:cNvPicPr/>
              <p:nvPr/>
            </p:nvPicPr>
            <p:blipFill>
              <a:blip r:embed="rId7"/>
              <a:stretch>
                <a:fillRect/>
              </a:stretch>
            </p:blipFill>
            <p:spPr>
              <a:xfrm>
                <a:off x="770040" y="1362240"/>
                <a:ext cx="10800360" cy="5091120"/>
              </a:xfrm>
              <a:prstGeom prst="rect">
                <a:avLst/>
              </a:prstGeom>
            </p:spPr>
          </p:pic>
        </mc:Fallback>
      </mc:AlternateContent>
    </p:spTree>
    <p:extLst>
      <p:ext uri="{BB962C8B-B14F-4D97-AF65-F5344CB8AC3E}">
        <p14:creationId xmlns:p14="http://schemas.microsoft.com/office/powerpoint/2010/main" val="347280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CD05A-9CAF-1B7D-0D8C-4696BB9274B3}"/>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ADC4E383-4A69-93F1-573C-7733CFEDE2C9}"/>
              </a:ext>
            </a:extLst>
          </p:cNvPr>
          <p:cNvSpPr>
            <a:spLocks noGrp="1"/>
          </p:cNvSpPr>
          <p:nvPr>
            <p:ph idx="1"/>
          </p:nvPr>
        </p:nvSpPr>
        <p:spPr/>
        <p:txBody>
          <a:bodyPr>
            <a:normAutofit fontScale="92500" lnSpcReduction="20000"/>
          </a:bodyPr>
          <a:lstStyle/>
          <a:p>
            <a:pPr marL="0" indent="0">
              <a:buNone/>
            </a:pPr>
            <a:r>
              <a:rPr lang="en-US" b="1" dirty="0"/>
              <a:t>Train Dataset</a:t>
            </a:r>
          </a:p>
          <a:p>
            <a:pPr>
              <a:buFont typeface="Arial" panose="020B0604020202020204" pitchFamily="34" charset="0"/>
              <a:buChar char="•"/>
            </a:pPr>
            <a:r>
              <a:rPr lang="es-ES" dirty="0"/>
              <a:t>Conjunto de datos utilizados para el aprendizaje (por el modelo), es decir, para ajustar los parámetros al modelo de aprendizaje automático </a:t>
            </a:r>
          </a:p>
          <a:p>
            <a:pPr marL="0" indent="0">
              <a:buNone/>
            </a:pPr>
            <a:r>
              <a:rPr lang="en-US" b="1" dirty="0"/>
              <a:t>Validation Dataset</a:t>
            </a:r>
          </a:p>
          <a:p>
            <a:pPr>
              <a:buFont typeface="Arial" panose="020B0604020202020204" pitchFamily="34" charset="0"/>
              <a:buChar char="•"/>
            </a:pPr>
            <a:r>
              <a:rPr lang="es-ES" dirty="0"/>
              <a:t>Conjunto de datos que se utiliza para proporcionar una evaluación imparcial de un modelo ajustado en el conjunto de datos de entrenamiento mientras se ajustan los </a:t>
            </a:r>
            <a:r>
              <a:rPr lang="es-ES" dirty="0" err="1"/>
              <a:t>hiperparámetros</a:t>
            </a:r>
            <a:r>
              <a:rPr lang="es-ES" dirty="0"/>
              <a:t> del modelo.</a:t>
            </a:r>
          </a:p>
          <a:p>
            <a:pPr>
              <a:buFont typeface="Arial" panose="020B0604020202020204" pitchFamily="34" charset="0"/>
              <a:buChar char="•"/>
            </a:pPr>
            <a:r>
              <a:rPr lang="es-ES" dirty="0"/>
              <a:t>También juega un papel en otras formas de preparación del modelo, como la selección de características, la selección de corte de umbral.</a:t>
            </a:r>
          </a:p>
          <a:p>
            <a:pPr marL="0" indent="0">
              <a:buNone/>
            </a:pPr>
            <a:r>
              <a:rPr lang="en-US" b="1" dirty="0"/>
              <a:t>Test Dataset</a:t>
            </a:r>
          </a:p>
          <a:p>
            <a:pPr>
              <a:buFont typeface="Arial" panose="020B0604020202020204" pitchFamily="34" charset="0"/>
              <a:buChar char="•"/>
            </a:pPr>
            <a:r>
              <a:rPr lang="es-ES" dirty="0"/>
              <a:t>Conjunto de datos utilizados para proporcionar una evaluación imparcial de un modelo final ajustado en el conjunto de datos de entrenamiento.</a:t>
            </a:r>
            <a:endParaRPr lang="es-CL" dirty="0"/>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E672832F-D334-73D7-3951-68CF52B88829}"/>
                  </a:ext>
                </a:extLst>
              </p14:cNvPr>
              <p14:cNvContentPartPr/>
              <p14:nvPr/>
            </p14:nvContentPartPr>
            <p14:xfrm>
              <a:off x="1095120" y="4588560"/>
              <a:ext cx="3985200" cy="296280"/>
            </p14:xfrm>
          </p:contentPart>
        </mc:Choice>
        <mc:Fallback xmlns="">
          <p:pic>
            <p:nvPicPr>
              <p:cNvPr id="4" name="Entrada de lápiz 3">
                <a:extLst>
                  <a:ext uri="{FF2B5EF4-FFF2-40B4-BE49-F238E27FC236}">
                    <a16:creationId xmlns:a16="http://schemas.microsoft.com/office/drawing/2014/main" id="{E672832F-D334-73D7-3951-68CF52B88829}"/>
                  </a:ext>
                </a:extLst>
              </p:cNvPr>
              <p:cNvPicPr/>
              <p:nvPr/>
            </p:nvPicPr>
            <p:blipFill>
              <a:blip r:embed="rId3"/>
              <a:stretch>
                <a:fillRect/>
              </a:stretch>
            </p:blipFill>
            <p:spPr>
              <a:xfrm>
                <a:off x="1079280" y="4525200"/>
                <a:ext cx="401652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41DF2BF1-C5EB-F287-31D9-487C21F6879E}"/>
                  </a:ext>
                </a:extLst>
              </p14:cNvPr>
              <p14:cNvContentPartPr/>
              <p14:nvPr/>
            </p14:nvContentPartPr>
            <p14:xfrm>
              <a:off x="542520" y="128520"/>
              <a:ext cx="8996400" cy="5220360"/>
            </p14:xfrm>
          </p:contentPart>
        </mc:Choice>
        <mc:Fallback xmlns="">
          <p:pic>
            <p:nvPicPr>
              <p:cNvPr id="5" name="Entrada de lápiz 4">
                <a:extLst>
                  <a:ext uri="{FF2B5EF4-FFF2-40B4-BE49-F238E27FC236}">
                    <a16:creationId xmlns:a16="http://schemas.microsoft.com/office/drawing/2014/main" id="{41DF2BF1-C5EB-F287-31D9-487C21F6879E}"/>
                  </a:ext>
                </a:extLst>
              </p:cNvPr>
              <p:cNvPicPr/>
              <p:nvPr/>
            </p:nvPicPr>
            <p:blipFill>
              <a:blip r:embed="rId5"/>
              <a:stretch>
                <a:fillRect/>
              </a:stretch>
            </p:blipFill>
            <p:spPr>
              <a:xfrm>
                <a:off x="533160" y="119160"/>
                <a:ext cx="9015120" cy="5239080"/>
              </a:xfrm>
              <a:prstGeom prst="rect">
                <a:avLst/>
              </a:prstGeom>
            </p:spPr>
          </p:pic>
        </mc:Fallback>
      </mc:AlternateContent>
    </p:spTree>
    <p:extLst>
      <p:ext uri="{BB962C8B-B14F-4D97-AF65-F5344CB8AC3E}">
        <p14:creationId xmlns:p14="http://schemas.microsoft.com/office/powerpoint/2010/main" val="202647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DA28F-CBE6-2144-DB15-A53D2491AF8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B2B2441-BE17-6D8B-B88D-3DFB2FEDEAA2}"/>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4D1A5009-66D2-9A64-CEB6-78747009F077}"/>
              </a:ext>
            </a:extLst>
          </p:cNvPr>
          <p:cNvPicPr>
            <a:picLocks noChangeAspect="1"/>
          </p:cNvPicPr>
          <p:nvPr/>
        </p:nvPicPr>
        <p:blipFill>
          <a:blip r:embed="rId2"/>
          <a:stretch>
            <a:fillRect/>
          </a:stretch>
        </p:blipFill>
        <p:spPr>
          <a:xfrm>
            <a:off x="838200" y="681037"/>
            <a:ext cx="6603389" cy="2756422"/>
          </a:xfrm>
          <a:prstGeom prst="rect">
            <a:avLst/>
          </a:prstGeom>
        </p:spPr>
      </p:pic>
      <p:pic>
        <p:nvPicPr>
          <p:cNvPr id="7" name="Imagen 6">
            <a:extLst>
              <a:ext uri="{FF2B5EF4-FFF2-40B4-BE49-F238E27FC236}">
                <a16:creationId xmlns:a16="http://schemas.microsoft.com/office/drawing/2014/main" id="{C35B25F7-D08C-39CD-F9A6-7A18A7A24826}"/>
              </a:ext>
            </a:extLst>
          </p:cNvPr>
          <p:cNvPicPr>
            <a:picLocks noChangeAspect="1"/>
          </p:cNvPicPr>
          <p:nvPr/>
        </p:nvPicPr>
        <p:blipFill>
          <a:blip r:embed="rId3"/>
          <a:stretch>
            <a:fillRect/>
          </a:stretch>
        </p:blipFill>
        <p:spPr>
          <a:xfrm>
            <a:off x="5989983" y="3090134"/>
            <a:ext cx="5808258" cy="3402741"/>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Entrada de lápiz 7">
                <a:extLst>
                  <a:ext uri="{FF2B5EF4-FFF2-40B4-BE49-F238E27FC236}">
                    <a16:creationId xmlns:a16="http://schemas.microsoft.com/office/drawing/2014/main" id="{096702E4-ACF7-0D4B-59ED-A07E32910C05}"/>
                  </a:ext>
                </a:extLst>
              </p14:cNvPr>
              <p14:cNvContentPartPr/>
              <p14:nvPr/>
            </p14:nvContentPartPr>
            <p14:xfrm>
              <a:off x="739800" y="799560"/>
              <a:ext cx="10752120" cy="5141160"/>
            </p14:xfrm>
          </p:contentPart>
        </mc:Choice>
        <mc:Fallback xmlns="">
          <p:pic>
            <p:nvPicPr>
              <p:cNvPr id="8" name="Entrada de lápiz 7">
                <a:extLst>
                  <a:ext uri="{FF2B5EF4-FFF2-40B4-BE49-F238E27FC236}">
                    <a16:creationId xmlns:a16="http://schemas.microsoft.com/office/drawing/2014/main" id="{096702E4-ACF7-0D4B-59ED-A07E32910C05}"/>
                  </a:ext>
                </a:extLst>
              </p:cNvPr>
              <p:cNvPicPr/>
              <p:nvPr/>
            </p:nvPicPr>
            <p:blipFill>
              <a:blip r:embed="rId5"/>
              <a:stretch>
                <a:fillRect/>
              </a:stretch>
            </p:blipFill>
            <p:spPr>
              <a:xfrm>
                <a:off x="730440" y="790200"/>
                <a:ext cx="10770840" cy="5159880"/>
              </a:xfrm>
              <a:prstGeom prst="rect">
                <a:avLst/>
              </a:prstGeom>
            </p:spPr>
          </p:pic>
        </mc:Fallback>
      </mc:AlternateContent>
    </p:spTree>
    <p:extLst>
      <p:ext uri="{BB962C8B-B14F-4D97-AF65-F5344CB8AC3E}">
        <p14:creationId xmlns:p14="http://schemas.microsoft.com/office/powerpoint/2010/main" val="330037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2391D-B5B8-E981-73DB-10650C51D4D7}"/>
              </a:ext>
            </a:extLst>
          </p:cNvPr>
          <p:cNvSpPr>
            <a:spLocks noGrp="1"/>
          </p:cNvSpPr>
          <p:nvPr>
            <p:ph type="title"/>
          </p:nvPr>
        </p:nvSpPr>
        <p:spPr/>
        <p:txBody>
          <a:bodyPr/>
          <a:lstStyle/>
          <a:p>
            <a:r>
              <a:rPr lang="es-CL" dirty="0"/>
              <a:t>Árbol de Decisión</a:t>
            </a:r>
          </a:p>
        </p:txBody>
      </p:sp>
      <p:sp>
        <p:nvSpPr>
          <p:cNvPr id="3" name="Marcador de contenido 2">
            <a:extLst>
              <a:ext uri="{FF2B5EF4-FFF2-40B4-BE49-F238E27FC236}">
                <a16:creationId xmlns:a16="http://schemas.microsoft.com/office/drawing/2014/main" id="{C646ED08-8431-57D8-32A3-A3C81182EB0A}"/>
              </a:ext>
            </a:extLst>
          </p:cNvPr>
          <p:cNvSpPr>
            <a:spLocks noGrp="1"/>
          </p:cNvSpPr>
          <p:nvPr>
            <p:ph idx="1"/>
          </p:nvPr>
        </p:nvSpPr>
        <p:spPr/>
        <p:txBody>
          <a:bodyPr/>
          <a:lstStyle/>
          <a:p>
            <a:pPr marL="0" indent="0">
              <a:buNone/>
            </a:pPr>
            <a:r>
              <a:rPr lang="es-CL" dirty="0"/>
              <a:t>Los algoritmos de aprendizaje basados ​​en árboles se consideran uno de los mejores y más utilizados métodos de aprendizaje supervisado. Los métodos basados ​​en árboles potencian los modelos predictivos con alta precisión, estabilidad y facilidad de interpretación.</a:t>
            </a:r>
          </a:p>
          <a:p>
            <a:pPr marL="0" indent="0">
              <a:buNone/>
            </a:pPr>
            <a:r>
              <a:rPr lang="es-CL" dirty="0"/>
              <a:t>Un árbol de decisión en Machine Learning es una estructura de árbol similar a un diagrama de flujo donde un nodo interno representa una característica (o atributo), la rama representa una regla de decisión y cada nodo hoja representa el resultado.</a:t>
            </a:r>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C0EC096B-1560-0B3A-6E96-36E05571C081}"/>
                  </a:ext>
                </a:extLst>
              </p14:cNvPr>
              <p14:cNvContentPartPr/>
              <p14:nvPr/>
            </p14:nvContentPartPr>
            <p14:xfrm>
              <a:off x="2653560" y="3957120"/>
              <a:ext cx="2505600" cy="345600"/>
            </p14:xfrm>
          </p:contentPart>
        </mc:Choice>
        <mc:Fallback xmlns="">
          <p:pic>
            <p:nvPicPr>
              <p:cNvPr id="4" name="Entrada de lápiz 3">
                <a:extLst>
                  <a:ext uri="{FF2B5EF4-FFF2-40B4-BE49-F238E27FC236}">
                    <a16:creationId xmlns:a16="http://schemas.microsoft.com/office/drawing/2014/main" id="{C0EC096B-1560-0B3A-6E96-36E05571C081}"/>
                  </a:ext>
                </a:extLst>
              </p:cNvPr>
              <p:cNvPicPr/>
              <p:nvPr/>
            </p:nvPicPr>
            <p:blipFill>
              <a:blip r:embed="rId3"/>
              <a:stretch>
                <a:fillRect/>
              </a:stretch>
            </p:blipFill>
            <p:spPr>
              <a:xfrm>
                <a:off x="2637720" y="3893760"/>
                <a:ext cx="253692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D54A0CEF-9B48-B1F9-5A60-E56AE2D486B8}"/>
                  </a:ext>
                </a:extLst>
              </p14:cNvPr>
              <p14:cNvContentPartPr/>
              <p14:nvPr/>
            </p14:nvContentPartPr>
            <p14:xfrm>
              <a:off x="3600360" y="2319120"/>
              <a:ext cx="1391400" cy="355680"/>
            </p14:xfrm>
          </p:contentPart>
        </mc:Choice>
        <mc:Fallback xmlns="">
          <p:pic>
            <p:nvPicPr>
              <p:cNvPr id="5" name="Entrada de lápiz 4">
                <a:extLst>
                  <a:ext uri="{FF2B5EF4-FFF2-40B4-BE49-F238E27FC236}">
                    <a16:creationId xmlns:a16="http://schemas.microsoft.com/office/drawing/2014/main" id="{D54A0CEF-9B48-B1F9-5A60-E56AE2D486B8}"/>
                  </a:ext>
                </a:extLst>
              </p:cNvPr>
              <p:cNvPicPr/>
              <p:nvPr/>
            </p:nvPicPr>
            <p:blipFill>
              <a:blip r:embed="rId5"/>
              <a:stretch>
                <a:fillRect/>
              </a:stretch>
            </p:blipFill>
            <p:spPr>
              <a:xfrm>
                <a:off x="3584520" y="2255760"/>
                <a:ext cx="14227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Entrada de lápiz 5">
                <a:extLst>
                  <a:ext uri="{FF2B5EF4-FFF2-40B4-BE49-F238E27FC236}">
                    <a16:creationId xmlns:a16="http://schemas.microsoft.com/office/drawing/2014/main" id="{8BE10196-3550-050F-DD1D-BE08BB83B580}"/>
                  </a:ext>
                </a:extLst>
              </p14:cNvPr>
              <p14:cNvContentPartPr/>
              <p14:nvPr/>
            </p14:nvContentPartPr>
            <p14:xfrm>
              <a:off x="8571960" y="2319120"/>
              <a:ext cx="1736280" cy="325800"/>
            </p14:xfrm>
          </p:contentPart>
        </mc:Choice>
        <mc:Fallback xmlns="">
          <p:pic>
            <p:nvPicPr>
              <p:cNvPr id="6" name="Entrada de lápiz 5">
                <a:extLst>
                  <a:ext uri="{FF2B5EF4-FFF2-40B4-BE49-F238E27FC236}">
                    <a16:creationId xmlns:a16="http://schemas.microsoft.com/office/drawing/2014/main" id="{8BE10196-3550-050F-DD1D-BE08BB83B580}"/>
                  </a:ext>
                </a:extLst>
              </p:cNvPr>
              <p:cNvPicPr/>
              <p:nvPr/>
            </p:nvPicPr>
            <p:blipFill>
              <a:blip r:embed="rId7"/>
              <a:stretch>
                <a:fillRect/>
              </a:stretch>
            </p:blipFill>
            <p:spPr>
              <a:xfrm>
                <a:off x="8556120" y="2255760"/>
                <a:ext cx="176760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Entrada de lápiz 6">
                <a:extLst>
                  <a:ext uri="{FF2B5EF4-FFF2-40B4-BE49-F238E27FC236}">
                    <a16:creationId xmlns:a16="http://schemas.microsoft.com/office/drawing/2014/main" id="{3F31AD8B-8723-05B6-2A5D-AEE0BD48D518}"/>
                  </a:ext>
                </a:extLst>
              </p14:cNvPr>
              <p14:cNvContentPartPr/>
              <p14:nvPr/>
            </p14:nvContentPartPr>
            <p14:xfrm>
              <a:off x="9232920" y="138240"/>
              <a:ext cx="661320" cy="1618560"/>
            </p14:xfrm>
          </p:contentPart>
        </mc:Choice>
        <mc:Fallback xmlns="">
          <p:pic>
            <p:nvPicPr>
              <p:cNvPr id="7" name="Entrada de lápiz 6">
                <a:extLst>
                  <a:ext uri="{FF2B5EF4-FFF2-40B4-BE49-F238E27FC236}">
                    <a16:creationId xmlns:a16="http://schemas.microsoft.com/office/drawing/2014/main" id="{3F31AD8B-8723-05B6-2A5D-AEE0BD48D518}"/>
                  </a:ext>
                </a:extLst>
              </p:cNvPr>
              <p:cNvPicPr/>
              <p:nvPr/>
            </p:nvPicPr>
            <p:blipFill>
              <a:blip r:embed="rId9"/>
              <a:stretch>
                <a:fillRect/>
              </a:stretch>
            </p:blipFill>
            <p:spPr>
              <a:xfrm>
                <a:off x="9223560" y="128880"/>
                <a:ext cx="680040" cy="1637280"/>
              </a:xfrm>
              <a:prstGeom prst="rect">
                <a:avLst/>
              </a:prstGeom>
            </p:spPr>
          </p:pic>
        </mc:Fallback>
      </mc:AlternateContent>
    </p:spTree>
    <p:extLst>
      <p:ext uri="{BB962C8B-B14F-4D97-AF65-F5344CB8AC3E}">
        <p14:creationId xmlns:p14="http://schemas.microsoft.com/office/powerpoint/2010/main" val="10119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3DB5FF2-3008-0DE8-EAC4-20B8FC43A979}"/>
              </a:ext>
            </a:extLst>
          </p:cNvPr>
          <p:cNvPicPr>
            <a:picLocks noGrp="1" noChangeAspect="1"/>
          </p:cNvPicPr>
          <p:nvPr>
            <p:ph idx="1"/>
          </p:nvPr>
        </p:nvPicPr>
        <p:blipFill>
          <a:blip r:embed="rId2"/>
          <a:stretch>
            <a:fillRect/>
          </a:stretch>
        </p:blipFill>
        <p:spPr>
          <a:xfrm>
            <a:off x="1251594" y="643466"/>
            <a:ext cx="9688811" cy="5571067"/>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Entrada de lápiz 5">
                <a:extLst>
                  <a:ext uri="{FF2B5EF4-FFF2-40B4-BE49-F238E27FC236}">
                    <a16:creationId xmlns:a16="http://schemas.microsoft.com/office/drawing/2014/main" id="{E30C9872-1A76-CA6E-810D-9C4447147384}"/>
                  </a:ext>
                </a:extLst>
              </p14:cNvPr>
              <p14:cNvContentPartPr/>
              <p14:nvPr/>
            </p14:nvContentPartPr>
            <p14:xfrm>
              <a:off x="29520" y="138240"/>
              <a:ext cx="9785520" cy="5457240"/>
            </p14:xfrm>
          </p:contentPart>
        </mc:Choice>
        <mc:Fallback xmlns="">
          <p:pic>
            <p:nvPicPr>
              <p:cNvPr id="6" name="Entrada de lápiz 5">
                <a:extLst>
                  <a:ext uri="{FF2B5EF4-FFF2-40B4-BE49-F238E27FC236}">
                    <a16:creationId xmlns:a16="http://schemas.microsoft.com/office/drawing/2014/main" id="{E30C9872-1A76-CA6E-810D-9C4447147384}"/>
                  </a:ext>
                </a:extLst>
              </p:cNvPr>
              <p:cNvPicPr/>
              <p:nvPr/>
            </p:nvPicPr>
            <p:blipFill>
              <a:blip r:embed="rId4"/>
              <a:stretch>
                <a:fillRect/>
              </a:stretch>
            </p:blipFill>
            <p:spPr>
              <a:xfrm>
                <a:off x="20160" y="128880"/>
                <a:ext cx="9804240" cy="5475960"/>
              </a:xfrm>
              <a:prstGeom prst="rect">
                <a:avLst/>
              </a:prstGeom>
            </p:spPr>
          </p:pic>
        </mc:Fallback>
      </mc:AlternateContent>
    </p:spTree>
    <p:extLst>
      <p:ext uri="{BB962C8B-B14F-4D97-AF65-F5344CB8AC3E}">
        <p14:creationId xmlns:p14="http://schemas.microsoft.com/office/powerpoint/2010/main" val="196402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9DD16-A81B-74AF-BCD1-F868EF0C5E1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4120119-6796-7F97-4B8F-C5C45EF6D105}"/>
              </a:ext>
            </a:extLst>
          </p:cNvPr>
          <p:cNvSpPr>
            <a:spLocks noGrp="1"/>
          </p:cNvSpPr>
          <p:nvPr>
            <p:ph idx="1"/>
          </p:nvPr>
        </p:nvSpPr>
        <p:spPr/>
        <p:txBody>
          <a:bodyPr/>
          <a:lstStyle/>
          <a:p>
            <a:r>
              <a:rPr lang="es-CL" dirty="0"/>
              <a:t>El nodo superior en un árbol de decisión en Machine Learning se conoce como el nodo raíz. Aprende a particionar en función del valor del atributo. Divide el árbol de una manera recursiva llamada partición recursiva.</a:t>
            </a:r>
          </a:p>
          <a:p>
            <a:r>
              <a:rPr lang="es-CL" dirty="0"/>
              <a:t>Esta estructura tipo diagrama de flujo lo ayuda a tomar decisiones. Es una visualización como un diagrama de flujo que imita fácilmente el pensamiento a nivel humano. Es por eso que los árboles de decisión son fáciles de entender e interpretar.</a:t>
            </a:r>
          </a:p>
          <a:p>
            <a:endParaRPr lang="es-CL" dirty="0"/>
          </a:p>
        </p:txBody>
      </p:sp>
      <mc:AlternateContent xmlns:mc="http://schemas.openxmlformats.org/markup-compatibility/2006" xmlns:p14="http://schemas.microsoft.com/office/powerpoint/2010/main">
        <mc:Choice Requires="p14">
          <p:contentPart p14:bwMode="auto" r:id="rId2">
            <p14:nvContentPartPr>
              <p14:cNvPr id="6" name="Entrada de lápiz 5">
                <a:extLst>
                  <a:ext uri="{FF2B5EF4-FFF2-40B4-BE49-F238E27FC236}">
                    <a16:creationId xmlns:a16="http://schemas.microsoft.com/office/drawing/2014/main" id="{D279137C-9F68-AC5B-981C-C3E65F16CFAE}"/>
                  </a:ext>
                </a:extLst>
              </p14:cNvPr>
              <p14:cNvContentPartPr/>
              <p14:nvPr/>
            </p14:nvContentPartPr>
            <p14:xfrm>
              <a:off x="1785600" y="4016160"/>
              <a:ext cx="1815120" cy="266760"/>
            </p14:xfrm>
          </p:contentPart>
        </mc:Choice>
        <mc:Fallback xmlns="">
          <p:pic>
            <p:nvPicPr>
              <p:cNvPr id="6" name="Entrada de lápiz 5">
                <a:extLst>
                  <a:ext uri="{FF2B5EF4-FFF2-40B4-BE49-F238E27FC236}">
                    <a16:creationId xmlns:a16="http://schemas.microsoft.com/office/drawing/2014/main" id="{D279137C-9F68-AC5B-981C-C3E65F16CFAE}"/>
                  </a:ext>
                </a:extLst>
              </p:cNvPr>
              <p:cNvPicPr/>
              <p:nvPr/>
            </p:nvPicPr>
            <p:blipFill>
              <a:blip r:embed="rId3"/>
              <a:stretch>
                <a:fillRect/>
              </a:stretch>
            </p:blipFill>
            <p:spPr>
              <a:xfrm>
                <a:off x="1769760" y="3952800"/>
                <a:ext cx="1846440" cy="393480"/>
              </a:xfrm>
              <a:prstGeom prst="rect">
                <a:avLst/>
              </a:prstGeom>
            </p:spPr>
          </p:pic>
        </mc:Fallback>
      </mc:AlternateContent>
    </p:spTree>
    <p:extLst>
      <p:ext uri="{BB962C8B-B14F-4D97-AF65-F5344CB8AC3E}">
        <p14:creationId xmlns:p14="http://schemas.microsoft.com/office/powerpoint/2010/main" val="23913087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5A88BE791677468719CCC7B7029BAA" ma:contentTypeVersion="11" ma:contentTypeDescription="Create a new document." ma:contentTypeScope="" ma:versionID="6581b8e7300bb058c002acec3f856fe8">
  <xsd:schema xmlns:xsd="http://www.w3.org/2001/XMLSchema" xmlns:xs="http://www.w3.org/2001/XMLSchema" xmlns:p="http://schemas.microsoft.com/office/2006/metadata/properties" xmlns:ns3="7e82566b-bc31-46bd-b811-3e0c014b97d4" xmlns:ns4="e9f9fbf8-5e48-4e81-b84c-7f7bc3a1e6d9" targetNamespace="http://schemas.microsoft.com/office/2006/metadata/properties" ma:root="true" ma:fieldsID="4e249164ca28c82b1dec93dc5e5a5195" ns3:_="" ns4:_="">
    <xsd:import namespace="7e82566b-bc31-46bd-b811-3e0c014b97d4"/>
    <xsd:import namespace="e9f9fbf8-5e48-4e81-b84c-7f7bc3a1e6d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82566b-bc31-46bd-b811-3e0c014b97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9fbf8-5e48-4e81-b84c-7f7bc3a1e6d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ADD3CE-88E9-45CE-B089-6986235064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82566b-bc31-46bd-b811-3e0c014b97d4"/>
    <ds:schemaRef ds:uri="e9f9fbf8-5e48-4e81-b84c-7f7bc3a1e6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D1C404-3BB6-424C-BD31-23C96C0EBEF8}">
  <ds:schemaRefs>
    <ds:schemaRef ds:uri="http://schemas.microsoft.com/sharepoint/v3/contenttype/forms"/>
  </ds:schemaRefs>
</ds:datastoreItem>
</file>

<file path=customXml/itemProps3.xml><?xml version="1.0" encoding="utf-8"?>
<ds:datastoreItem xmlns:ds="http://schemas.openxmlformats.org/officeDocument/2006/customXml" ds:itemID="{0436565E-59DD-4184-9982-348542C2D20C}">
  <ds:schemaRefs>
    <ds:schemaRef ds:uri="http://purl.org/dc/dcmitype/"/>
    <ds:schemaRef ds:uri="http://schemas.microsoft.com/office/2006/documentManagement/types"/>
    <ds:schemaRef ds:uri="7e82566b-bc31-46bd-b811-3e0c014b97d4"/>
    <ds:schemaRef ds:uri="e9f9fbf8-5e48-4e81-b84c-7f7bc3a1e6d9"/>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622</TotalTime>
  <Words>905</Words>
  <Application>Microsoft Office PowerPoint</Application>
  <PresentationFormat>Panorámica</PresentationFormat>
  <Paragraphs>47</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KNN, ARBOLES, TRAIN,TEST, VAL</vt:lpstr>
      <vt:lpstr>Presentación de PowerPoint</vt:lpstr>
      <vt:lpstr>Presentación de PowerPoint</vt:lpstr>
      <vt:lpstr>Definición de división Train-Valid-Test</vt:lpstr>
      <vt:lpstr>Presentación de PowerPoint</vt:lpstr>
      <vt:lpstr>Presentación de PowerPoint</vt:lpstr>
      <vt:lpstr>Árbol de Decisión</vt:lpstr>
      <vt:lpstr>Presentación de PowerPoint</vt:lpstr>
      <vt:lpstr>Presentación de PowerPoint</vt:lpstr>
      <vt:lpstr>Presentación de PowerPoint</vt:lpstr>
      <vt:lpstr>Presentación de PowerPoint</vt:lpstr>
      <vt:lpstr>Presentación de PowerPoint</vt:lpstr>
      <vt:lpstr>EJERCICIOS</vt:lpstr>
      <vt:lpstr>Recomendaciones</vt:lpstr>
      <vt:lpstr>Random Forest</vt:lpstr>
      <vt:lpstr>Presentación de PowerPoint</vt:lpstr>
      <vt:lpstr>Bagging Tree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ARBOLES, TRAIN,TEST, VAL</dc:title>
  <dc:creator>Jesus Eduardo Ortiz Sandoval</dc:creator>
  <cp:lastModifiedBy>Jesus</cp:lastModifiedBy>
  <cp:revision>2</cp:revision>
  <dcterms:created xsi:type="dcterms:W3CDTF">2022-05-02T04:44:44Z</dcterms:created>
  <dcterms:modified xsi:type="dcterms:W3CDTF">2022-05-04T14:31:51Z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0x0101009F5A88BE791677468719CCC7B7029BAA</vt:lpwstr>
  </property>
</Properties>
</file>