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0" r:id="rId8"/>
    <p:sldId id="261" r:id="rId9"/>
    <p:sldId id="259" r:id="rId10"/>
    <p:sldId id="263" r:id="rId11"/>
    <p:sldId id="265" r:id="rId12"/>
    <p:sldId id="264" r:id="rId13"/>
    <p:sldId id="266" r:id="rId14"/>
    <p:sldId id="267" r:id="rId15"/>
    <p:sldId id="268" r:id="rId16"/>
    <p:sldId id="262" r:id="rId17"/>
    <p:sldId id="269" r:id="rId18"/>
    <p:sldId id="270" r:id="rId19"/>
    <p:sldId id="271" r:id="rId20"/>
    <p:sldId id="272" r:id="rId21"/>
    <p:sldId id="273" r:id="rId22"/>
    <p:sldId id="274" r:id="rId23"/>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AA85B2-20EA-45A2-9169-BA9D72685F01}" v="1" dt="2022-05-02T14:49:42.4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112" d="100"/>
          <a:sy n="112" d="100"/>
        </p:scale>
        <p:origin x="6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05:58.52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11070 11485 0,'27'0'93,"1"0"-77,-1 0-16,28 0 16,0 0-16,27 0 0,-27 0 15,-1 0-15,-26 0 16,-1 0 0,1 0-16,-1 0 15,0 0-15,1 0 16,-1 0 31,28 0-32,-28 28-15,56-28 16,-1 0-16,27 0 16,1 0-16,-28 27 15,0-27-15,-54 0 16,27 0-16,-28 0 0,0 0 15,1 0 1,-1 0-16,1 0 16,-1 0-16,0 0 15,1 0-15,-1 0 0,1 0 16,-1 0-16,0 0 16,56 0-1,-29 0-15,1 0 0,27 0 16,-27 0-16,27 0 15,1 0-15,-1 0 16,-27 27-16,-28-27 16,28 28-16,0-1 15,27-27-15,27 28 16,-26-1-16,26 0 16,28 1-16,-27-1 15,27 1-15,0-28 16,-28 27-16,1 1 15,0-1-15,-56-27 16,-26 55-16,27-55 16,-28 27-16,0-27 15,1 28-15,27-28 16,-28 0-16,28 0 16,-28 0-16,1 0 15,-1 0 1,0 0-16,1 27 15,-1-27-15,1 0 16,-1 0-16,28 0 16,0 0-16,-1 0 15,29 0-15,26 27 16,-54-27-16,27 0 16,0 0-16,28 28 15,-28-1-15,1-27 16,-1 28-16,-27-28 15,-1 0-15,1 27 16,0-27-16,-28 0 16,1 0-16,27 0 15,-28 0-15,28 0 16,0 0-16,27 27 16,0-27-16,-27 0 15,0 0-15,-1 0 16,1 0-16,27 0 15,-27 0-15,0 0 0,0 0 16,0 0 0,-28 0-16,28 0 0,27-27 15,-27 27-15,0-27 16,-1-1-16,29 1 16,26-1-16,-27 1 15,-27 0-15,0-1 16,0 28-16,-28-27 15,1-1-15,26 28 16,-26-27-16,-28 0 16,27-1-16,1 28 15</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40:30.77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6028 5757 0,'0'-28'46,"-27"28"-46,-1 0 16,1 0 0,0 0-16,-1 0 15,1-27 1,-1 27-16,28-28 16,-27 28-16,-55-55 15,-28 28 1,1 27-16,-1-55 0,0 55 15,28 0-15,0 0 16,0 0-16,27-27 16,0 27-16,28-28 15,-28 28-15,28 0 16,-1 0 0,1 0-16,-1 0 15,1 0 1,0-27-16,-1 27 15,1 0-15,-55-27 16,27 27-16,0 0 16,28 0-16,-28 0 15,27 0-15,1 0 16,0 0-16,-1 0 16,1 0-1,-1 0-15,1 0 16,0 0-16,-28 0 15,27 0-15,1 0 16,-28 0-16,28 0 16,-1 0-16,1 0 15,0 0 1,-1 0 0</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40:43.11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3206 8004 0,'27'0'141,"1"0"-125,-1 0-16,1 0 15,-1 28 1,0-28-16,1 0 0,-1 0 16,28 27-1,-28-27-15,56 27 16,-56-27-16,28 0 15,-28 0-15,1 0 16,-1 0-16,0 0 16,1 0-16,-1 0 15,1 0-15,-1 0 16,0 0-16,1 0 16,-1 0-1,1 0 16,-1 0-15,0 0 0,56 0-16,-1-27 0,0-28 15,-27 28-15,54 27 16,-81-28-16,27 1 16,-28-1-16,28 28 15,-28 0-15,1-27 16,-1 27-16,0 0 15,1 0-15,-1 0 16,1 0-16,-1 0 16,0 0-1,1 0-15,-1 0 16,1 0-16,26 0 16,-26 0-16,54 0 15,-27 0-15,27 0 16,0 0-16,-54 0 15,26 0-15,1 0 16,-27 0-16,54 0 16,-27 27-16,27-27 15,-27 0-15,54 0 16,1 0-16,-1-27 16,-54 0-16,0 27 15,-28 0-15,1 0 16,-1 0 15,1 0-31,-1 0 16,0 0 15,1 27-31,-1-27 31,1 0-31,-28 27 16,27-27-1,0 28-15,1-28 16,-1 27-16,1-27 16,-1 28-16,0-28 15,1 27 1,-1-27-16,1 28 16,26-28-16,-26 27 15,109 0 1,-82 28-16,-1-55 0,1 0 15,-27 28-15,-1-28 16,0 0-16,1 0 16,-1 0-16,1 0 15,-1 0-15,0 27 16,1-27-16,27 0 16,27 27-16,-27-27 15,27 0-15,-27 0 16,-28 0-16,0 0 15,1 0-15,-56-27 266,1 27-250,0-27-1,-1 27-15,1-28 16,-1 28-16,1-27 16,0 27-1,-1 0 1,1-28-1,-1 28-15,1 0 0,0 0 16,-1 0-16,1-27 16,-28 27-1,0 0-15,28 0 16,-1 0-16,1-27 16,0 27-16,-1 0 15,1 0-15,-28 0 16,28 0-16,-1 0 15,-27 0 1,1 0-16,-1 27 16,27-27-16,-26 0 15,-1 0-15,27 0 16,-26 0-16,26 0 16,1 0-16,-1 0 15,-26-27-15,-29 27 16,-26 0-16,-1 0 15,-27 0-15,28 0 16,-1 0-16,0 0 16,28 0-16,27 0 15,1-28-15,-1 28 16,0 0-16,0 0 16,0 0-16,1 0 15,26 0-15</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40:53.05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3096 9813 0,'28'0'78,"-1"0"-62,1 0-16,-1 0 15,0 0-15,1 0 16,27 28-16,27-1 16,-55-27-1,1 0-15,-1 27 16,0-27-16,1 0 0,-1 0 15,1 0-15,-1 0 16,0 0 0,1 0-16,-1 0 15,28 0-15,0 0 16,-28 0-16,1 0 16,-1 0-16,0-27 15,1 27-15,-1 0 78,1 0-62,-1 0 0,0 0-16,1 0 15,-1 0 1,1 0-16,-1 27 15,0-27-15,1 28 16,-1-28 15,1 0-31,-1 0 16,0 0-16,1 0 16,-1 0-16,1 0 15,-1 0 16,0 0-15,28 27 0,-27 1-16,-1-28 15,0 27-15,1-27 16,-1 0-16,1 27 16,-1-27-16,0 28 15,1-28-15,-28 27 16,27 1-1,1-28-15,-1 0 16,0 0 0,1 0-1,-1 0 17,-27 27-17,-27-27 126,-1-27-141,-26-1 15,26 1 1,-27 27-16,1 0 16,26-28-16,-27 28 15,28-27-15,-28 27 16,0 0-16,28 0 16,-55 27-16,0 1 15,27-1-15,27-27 16,1 28-16,0-1 15,-56 1-15,56-28 16,0 0 0,-1 0-16,1 0 15,-1 0-15,1 0 16,0 0-16,-1 0 16,1 27-1,-1-27 1,1 0-16,0 0 15,27 27-15,-28-27 16,-27 0-16,28 0 16,0 0-16,-1 0 15,1 0 1,-28 0-16,28 0 16,-1 0-16,1 0 15,-1 0 1,1 0-16,0 0 15,-1 0 17,1 0-1,-1 0-15,1 0-16,0 0 15,-1 0-15,1 0 63,27-27-48,-28 0-15,1 27 16,0 0-16,27-28 16,-28 28-1,1-27 1,-1-1-1,1 28 17,27-27 15,27 27-32,1-28-15,-1 1 16,1 0-16,26-28 0,-26 27 15,54 1 1,-55 27-16,1-27 16,-1 27-16,28 0 0,-28 0 15,1 0 1,27 0-16,-28 0 16,0 0-16,1 0 15,-1 0 1,1 0-16,-1 0 15,0 0-15,1 0 32,-1 0-17,1 0 1,-1 0-16,0 0 16,1 0-16,-1 0 15,1-28-15,-1 28 16,0 0-16,1 0 0,-1 0 15,1 28 1,-1-28 0,0 0-16,1 0 15,-1 27-15,1-27 0,-1 0 16,0 0 0,1 0-1,-1 0-15,1 0 16,-1 0-1,0 0 1,1 0 0,-1 0-1,1 0-15,-1 0 16,0 0 0,-27-27-1,28 27-15,-1 0 16,1 0-16,-1 0 15,0-28-15,1 1 0,-1 27 16,1 0 0,-1 0-1,0-28 1,1 1-16,-1 0 16,1-1-16,-1 28 15,0-27-15,-27-1 78,-27 28-15,27-27-63,-27 27 15,-1 0-15,1-27 16,-1 27-16,1-28 16,0 28-16,-1 0 15,1 0-15,-1 0 16,1 0-16,0 0 16,-1 0-16,1 0 15,-28 0 1,28 0-1,-1 0-15,1 0 0,-1 0 16,1 0 0,0 0-1,-1 0 17,1 0 14,-1 28-30,28-1 15</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40:58.69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4795 9923 0,'-27'0'156,"-1"0"-140,1 0-16,0-28 16,-1 28-16,1 0 15,-1 0-15,1 0 16,0-27-16,-1 27 15,1 0 1,54 27 109,1-27-109,26 55-16,-26-55 15,27 0-15,-28 0 16,28 0-16,-28-27 16,1-1-16,-1 1 15,0 27-15,1 0 16,-1 0-1,-27-27 1,28 27-16,-56-28 438,1 1-423,-1 27 1,1 0-16,0-28 31,-28 28-15,27 0-16,1 0 15,-55 0-15,-28 0 16,-328 55 15,356-55-31,-1 28 16,29-28-16,26 0 15,1 0 95,-1 0-110,1 0 15,0 0-15,-1 0 16,1 0 0,-1 0-1,1 0 17,0 0-17,-1 0 1,1 0-1,-1 0-15,1-28 16,0 28-16,-1 0 16,1 0-16,27-27 15,-28 27 360,1-28-359,0 1-16,27 0 16,-28 27-1,28-28 1,0 1-1,28-1 251,-1 28-266,0 0 16,1 0-16,27 0 15,-1 0-15,-26 0 16,-1 0-16,1 0 16,-1 0-1,0 0 1,1 0 15,-1 0-15,1 0-16,-1 0 15,0 0-15,1 0 16,-1 0 0,1 0-16,-1 0 15,0 0 16,1 0-15,27 0 0,-28-27-16,0 27 15,1-27-15,-1 27 16</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41:09.8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6001 5757 0,'-28'-28'63,"1"28"-48,27-27 1,-27 27-16,-1-28 16,1 28-16,-1 0 15,1-27-15,0 27 16,-28 0-16,27 0 16,1 0-1,0 0-15,-1 0 16,1 0-1,-1 0-15,1 0 16,0 0-16,-1 0 16,1 0-16,-1 0 15,1 0-15,0 0 16,-1 0-16,1 0 16,-28 0-16,-55 0 15,56 0-15,-1 0 16,0 0-16,28 0 15,-1 0-15,1 0 16,-1-28 31,1 28-47,-28 0 16,0 0-16,-54 0 15,-28 0-15,27 0 16,1 0-16,-1 0 15,55 0-15,0 0 16,28 0-16,0 0 16,-1 0-16,1 0 109,-1 0-93,1 0-16,0 0 15,-1 0-15,1 0 16,-1 0-16,1 0 16,0 0-16,-1 0 15,1-27 1,-1 27-16,1 0 15,0 0 1,27-27 47,-28 27-48,1-28-15,-1 1 31,1 27-31,0 0 16,-1 0 0,1 0-16,-1-28 0,56 28 250,-1 28-250,1-1 15,-1 1-15,28-28 0,27 0 16,0 0-16,28 0 16,-28-28-16,28 28 15,-1-27-15,-27-1 16,-27 1-1,-27 27-15,-28-27 63,0-1-47,-28 28-16,1-27 15,-1 27-15,1 0 16,0-28-1,-1 28-15,1 0 16,-1 0-16,1 0 16,0 0-16,-28 0 15,27 28-15,-54-1 16,27-27-16,-27 28 16,0-1-16,27 0 15,28-27 1,-1 0-16,28 28 15,-27-1 64,0-27-79,-1 28 15,28-1-15,-27-27 16,27 27-1,0 1 17,-28-28-32,28 27 93,0 1-93,28-1 16,-28 1-16,27-1 16,1 0 31,-1-27-32,-27 28 1,27-28-16,1 27 15,-1 1-15,1-28 16,-1 27-16,0-27 16,1 27-1,27-27-15,27 0 16,27 0 0,1 0-16,0 0 0,-1 0 15,-54-27 1,0 27-16,-28 0 15,28-27-15,-28 27 16,1 0-16,-1 0 16,28-28-1,-28 28-15,1 0 16,-1 0 0,1 0-16,-1 0 15,0 0-15,1 0 16,-1 0-1,28 0-15,-28 0 16,1 0 0,-1 0-16,1 0 15,-1 0 1,0 0-16,1 0 16,-1 0-1,1 0-15,-1 0 16,0 0-16,1 0 15,-1 0 1,1 0 0,-1 0-16,0 0 15,1 0 1,-1 0-16,1 0 16,-1 0-16,0 0 15,1 0 1,-1 0-16,1 0 15,-1 0 1,0 0-16,1 0 16,-1 0-16,1 0 15,-1 0 1,0 0-16,1 0 16,-1 0-1,1 0 1,-1 0 46,0 0 48,1 28-48,-1-28-62,1 0 16,-1 0-1,0 0 1,-27-28 47,-27 28-48,27-27-15,-27-1 16,-1 28-1,28-27-15,-27 27 32,27-27-32,-28 27 0,28-28 15,-27 1 1,0-1 0,27 1-1,-28-1-15,28 1 16,0 0 62,-27 27-62,-1 0-1,1-28 1,0 1-16,-1 27 15,1 0-15,-1-28 16,1 28 0,0 0-16,-28-27 15,27 27-15,1 0 16,0 0-16,-1 0 16,1 0-1,-1 0-15,1 0 16,0 0-1,-1 0 189,1 0-189,-1 27 1</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41:23.04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3261 11266 0,'0'27'15,"0"1"-15,0-1 32,0 1-17,27-28 1,1 27 15,-1-27-15,-27 27-1,27-27 1,1 28 0,-1-28 15,1 27-15,-1-27-16,28 0 15,0 0 1,-28 0-16,0 0 15,1 0-15,-1 0 16,1 28 0,-1-28-1,0 0-15,1 0 16,-1 0 0,1 0-16,-1 0 15,0 0-15,1 0 16,-1 0-16,28 0 15,0 0-15,27 0 16,-27 0-16,0 0 16,-1 0-16,29-28 15,-1 1-15,0 27 16,-27 0-16,0 0 16,-28 0-16,0 0 15,1 0-15,-1 0 16,1 27-16,26-27 15,1 0 1,-27 0-16,-1 0 16,0 28-16,28-28 15,0 0-15,0 0 16,-28 0 0,1 0-16,-1 0 15,28 0-15,27 27 0,0 0 16,0-27-1,1 0-15,26 28 16,1-1-16,-28-27 0,28 28 16,-28-1-16,0-27 15,28 27 1,-56-27-16,29 28 0,-1-28 16,27 55-16,-26-55 15,26 0-15,-27 0 16,1 0-16,-29 27 15,1-27-15,-27 0 16,-1 0-16,0 0 16,1 0-16,-1 28 15,1-28 1,26 0 31,-26 0-32,27 0-15,-1 0 16,-26 0-16,27 0 16,-28 0-16,0 0 0,1 0 15,-1 0 1,1 0-16,-1 0 16,0 0-16,1 0 0,-1 0 15,1 0 1,-1 0-16,0 0 15,1 0-15,-1-28 16,1 28-16,-1 0 16,0 0-16,1-27 15,-1 27 32,1 0-16,-1 27-31,0 1 16,1-28 0,-1 0-16,1 0 0,-1 27 15,0 0 1,1-27 156,109 0-141,-82 0-15,-28 0-16,28 0 15,0 0-15,-28 0 16,28 0-16,-28 28 16,1-28-16,-1 0 15,0 0-15,-27 27 16,28 1-1,-1-28 1,-54 0 140,-1-28-140,1 1-16,27-1 16,-27 28-1,27-27-15,0 0 16,0-1-16,0 1 15,27-1-15,-27 1 16,27 27-16,-27-28 16,28 28-16,-28-27 15,27 27-15,-27-27 16,28 27 0,-28-28-16,27 1 31,0-1 31,1 1-46,-28 0 31,-28 27-32,28-28-15,-27 1 16,0 27 0,-1-28-16,1 28 15,-1-27-15,1 27 0,0 0 16,-1 0 0,1 0-16,-28 0 15,28 27-15,-28-27 16,0 28-16,0-1 15,0 1-15,-27-1 16,55-27-16,-28 27 16,-27 1-16,27-1 15,-27-27-15,-55 0 16,27 28-16,1-1 16,-28-27-16,0 0 15,-28 27-15,56 1 16,-56-28-16,28 27 15,28-27-15,26 28 16,1-28-16,55 0 16,-28 0-16,28 0 15,-1-28-15,1 28 16,-1-27-16,1 27 16,0 0-16,-28 0 15,0 0-15,-27 0 16,27 0-16,-55 27 15,28-27-15,0 28 16,55-28-16,-1 0 16,-27 27-16,28-27 15,-28 0-15,0 0 16,1 0-16,-1 0 16,27 0-16,-26 28 15,-1-28-15,-27 27 16,-1 0-16,29-27 15,-1 0-15,27 0 0,1 0 16,0 0 0,-1 0-1,1 0 1,-1 0-16,1 0 0,0 0 16,-1 0-16,1 0 15,-1 0 1,1 0-16,0 0 0,-1-27 15,1 27-15,-1-27 16,-54 27-16,0 0 16,27 0-16,0-28 15,-27 28-15,0 0 16,27 0-16,0 0 16,1-27-16,-1 27 15,55-28-15,-28 28 16,1-27-16,0 27 15,-1 0-15,1-28 16,-1 28-16,-26-27 16,-1 27-1,-27 0-15,27 0 16,27 0-16,1 0 16,0 0-16,-1 0 0,1 0 15,-1 0-15,1 0 16,0 0-1,-1 0 1</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41:35.58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9508 13294 0,'0'28'94,"-27"-28"-94,27 27 16,-28-27-16,1 28 15,-1-1-15,1-27 16,0 0-16,-1 0 16,1 0-16,-1 0 15,28 27 1,-27-27-16,0 0 15,-1 0-15,1 0 16,-28 0-16,28 28 16,-1-28-16,1 0 15,-1 0-15,1 0 16,0 0 0,-28 0-16,27 0 15,1 0-15,0 0 16,-1 0-16,1 0 15,-1 0-15,1 0 16,0 0-16,-1 0 16,28-28-1,-27 28-15,-1 0 32,1 0-17,0 0-15,-1 0 16,1 0-1,-28 0-15,28 0 16,-1-27-16,1 27 16,-1 0-16,1 0 15,-28 0-15,0 0 16,-27-27-16,0 27 16,-28-28-16,28 1 15,0 27-15,-28 0 16,56 0-16,-1 0 15,27 0-15,1 0 16,-28 0-16,28 0 16,-1-28-16,1 28 15,0 0-15,-1 0 16,1 0-16,-1 0 16,1 0-1,0 0 32,-1 0-31,1 0-1,-1 0-15,1 0 16,-28 0-16,28 0 16,-1-27-16,-26 27 15,-1 0-15,-27-28 16,-1 28-16,-26-27 15,27 0-15,-28-1 16,0 1-16,1-1 16,27 28-16,-1 0 15,1 0-15,27 0 16,1 0-16,26 0 16,1 0-16,-1 0 15,1 0 1,0 0-16,-1 0 15,1 0 1,-1 0-16,1 0 16,0 0-16,-1 0 15,28 28-15,-27-28 16,-1 0-16,1 0 16,0 0-16,-1 0 15,-27 27-15,-27-27 16,0 28-16,-28-1 15,28 0-15,0 1 16,27-1-16,28-27 16,-28 28-16,0-28 15,0 0-15,1 27 16,-1-27-16,-27 28 16,27-1-16,0-27 15,0 55-15,0-55 16,28 0-16,0 27 15,-1-27-15,1 28 0,-1-28 16,1 0 0,0 0-1,-1 0-15,28 27 16,-27-27-16,-1 0 16,1 27-16,-28-27 15,28 0-15,-1 0 16,1 0-1,-28 0-15,28 0 16,-55-27-16,-1 27 16,56-27-16,-28 27 15,28 0-15,-1-28 16,1 28-16,0 0 16,-1 0-16,56 0 296,-1-27-296,0 27 16,28 0-16,-27 0 16,26 0-16,1 0 15,55 0-15,-28 0 16,0 0-16,28 0 16,-1 0-16,1 0 15,-55-28-15,27 1 16,-27 27-16,0 0 15,-1 0-15,1 0 16,27-27-16,1 27 16,-1 0-16,0 0 15,-27 0-15,-28 0 16,28 0-16,-28 0 16,1 0-16,-1 0 140,-27 27-124,28-27-1,-28 27-15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17:59.68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16906 5702 0,'28'0'94,"-1"0"-78,0 0-1,1 0-15,-1 27 16,1-27-16,-1 0 15,0 0-15,1 0 16,-1 0-16,1 0 16,-1 0-16,0 0 15,1 0 1,-1 0-16,1 0 16,-1 0-16,0 0 15,1 0 1,-1 0-16,1 0 31,-1 0-31,0 0 16,1 0-1,-1 0 17,1 0-32,-1 0 15,0 0 63,1 0-62,-1 0 0,28 0-16,-28 0 15,1 0-15,-1 0 16,28 0-1,-28 0-15,1 0 16,-1 0-16,1 0 16,-1 0-16,0 0 15,1 0-15,-1 0 16,1 0 0,-1 0-1,0 0-15,1 0 0,-1 0 16,1 0-1,-1 0 1,0 0 31,1 0-47,-1 0 16,1 0-1,-1-27-15,0 27 16,1 0-16,-1 0 47,1 0-32,-1 0-15,0 0 47,1 0-47,-1 0 16,55 0-16,1 0 15,-1 0-15,-55 0 16,28 0-16,-28 0 16,1 0-1,-1 0 63,1 0-62,-1 0 0,0 0-1,1 0 17,-1 0-1,-27 27 0,28-27-31,-1 0 16,0 0-1,-27 28 1,28-28-16,-1 0 31,1 0-31,-1 27 16,0-27 46,1 0-30,-1 0 46,1 0-63,-1 0 1,-27 27 78,0 1 31,-27-28-16,-1 0-93,1 0-16,-1 0 15,1 0-15,-28 0 16,28 0 0,-1 0-16,-26 0 15,26 0-15,-27 0 16,28 0-16,0 0 15,-1 27-15,1-27 16,-1 0 47,1 0-48,0 0-15,-1 0 16,1 28-16,-1-28 15,1 0-15,0 0 16,-1 27-16,1-27 16,-1 0-1,1 27-15,0-27 16,-1 0-16,1 0 16,-1 0-16,1 0 15,0 0 1,-1 0-1,1 0-15,-1 0 16,1 0-16,0 0 16,-1 0-16,1 0 15,-1 0-15,1 0 16,0 0 15,-1 0-15,1 0-1,-1 0-15,1 0 16,-28 0-16,0 0 0,28 0 16,0 0-1,-1 0-15,1 0 16,-1 0 0,1 0-16,0 0 0,-1 0 31,1 0-16,-1 0-15,1 0 16,0 0 0,-1 0-16,1 0 15,-28 0-15,0 0 16,-27 0-16,0 0 16,27 0-16,28 0 15,-1-27-15,1 27 16,-1 0-16,1-27 15,0 27 110,-1 0-31,1 0-94,-1-28 16,1 28-1,27-27 126,0-28-125,27 28-16,-27-28 15,0 27-15,0 1 16,0-28 0,0 28-16,0-1 0,-27 1 15,0-1-15,27 1 16,0 0-16,-28 27 15,28-28 95,-27 1-110,27-1 15,-28 28 1,56 0 156,-28 28-156,27-1-16,28-27 15,27 28-15,0-28 16,28 54-16,0-54 15,-28 0-15,-27 28 16,-1-28-16,-26 0 16,-1 0-16,-27 27 15,28-27-15,-1 0 0,0 0 16,28 0 0,0 0-16,0 0 15,54 0-15,-26 0 16,-29 0-16,-26 0 0,-1 0 15,1 0 1,-1 0 15,0 0-31,1 0 16,-1 0 0,1 0-16,-1 0 15,0 0-15,1 0 31,-1 0 1,1 0-17,-1 0-15,0 0 16,1 0-16,-1 0 16,1 0 46,-28-27-62,27 27 16,0 0-1,-27-28-15,28 28 32,-1 0-17,1 0 1,-28-27-16,27 27 15,0 0 1,1 0 15,-1 0-15,1 0 31,-1 0-16,0 0-15,-27 27-1,28-27 1,-1 0 0,1 0-1,-1 0 1,0 0-1,1 0 1,-1 0 0,1 0-1,-1 0 1,-27 28 0,27-28-16,-27 27 15,28 1 1,-1-28-16,1 27 15,-28 0-15,27-27 16,-27 28-16,27-28 16,1 0-16,-1 0 31,1 0-31,-1 0 0,0 0 31,1 0 0,-1 0-15,-27 27 172,0 1-188,0-1 0,-27 1 15,27-1-15,0 0 16,0 1 15,0-1-15,0 1-1,0-1 1,0 0 125,-28 1-16,1-1-94,0 1-16,-1-28 1,1 27 0,-1-27 15,1 0-31,0 0 16,-1 0-16,1 0 15,-1 27-15,1-27 16,0 0-16,-1 0 0,1 0 31,-1 0-31,1 0 16,0 0-16,-1 0 0,1 0 15,-1 0 1,1 0 0,0 0-1,-1 0 1,1 0-16,-1 0 15,1 0-15,0 0 16,-1 0-16,1 0 16,-1 28-16,1-28 15,0 0-15,-1 0 16,1 0-16,-1 0 16,-26 0-16,26 0 15,-27 0-15,28 0 16,0 0-16,-1 0 15,1 0-15,-1 0 16,1 0-16,-28 0 16,28 0-1,-1 0-15,1 0 0,0 0 16,-1 0-16,1 0 16,-1 0-1,1 0-15,0 0 16,-1 0-1,1 0-15,-1 0 16,1 0-16,0 0 16,-1 0-16,1 0 15,-1-28-15,1 28 16,0 0 0,-1 0-16,1 0 15,-1-27-15,1 27 16,0 0-1,-1-27-15,1 27 16,-1 0-16,-26 0 94,26-28-94,-27 28 0,-54-55 15,27 28-15,54 27 16,1-27-16,-1 27 16,28-28-1,-27 28-15,0 0 16,27-27-16,-28 27 16,1-28 140,-1 28-141,1-27-15,27 0 0,-27 27 16,27-28 31,0 1-16,0-1-31,0 1 16,0-1-16,0 1 15,0 0-15,-28 27 16,28-28 0,0 1 15,0-1-31,-27 28 219,-1 0-219,1 28 15,0-1 1,-1-27-16,28 28 141,0-1 62,28-27-203,-1 27 31,0-27-31,-27 28 16,28-1-16,-1 1 15,1-1-15,-1 28 16,28-28-16,-28 1 15,1-1-15,-1 1 16,-27-1 125,-27-27-126,27 27-15,0 1 16,-28-28-16,28 27 78,28-27-62,-1 0-1,0 0 1,-54 0 140,0 0-140,27-27-16,-28-1 15,1 1-15,-1 0 16,1-1-16,0 28 16,27-27-16,-28 27 15,1 0 48,27-28 171,0 1-218,0 0-1,-28-1-15,28 1 16,0-1-16,-27 28 31,27-27-15,0-1 15,-27-81-31,27 54 16,-28 55 93,28 27-93,0 56-1,0-29-15,0 1 16,0 0-16,0-27 16,0-1-16,0 0 15,0 1-15,28-1 16,-1-27 0,-27 28-1,0-1 1,27-27-16,-27 27 0,28-27 78,-28 28-62,0-1 15,27-27 63,1 0 15,-1 0-78,55 0-31,-27-27 16,-28 27-16,1 0 15,-1 0 17,1 0-17,-1 0 1,0 0-16,1 0 16,-1 0 15,1 0 0,-1 0-31,0 0 0,28 0 16,-27 0-1,-1 0-15,0 0 16,1 0-16,-1 0 16,-27 27-16,28-27 15,-1 0 1,0 0 93,1 0-78</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18:01.05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18468 5510 0,'27'0'156,"1"0"-140,54 0-16,0 0 15,28 0-15,-1-28 16,-54 28-16,0 0 15,-28 0-15,1 0 16,-1 0 47,1 0-17,-1 0-46,0 0 0,1 0 32,-1 0-17,1 0 1,-1 0 0,0 0-1,1 0 1,-1 0-16,1 0 15,-1 0 1,0 0 0,-27-27-16,28 27 15,-1 0 1,1 0 0,-1 0 77,-27-27-93,27 27 16,1 0 15</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26:36.5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3453 13020 0,'27'0'78,"0"0"-62,1 0-1,-1 28-15,1-28 16,-1 0 0,28 0-16,54 0 15,-54 0-15,0 0 16,0 0-16,-28 0 15,1 0-15,-1 0 16,0 0 0,1 0-1,-1 0-15,1 0 16,-1-28 0,0 28-16,28-27 15,-27 27-15,26-28 16,-26 28-16,-1-27 15,28 0 79,0 27-94,-28-28 16,55 1-16,-54 27 15,-1 0-15,1 0 79,-1 0-64,55 0-15,-54 0 16,-1 0-16,0 0 15,1 0-15,-1 0 16,1 0-16,-1-28 16,0 28-1,1 0-15,-1 0 16,1 0 0,-1 0-16,0 0 15,1 0 1,-1 0-16,1 0 15,-1 0 1,0 0-16,1 0 16,-1 0-16,1 0 15,-1 0-15,0 0 16,1 0-16,-1 0 16,1 0-1,-1 0-15,0 0 16,1 0-1,-1 0-15,1 28 16,-1-28-16,0 0 16,1 0-16,27 27 15,-28-27-15,0 28 16,1-28-16,-1 0 16,1 0-16,-1 27 15,0-27-15,1 27 16,-1-27-16,1 0 15,-1 0-15,0 0 16,1 0-16,-1 0 16,28 0-16,27 0 15,0 0-15,28 0 16,-28 0-16,0 0 16,28-27-16,-55 27 15,0 0-15,-28 0 16,0 0 78,110-27-94,-109 27 15,27 0-15,-28 0 16,0 0-16,1 0 15,-1 0-15,1 0 16,-1 0-16,0 0 16,1 0-16,-1 0 15,55 0-15,-27-28 16,-27 28-16,-1 0 16,0 0-1,1 0-15,-1 0 16,1 0-16,-1 0 15,0 0-15,28-27 16,-27 27-16,-1 0 16,55 0-16,0-28 15,28 28-15,-28 0 16,-27-27-16,-28 27 16,28-28-16,-27 28 15,-1 0-15,0-27 16,1 27-1,-1 0 1,1 0 0,-1 0-16,0 0 15,1 27 1,-1-27-16,1 0 16,-1 28-16,0-28 15,1 0-15,-1 0 16,1 0-16,-28 27 15,54-27-15,-26 0 16,-1 0 0,1 0-16,-28 28 15,27-28-15,0 27 16,1-27-16,-1 28 16,1-1-16,-1 0 15,0 1-15,28-1 16,-27 1-16,-1-1 15,28 0-15,-28 1 16,1-1-16,-1-27 16,0 28-16,1-1 15,27 0-15,-28-27 16,0 28-16,1-28 16,27 0-16,-28 0 15,28 27-15,-28-27 16,1 0-16,26 0 15,1 0-15,27 0 16,1 0-16,-1-27 16,27-1-16,1 1 15,27 27-15,-27-27 16,-1 27-16,-27 0 16,-27 0-16,-27 0 0,-1 0 15,0 0 1,-27 27-16,28-27 15,-1 0-15,1 0 16,-1 0 0,28 0-16,0 0 15,-1 27-15,56-27 16,0 0-16,54 0 16,-27 28-16,0-28 15,-27 0-15,-28 27 16,-27-27-16,-28 0 15,0 0-15,1 0 63,-1 0-47,28 0-16,-28 0 15,1 0-15,-1 0 16,1 0-16,-1 0 31,0 0-15,1 0-16,-1 0 15,28 28-15,0-28 16,-55 27-16,55-27 16,-28 0-16,0 28 15,1-28 1,-1 0-16,1 0 15,-1 0-15,0 0 16,1 0-16,-1 0 16,1 0-1,-1 0-15,0 0 16,28 0-16,27 0 16,55-55-16,55 27 15,-27-27-15,-1 28 16,-54-28-16,27 28 15,-55-1-15,-55 1 16,-54 27 203,-1 0-204,1 0 1,0 0-16,-1 0 16,1 0-16,-1 27 15,1-27-15,-28 28 16,28-1-16,-1-27 16,-26 0-16,26 0 15,-54 28-15,27-28 16,0 0-16,-54 0 15,27 27-15,-28 0 16,83 1-16,-28-28 16,27 0-16,1 27 15,0-27-15,-1 0 78,1 0-78,-1 0 16,-54 0-16,55 0 16,-1 0-16,1 0 15,0 0-15,-1 0 16,1 0-16,-1-27 0,1 27 16,0-28-1,-1 28-15,1 0 16,-1 0-16,1-27 0,0 27 15,-1 0-15,1 0 32,-1 0-32,1-27 0,0 27 15,-1 0 1,1 0-16,-1 0 31,1 0-31,0 0 0,-1 0 16,1 0-16,-1 0 15,-26-28 64,-1 28-64,27-27 1,1 27-16,0-28 15,-1 28-15,1 0 16,-1 0-16,1 0 16,0 0-1,-28 0-15,27 0 16,-26 0-16,-1 0 16,-27 0-16,27 0 15,0 0-15,0 0 16,0 28-16,-27-28 15,55 0-15,-1 27 16,1-27-16,0 0 16,-1 28-16,1-28 15,-1 0 1,1 27-16,0-27 16,-1 0-16,-27 27 15,1-27-15,-1 0 16,0 28-16,28-28 15,-56 0-15,29 0 16,26 27 0,1-27-16,-1 0 0,1 0 15,0 0 1,-28 0-16,0 0 16,0 0-16,-54 0 15,-1 0-15,28 0 0,27 0 16,0 0-16,0 0 15,1 0-15,-1 28 16,27-28-16,-54 0 16,27 27-16,1-27 15,26 0-15,1 28 16,-1-28-16,1 27 16,0-27-16,-1 0 15,1 0-15,-1 0 16,-26 27-16,-29-27 15,-26 28-15,27-28 16,-28 0-16,55 0 16,-27 27-16,55-27 15,-1 0-15,1 0 16,-1 0-16,1 28 16,0-28-16,-1 0 15,1 0-15,-1 0 16,1 27-16,0-27 15,-1 0-15,1 0 16,-28 27-16,28-27 16,-28 0-16,-27 0 15,27 0-15,0 0 16,-27 0 0,54 0-16,-26 0 0,26-27 15,-27 27-15,28 0 16,0 0-16,-28 0 15,27 0-15,-26 0 16,-1-27-16,27 27 16,-54-28-16,27 28 15,28 0-15,0-27 16,-1 27-16,1-28 16,-1 28-16,1 0 15,0 0-15,-1-27 16,1 27-16,-28 0 15,28 0-15,-28 0 16,27 0-16,1-27 16,0 27-1,-1 0-15,1-28 16,-55 1-16,27-1 16,-55 1-16,1-1 15,-1 28-15,28-54 16,0 54-16,27 0 15,27 0-15,1 0 16,0 0-16,-1 0 16,1 0-1,-1 0-15,1 0 16,-28 0-16,-27 0 16,0 0-16,-28-28 15,1 28-15,54 0 16,27 0-16,-26 0 15,26 0-15,1 0 16,-1 0 0,1-27-16,0 27 15,-1 0-15,1 0 16,-1 0-16,1-28 16,0 28-16,-28 0 15,27 0-15,1 0 16,0 0-16,-1 0 15,1 0-15,-1 0 16,1 0 0,0 0-16,-28 0 15,0 0-15,-27 0 16,54 0-16,-26 0 16,26 0-16,1 0 15,-1 0-15,1 0 16,0 0-1,-28 0 1,-55 0-16,1 28 16,-1-28-16,0 55 15,56-55-15,26 0 16,-27 0 46,28 0-62,-28 27 16,0-27-16,28 0 16,0 0-16,-1 0 15,1 0-15,-1 0 16,-26 0-16,26 0 16,-27 0-16,1-27 15,-29 27-15,56 0 16,0 0-16,-1 0 15,1-28 64,-1 28-79,1 0 15,0-27-15,54 27 94,0 0-78,1 27-16,27-27 15,54 0-15,1 28 0,54-28 16,28 0-1,55 0-15,-56 0 0,1-55 16,-27 27-16,-1 1 16,0-28-16,-27 28 15,-27-1-15,-28 28 16,-54-27-16,-1 27 16,0 0-16,1 0 15,-1 0-15,1 0 16,54 0-16,0 0 15,0 0-15,28 0 16,27 0-16,-28 0 16,-26-27-16,26 27 15,-27 0-15,-54 0 16,-1 0-16,1-28 16,-1 28-1,0 0-15,28 0 16,27 0-16,1 0 15,-1 0-15,27 0 16,1 0-16,0 0 16,-83 0-16,28 0 15,-28 0-15,28 0 16,-28 0-16,1 0 16,-1 0-16,1 0 15,-1 0-15,0 0 16,1 0-16,-1 0 15,1 0 1,26 0-16,1 0 16,27 0-16,28 0 15,-28 0-15,0 0 16,1 0-16,-29 0 16,29 0-16,-29 0 15,1 0-15,-27 0 0,-1 0 16,28 0-1,-28 0-15,1 0 16,-1 0 0,28 0-16,27 28 0,-27-28 15,27 0-15,0 0 16,0 0 0,-27 0-16,0 0 0,-28 0 15,1 0-15,-1 0 16,1 0 46,-1 0-46,0 27 0,1-27-1,27 0-15,-28 0 16,0 0-16,1 27 15,-56-27 79,1 28-78,0-1-1,-56 1-15,-54-1 16,28 28-16,-1-55 16,1 55-16,54-55 15,0 0-15,-27 27 16,0 0-16,-28 1 16,0 27-16,-27-55 15,0 27-15,28 1 16,-1-1-16,28 0 15,27-27-15,28 0 16,-1 0-16,1 0 16,0 28-1,-1-28-15,1 0 16,-1 0-16,-26 0 16,-29 27-16,-26-27 15,27 28 1,54-28-16,1 0 0,-1 0 15,1 0 1,0 0 0,-1 0-1,1 0-15,-28 0 16,28 0 0,-1 0-1,83 0 32,55 0-31,-1-28-16,28 1 15,0-1-15,-27 1 16,-1 0-16,-26 27 16,26 0-16,1-28 15,-1 1-15,1 27 16,0-55-16,27 55 15,-28-55-15,-27 55 0,28-55 16,-28 55-16,-27-27 16,-28 27-1,1 0-15,-1 0 16,1 0-16,-1-28 0,0 28 16,1 0-16,-1 0 15,1-27-15,26 27 16,-26-27-16,27 27 15,-28-28-15,0 28 16,1 0-16,-1-27 16,1 27-16,-1-28 15,28 28-15,54-27 16,-26 0-16,-1-1 16,-27-27-1,-28 55-15,28 0 141,27 0-141,-27 0 15,27 0-15,-55 0 16,28 0 0,-27 0-16,-1 0 15,0 0 1,1 0-16,-1 0 16,1 0-16,-1 0 15,-27 28-15,27-28 16,1 0-16,27 27 15,-28-27-15,0 0 16,1 0-16,-1 0 16,1 28-16,-1-28 15,0 0 1,1 0 0,-1 27-1,1-27-15,-1 0 16,0 0-16,28 0 15,-27 27-15,26-27 16,-26 0-16,-1 28 16,1-28-16,-1 0 15,0 0-15,1 0 16,-1 0-16,1 0 31,-1 0-31,0 27 16,1-27-16,27 0 15,-1 28 1,1-28-16,0 0 16,-28 0-16,1 0 15,-1 0-15,1 0 16,-1 0 0,-27 27-16,27-27 15,1 0-15,-1 0 16,1 0-16,-1 27 15,0-27-15,28 0 16,-27 28-16,54-28 16,-27 0-16,-28 27 0,28-27 15,-28 0-15,1 0 16,-1 0 46,55 0-30,0 0-32,1 0 15,26 0-15,-81 0 16,-1 28-16,0-28 16,1 0-16,-1 0 62,1 0-46,26 27-1,-26-27-15,-1 0 16,1 0 0,-1 0-1,0 0 48,28 0-63,0 0 15,0-27-15,-28 27 16,1-28-16,-1 28 16,0 0-1,1 0 16,-28-27-31,27 27 16,1 0 0,-1 0-1,0 0 1,1 0-16,27 0 16,27-55-16,0 55 15,28 0-15,-56-27 16,-26 27-16,-28-28 172,-28 28-157,1 0 1,-28 0-16,0 0 16,28 0-1,-28 0-15,28 0 16,-28 0-16,0-27 0,0 27 15,-27 0-15,-27 0 16,81 0 0,-81 0-16,54 0 15,0 0-15,0 0 0,28-28 16,-1 28-16,-26 0 16,-29 0-16,-26 0 15,54 0-15,-27 0 16,27 0-16,-27 0 15,54 0-15,1 0 16,0 0-16,-1 0 16,1 0-16,-1 0 47,1 0-47,0 0 15,-1 0 1,1 0-16,-1 0 15,1 0 79,0 0-94,-1 0 203,1 28-203</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35:54.88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7371 11211 0,'27'0'32,"1"0"-17,-1 0 1,0 0-1,1 0-15,-1 0 16,1 0 0,-1 0 15,0 0-31,1 28 16,-1-28-1,1 0 1,-1 0-1,0 0 1,1 0 0,-1 0-16,1 0 15,26 0-15,1 0 16,27 0-16,28 0 16,0 0-16,-28 0 15,-55 0-15,1 0 16,-1 0-16,0 0 15,1 0-15,27 0 16,-1 0-16,1 0 16,-27 0-16,26 0 15,29 0-15,-1 0 16,-27 0-16,27 0 16,0 0-16,28 0 15,-1-28-15,28 28 16,0-27-16,-55 27 15,28 0-15,-28 0 16,-27 0-16,55 0 16,-28 0-16,-27 0 15,-28 0-15,0 0 16,1 0-16,-1 0 16,1 0-1,-1 0 1,0 0-16,1 0 31,-1 0-31,28 0 16,27 0-16,28 0 15,-28 0-15,0 0 16,55 0-16,28-55 16,-56 55-16,1-28 15,-1 1-15,1 0 16,-55 27-16,0 0 15,-28 0-15,0 0 79,56 0-64,-29 0-15,1 27 16,-27-27-16,-1 0 15,0 27-15,1-27 16,-1 0-16,1 28 16,-1-28-16,0 0 15,1 0-15,-1 0 16,1 0-16,-1 0 16,0 0-1,28 0-15,-27 27 16,-1-27-16,28 0 15,0 0-15,27 0 16,55 0-16,-55-27 16,0 27-16,-27 0 15,0 0-15,-28 0 16,55 0-16,1 27 16,-1-27-16,-55 0 15,28 0-15,27 0 16,28 0-1,-83 0-15,1 0 16,-1 0 78,0 0-79,1 0-15,-1 0 16,-27 28-16,28-1 31,-1 1-31,28-1 16,54 0-16,1 1 16,0 27-16,-28-55 15,-55 0-15,1 27 16,-1-27-16,-27 27 187,27-27-187,-27 28 94,0-1-94,0 1 31,0-1-15,-27-27 0,27 27-1,-27-27 1,27 28-16,-28-28 78,28 27-78,-27-27 16,-1 28-16,-26-28 15,26 27-15,1-27 16,-1 0-16,-26 0 15,26 27-15,-27-27 16,1 0-16,-1 0 16,0 0-16,-27 0 15,27 0-15,0 0 16,28 0-16,-1 0 16,1 0-16,-28 0 15,0 0-15,28 0 16,0 0-16,-1 0 15,1 0-15,-1 0 16,1 0-16,0 0 16,-1 0-16,1 0 15,-28 0-15,0 0 16,-27 0-16,0 0 16,-28 0-16,-27-27 15,28 27-15,26 0 16,1 0-16,27-27 15,1 27-15,26 0 16,1 0-16,-1 0 16,-26 0-16,-29 0 15,56 0-15,-55 0 16,27 0-16,28-28 16,-28 28-16,27 0 15,1 0-15,0 0 16,-1 0-16,1 0 15,-28 0 1,28 0-16,-28 0 16,-27 0-16,-1 0 15,1 0-15,-27 0 16,-1 0-16,28 28 16,0-28-16,-1 27 0,56-27 15,-55 27 1,27-27-16,0 28 15,-27-28-15,0 27 0,27-27 16,-27 28-16,0-28 16,-28 0-16,0 0 15,1 27-15,27 1 16,-1-28-16,29 0 16,-29 27-16,1-27 15,27 27-15,1 1 16,-1-28-16,27 0 15,1 0-15,0 0 16,-1 0 0,1 27-16,-1-27 15,-81 0-15,-1 0 16,1-27-16,-28 27 16,0 0-16,-28 0 15,56 0-15,-1 0 16,28 0-16,54 0 15,1 0 48,0 0-47,-1-28-16,-81-81 31,54 54-16,27 27-15,1 1 16,0 0-16,27-1 16,0 1 77,0-1-77,0 1-16,27 27 16,0 0 93,-27-27-93,28 27-16,-1 0 15,55-28-15,55-27 16,28 28-16,27 27 16,-1-27-16,-26-1 15,-1-27-15,-27 28 16,0 0-16,-27-1 0,-28 28 15,0 0 1,0 0-16,1 0 16,-1-27-16,0 27 0,-27 0 15,27-28-15,0 1 16,0 27 0,-27 0-16,0 0 15,0-28-15,-28 28 0,1 0 16,-1 0-16,0 0 15,1 0 1,-1 0-16,28 0 16,-28 0-16,28 0 15,-27 0-15,26 0 16,29 0-16,-1 0 16,0-27-16,-27 27 15,-28 0-15,83 0 16,-1 0-16,1 0 15,0 0-15,-28 0 16,27 0-16,1 0 16,-28 0-16,0 0 15,-54 0-15,-1 0 16,1 0-16,-1 0 16,0 0 62,-27-27-63,28 27 1,27-28-16,-28 28 16,0 0-16,1-27 15,-56 27 79</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36:08.8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10166 6716 0,'-28'0'78,"110"0"16,1-28-78,54 28-16,-28-54 15,1 26-15,-1 1 16,1-1-16,0 1 15,-1 0-15,-27 27 16,1-28-16,-1 28 16,-27-27-16,-1 27 15,-26 0-15,-1 0 16,1 0-16,-1 0 16,0 0-1,1 0-15,-1 0 0,1 0 16,81 0-1,-54 0-15,55 0 16,-1 0-16,1 0 16,-28 0-16,0 0 0,0 0 15,-54 0-15,-1 0 16,1 0 0,-1 0 62,28 0-78,27 0 15,-27 0-15,0 0 16,27 0-16,27 0 16,1 0-16,-55 0 15,0 0-15,-28 0 16,0 0-16,1 0 78,-1 0-62,1 0 62,-28 27-63,27-27-15,-27 28 32,27-28-1,1 27-31,-1 0 15,1-27-15,-28 28 16,27-28 31,0 27-31,1 1-16,-1-1 15,1-27-15,-1 27 16,0-27-1,-27 28 79,28-28-78,-1 27-1,1-27 48,-1 28-47,0-28-16,1 27 15,-56-27 141,1 27-156,0-27 16,-28 0-16,27 0 16,1 0-16,0 0 15,-28 0 1,27 0-16,-26 0 16,-1 0-16,-27 0 15,27 0-15,27 28 16,-54-28-16,27 0 15,28 0-15,-28 0 16,0 27-16,28-27 16,0 0-16,-28 28 15,27-28-15,-26 27 16,26 1-16,-27-1 0,1 0 16,-56 1-16,0 27 15,1-28-15,-1 0 16,1 28-16,54-27 15,27-28-15,-26 27 16,-1-27-16,27 27 16,-26-27-1,26 0-15,1 28 16,-1-28-16,1 27 16,-28-27-16,28 28 15,-28-1-15,28-27 16,-1 28-16,1-28 15,-28 0-15,28 0 16,-1 0-16,-27 0 16,28 0-16,0 0 15,-1 0-15,1 0 16,-1 0-16,1 0 16,0-28-16,-1 28 15,1 0-15,-1-27 16,1 27-16,0 0 15,-1-28 1,1 1-16,-1 27 16,1-28-16,0 28 15,-1-27-15,1 0 16,-1-1-16,1 1 16,0-1-16,27 1 15,-28 27-15,28-27 16,-27 27-16,-1-28 15,28 1-15,-27 27 16,27-28-16,-27 28 16,-1 0-16,1 0 15,-1 0 1,1 0 0,0 0-16,-1 0 0,1 0 15,-1 0 1,1 0-16,0 0 15,-1 0-15,1 0 16,54 0 125,83-27-141,-1 0 15,83-28-15,27 0 16,-27 27-16,55-26 16,-28 26-16,-55-27 15,-27 28-15,0 0 16,-27 27-16,0 0 15,-28-28-15,-27 28 16,27 0-16,-55 0 16,1 0-16,-1 0 15,0 0 1,1 0 31,27 28-32,-28-28-15,28 0 16,-28 0-16,1 0 16,-111 27 46,-26-27-46,-28 0-16,27 27 15,-27-27-15,28 0 16,-56 0-16,28 0 16,-27 0-16,27 28 15,0-28-15,27 0 16,83 0-16,-1 0 16,1 0-16,0 27 78,-1 1-63,1-28-15,-1 0 16,111 27 46,-1-27-46,27 0-16,1 0 16,27 0-16,-55 0 15,55 0-15,-27 27 16,-1-27-16,1 0 16,0 0-16,-28 0 15,27-54-15,56 54 16,-28 0-16,0 0 0,-55 0 15,0 0-15,-82-28 16,28 28 0,-1 0-16,0 0 62,1-27-46,-1 27-16,1 0 15,-1 0-15,-27-28 63,55 28-63,54-27 16,-26 27-16,-29 0 15,-26 0 32,-1 0-31,1 27-1,-1-27 17,0 28-1,28-28-16,0 27-15,-28-27 16,28 0-16,-27 0 16,-28 28 77,-28-1-61,-81 0-32,-1 1 15,0-1-15,28 1 0,0-28 16,27 27-16,-27-27 16,-28 28-16,56-28 15,-1 0 1,27 0-16,-26 0 0,-1 0 15,0 0-15,0 0 16,0 27 0,1 0-16,-56-27 15,28 0-15,54 0 16,-26 0-16,26 0 16,1 0-16,-1 0 15,1 0-15,0 0 16,-28 28-16,0-1 15,-55 1-15,28-28 16,27 27-16,28-27 16,-28 27-16,28-27 15,-55 28-15,-1-28 16,1 0-16,-27 27 16,26-27-16,29 28 15,-1-1-15,27-27 16,1 0-16,0 0 15,-1 0 1,-27 0 0,28 0-16,0 0 15,-1 0-15,1 0 16,-1 0-16,-26 0 16,54 27-16,-55-27 15,27 0-15,1 0 16,0 0-16,-1 0 15,1 0-15,-1 0 16,1 0-16,0 0 16,-28 0-1,27 0 1,-26 0-16,26 0 16,1 0-16,-1 0 0,1 0 15,27-27 110,-27 0-94,27-1-15,-28 1-16,28-1 16,0 1-16,-27 0 15,27-1 1,0 1-16,-28-1 16,28 1-16,-27 0 0,27-1 15,-27 1 1,-1-1-16,1 1 15,-1 27-15,1-28 16,27 1-16,-27 27 0,-1-27 188,28-1-173,0 1 1,28-1 15,-1 1-31,0 0 0,1-1 16,-1 1-16,1-1 15,-1 28 95,0 0-95,56 0-15,-29 28 16,29-28-16,-1 0 16,27 0-16,-54 27 15,55 1-15,-1-28 16,1 0-16,0 0 15,-1 0-15,-54-28 16,-28 28-16,1-27 16,27 27-16,-28 0 15,0-28-15,1 28 16,-1 0-16,1-27 16,-28 0 124,0-1-124</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36:30.38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23921 6743 0,'27'0'109,"0"0"-78,1 0-31,-1 0 16,1 0-16,-1 0 15,28-27-15,-28 27 16,1 0-16,-1 0 16,0 0-16,1 0 15,-1-28-15,1 28 16,-1 0-16,0 0 16,28 0 93,0 0-109,55 0 16,-28 28-16,27-28 15,-26 27-15,-1 1 16,-27-28-1,-1 27-15,-26-27 0,-1 0 16,1 27-16,-1-27 16,0 0-1,1 0 1,-1 0-16,28 0 16,-28 0-16,1 0 15,27 0-15,-1 0 16,-26 0-16,-1 0 15,1 0-15,-1 0 16,0 0-16,1 0 16,-1 0-16,1 0 15,-1 0-15,0 0 16,1 0 0,-1 0-16,1 0 15,-1 0-15,28 0 16,0 0-1,-28 0-15,28 0 16,-28 0-16,1 0 16,-1 0-16,0 0 15,1 0 1,-1 0-16,1 0 16,-1-27-16,28 27 15,0 0-15,-28-27 16,28 27-16,-28-28 15,28 28-15,-28 0 16,28 0-16,-27-27 16,-1 27-16,0 0 15,1 0-15,-1 0 78,1 0-62,54 0 0,-27 0-16,-1 0 15,-26 0-15,54 27 16,-55-27 0,1 0-16,-1 0 15,1 0-15,-1 0 16,0 0-16,1 0 15,-1 0 1,1 0-16,-1 0 16,28 0-16,-28 0 15,28 0-15,0 0 16,27 0-16,-55 0 16,1 0-16,-1 0 15,1 0-15,-1 0 63,28 0-48,0 0-15,-1 0 16,-26 0-16,-1 0 16,1 0-16,-1 0 15,0 0 79,1 0-94,27 0 16,-28 0-16,0 0 15,1 0 1,-1 0-1,1 0 1,-1 28-16,28-1 16,-28 0-16,1 1 15,-1-28-15,-27 27 47,27-27-47,-27 28 16,28-1-1,-1 1-15,1-1 16,-1 0-16,-27 1 16,27-28-16,-27 27 218,-54 1-186,-56-1-17,28 0-15,0-27 16,-1 0-16,1 28 16,-27-1-16,-1-27 15,28 0-15,-28 0 16,55 28-16,1-28 15,26 0-15,1 0 16,-1 27 62,-54-27-62,55 0-1,-28 0-15,0 0 0,0 0 16,1 0-16,26 0 16,1 0-1,-28 0-15,28 0 0,-1 0 16,1 27-16,-1-27 16,1 0-1,-28 0 1,28 0-16,-1 0 0,1 0 15,0 0 1,-1 0-16,-27 0 16,28 0-16,0 0 15,-1 0-15,1 28 16,-1-28-16,1 27 16,0-27-16,-1 0 15,1 0-15,-1 0 16,1 0-16,0 0 15,-1 0 1,-27 0-16,28 0 16,-28 0-16,-27 0 15,0 0-15,0 0 16,-1-27-16,1 27 16,27 0-16,28 0 15,0 0-15,-1 0 16,1-28-16,-1 28 15,-26 0-15,-29-27 16,29 0-16,-29 27 16,-26-28-16,27 28 15,54-27-15,-27 27 16,28 0-16,0-28 16,-1 28-16,1 0 15,-28-27-15,28 27 16,-1-27-16,-27 27 15,28-28-15,-28 1 16,28 27-16,-1 0 0,1-28 16,0 28-1,-1 0-15,1-27 16,-1 27-16,1-27 0,0-1 16,-1 28-1,1-27-15,-1 27 16,1 0 78,0 0-1,-1 0 95,1 27-173,-1 1 1,1-28-16,0 0 16,27 27 187,-28-27-188,1 0 17,27 27-17,-28-27 1,1 0-16,0 0 16,-1 0-16,28 28 125,28-56 46,54 1-171,27 0 16,1-28-16,27 27 16,0 1-16,0 27 15,-27-28-15,-1 28 16,1 0-16,-28 0 0,0 0 16,0 0-1,-27 0-15,55 28 16,-55-1-16,27-27 0,0 0 15,-27 0-15,27 0 16,-55 0 0,1 0-16,-1 0 0,1 0 15,-1 0-15,0 28 16,1-28-16,-1 0 16,1 0-1,-1 27-15,0-27 16,1 0-16,-1 0 15,1 0-15,-1 0 16,0 0-16,28 0 16,-27 28-16,-1-28 15,28 0-15,-28 27 16,1-27-16,26 0 16,-26 0-16,-1 0 15,-27 27-15,28-27 16,-1 0 15,0 0-31,1 0 16,-1 0-1,1-27-15,-1 27 16,0-27-16,28 27 16,0-28-16,27 28 15,-27 0-15,-28 0 16,1 0-16,-1 0 15,1 0-15,-1 0 16,0 0-16,1 0 16,-1 28-16,1-28 15,-1 0-15,0 0 16,1 0-16,-1 0 16,1 0-1,-1 0-15,0 0 16,1 0-1,27 0-15,-1 0 0,-26 0 16,-1 0-16,1-28 16,54 1-1,-55 27-15,1-28 16,-28 1-16,27-1 16,0 28-1,-27-27 1,28 0-16,-1 27 0,1-28 15,-1 1-15,0 27 16,1-28-16,-1 28 16,1-27-16,-1 27 15,-27-27-15,27-1 32,1 28-32,-28-27 15,27-1-15,1 28 16,-1-27-16,0 27 15,1-27-15,-1 27 16,1-28-16,-1 28 16,0 0-1,1 0 79,-1 0-94,1 28 47,-56-1 47,-27 0-94,-82 1 15,55-1-15,0 1 16,-28-28-16,-27 27 16,0 0-16,28-27 0,-1 0 15,1 0 1,54 0-16,27 0 15,-26 0-15,26 0 0,1 0 16,-1 0-16,1 0 16,0-27-16,-1 27 15,1 0 1,-1 0-16,1 0 16,-28 0-1,28 0-15,-1 0 16,-26 0-16,-1 0 15,0 0-15,0 0 16,28 0-16,-1 0 16,-26 0-1,26 27-15,-27-27 16,28 0-16,0 0 16,-28 0-16,27 0 15,1 0-15,-28 0 16,28 0-16,-1 0 15,1 0 1,0 0-16,-1 28 16,1-28-16,-1 0 15,1 0-15,0 0 16,-1 0-16,1 0 16,-1 0-1,1 0-15,0 0 16,-28 0-16,27 0 15,1 0-15,0-28 16,-1 28 0,1 0-16,-28-27 15,28 27-15,-28-27 16,-27-1-16,27 1 16,-55 27-16,83-28 15,-28 1-15,0 27 16,0 0-16,28-27 15,0 27-15,-28 0 16,27 0-16,-26 0 16,26 0-16,-27 0 15,1 0-15,26 0 16,1 0 0,-28-28-16,28 28 0,-1 0 15,1 0-15,-1-27 16,1 27-16,0 0 15,-1 0 1,1 0-16,-1 0 16,1 0-16,0 0 15,-1 0-15,1 0 16,-1 0 31,1 0-47,0 0 15,-1 0-15,1 27 16,-1-27-16,1 0 16,27 28 46,-27-1-62,-1-27 16,1 27-16,27 1 15,-28-28-15,1 0 16,27 27 0,-27-27-16,27 28 15,-28-28-15,1 0 16,-1 27 0,1-27-1,0 27 1,-1-27-16,1 28 15,-1-28-15,1 27 16,27 1 62,0-1-31,27-27-31,1 27-16,-1-27 15,1 0-15,-1 0 16,0 0-16,1 0 16,-1 0-1,1 0 1,-1 28-16,0-1 15,-27 1 17,0-1-17,0 1 1,0-1-16,0 0 16,-27 1-1,27-1 1,-27-27-16,27 28 0,-28-28 15,56 0 110,-1 0-125,0 0 16,28-55-16,55 27 16,-28 1-16,28 0 15,-1 27-15,1-28 16,-28 1-16,0 27 16,0 0-16,1 0 15,-29 0-15,-26 0 16,-1 27-16,28-27 15,-28 0-15,1 28 16,-1-28-16,1 0 16,26 0-16,1 0 15,27 0-15,-27 0 16,0 0-16,0 0 16,0 0-16,-28 0 15,0 0 1,1 0-1,-1 0-15,1 0 16,-1 0-16,0 0 16,56 0-16,-56 0 15,28 0-15,-28 0 16,1 0-16,-1 0 31,0 0-31,1 0 16,-1 0-16,1 27 15,-1 0-15,28-27 16,0 0-16,-1 0 0,-26 0 16,-1 0-1,1 0 1,-1 0-16,0 0 0,1 0 16,-1-27-16,1 27 15,-28-27 1,27-1-16,0 28 15,1 0-15,-1-27 0,1 27 16,-28-28-16,27 28 16,0-27-16,1 27 15,-1 0-15,1-28 16,-56 1 93,1 27-93,-28 0-16,0 0 16,-27 0-16,-28 0 15,-27 0-15,0-27 16,28 27-16,27 0 15,-1 0-15,29 0 16,26 0-16,1 0 0,-1 0 16,1 0-16,0 0 15,-1 0-15,1 0 16,-1 0 0,-26 0-16,26 0 15,1 0-15,-1 0 16,1 0-1,0 0 64,-1 0-64,56-28 63,-1 28-78,28-27 16,27 27 0,0-28-16,0 28 0,1-27 15,-1 27-15,27-27 16,28-1-16,28 28 15,-28 0-15,-55 0 16,28-27-16,-28 27 16,-27-28-16,-28 1 15,0 27-15,1 0 16,-1 0-16,1 0 16,-1 0-16,0 0 15,1 0-15,-1-27 16,1 27-1,-1 0 1,0 0 0,1 0-16,-1 0 15,1-28-15,-1 28 16,0 0-16,1 0 16,27 0-1,-28-27-15,0 27 16,1 0-16,-1 0 15,1 0 1,-1 0-16,0 27 391,-27 1-376</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38:59.50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4960 11430 0,'27'0'79,"0"0"-79,-27 28 15,28-28 1,-1 0-16,1 0 15,-1 0 1,0 0 0,28 0-16,-27 0 15,54 27-15,-27-27 16,27 0-16,0 0 16,0 0-16,-27 0 15,27 0-15,0 0 16,-27 0-16,0-27 0,0 27 15,-28-28-15,28 28 16,0 0-16,0-27 16,54 27-1,-27-27-15,1-1 0,26 28 16,1-27-16,-28 27 16,0 0-16,-27-28 15,27 28-15,-27-27 16,27 27-16,-54-27 15,-1 27-15,0 0 16,1 0-16,-1 0 16,1 0-16,-1 0 15,28-28-15,0 28 16,54 0-16,1 0 16,-1 0-16,-26 0 15,26-27-15,1 27 16,-28 0-16,-27 0 15,-28-28-15,1 28 16,-1 0 0,0 0-16,1 0 15,-1 0-15,1 0 16,-1 0-16,0 0 16,1 0-16,27 28 15,-1-1-15,1-27 16,0 28-16,0-28 15,27 27-15,-27-27 16,0 0-16,54 0 16,-27 27-16,1 1 15,-29-28-15,1 27 16,-27-27-16,-1 0 16,0 0-16,1 28 62,-1-1-46,1-27-16,26 27 15,1-27-15,-27 28 16,-1-1 0,0-27-16,1 0 15,-56 0 188,1 0-187,0 0-16,-1-27 16,1 27-16,-1 0 15,1-28 1,0 28-16,-1 0 15,1 0-15,-1 0 0,1 0 16,0-27-16,-56 27 16,29 0-16,-56-27 15,0-1-15,1 28 16,-1 0-16,1 0 16,-56-27-1,110 27-15,28 0 16,-28 0-16,28 0 15,-1 0 1,1 0-16,0 0 16,-28 0-16,27 0 15,-26 0 1,-1 0-16,0 0 16,-27 0-16,27 0 0,0 0 15,0 0 1,1 0-16,26 0 15,1 0-15,-28 0 16,28 0-16,-1 27 0,-27 1 16,-27-1-16,0 0 15,-28 1 1,28-1-16,-27 28 0,-1-55 16,28 55-16,27-28 15,0-27-15,-27 28 16,27-28-16,28 27 15,-83-27-15,55 55 16,-27-55-16,27 27 16,28-27-16,0 0 15,-1 0-15,-27 0 16,28 28-16,-28-28 16,28 0-16,-1 0 15,1 0 1,0 0-16,-1 0 15,1 0-15,-1 0 16,1 0-16,0 0 16,-1 0-16,1 0 15,-1 0-15,1 0 16,-28 0 0,28-28-16,-1 28 15,1 0-15,0-27 16,-1 27-16,1-28 15,-1 1-15,1 0 16,0-1 0,-1 28-16,1 0 15,-1-27-15,1-1 16,0 28-16,-1-27 16,1 27-16,-1-27 15,1 27 1,82 0 109,27 27-125,0-27 15,28 55-15,-1-28 16,56 1-16,-1-1 16,1-27-16,54 0 15,-27 0-15,-1-55 16,56 28-16,-110-28 16,0 0-16,27 28 15,-54-28-15,0 28 16,-1-1-16,-54 28 15,0 0-15,27 0 16,-27 0 0,-28 0-16,1 0 15,54 0-15,0 0 16,-27 0-16,0 0 16,-1 0-16,-26 0 15,-1 0-15,1 0 0,-1 0 16,0 0-16,1 0 15,-1 0-15,1 0 16,-1 28 0,0-28-1,1 0-15,27 0 16,-1 0-16,-26 27 16,54-27-16,0 0 15,0 27-15,1 1 16,-1-1-16,-27-27 15,27 0-15,0 0 16,-27 0-16,-28 0 16,1 0-16,-1 0 15,0 0-15,1 0 16,-1 0-16,1 28 31,-1-28-31,0 0 16,28 27-16,-27-27 15,26 27-15,29-27 16,-29 0-16,-26 28 16,-1-28-16,-54 0 109,-1 0-93,1 0-16,-55 0 15,27 0-15,-27 27 16,-28-27-16,28 0 16,0 0-16,0 0 15,-1 28-15,1-28 16,0 0-16,0 0 15,0 0-15,-1 0 16,1 27-16,-27-27 0,-1 27 16,0 1-1,28-1-15,0-27 0,0 28 16,-28-28-16,28 27 16,-28-27-16,1 28 15,27-1-15,27-27 16,27 0-16,1 0 15,0 0-15,-1 27 16,1-27-16,-1 0 16,1 0-16,0 0 15,-28 0-15,0 0 16,0 0-16,0 0 16,1 0-16,-1 0 15,-27 0-15,27 0 16,27 0-1,1 0-15,0 0 16,-28 0-16,27 0 16,56 0 77,27-27-93,27 0 16,55-1-16,55-54 16,54 27-16,28 0 15,28 28-15,163-28 16,-191 0-16,-54 0 16,-56 55-16,-82 0 15,-27 0-15,-28 0 94,-54 0-47,0 0-32,-1 0 1,-27 0-16,-27 0 16,-27 28-1,-1-1-15,-54 1 0,-28 26 16,0-54-16,-27 28 16,54 27-16,28-28 15,28 0-15,27 1 16,54-28-16,56 0 78,26 0-78,1-28 16,55 1-16,54-28 0,1 28 15,-28-1-15,27-26 16,0 26-1,-54 1-15,0 27 0,-28-28 16,-27 28-16,-28 0 16,0 0-16,1 0 15,-28-27 110,0 0-93,-28-1 46,1 28-78,0-27 0,-28 27 15,-27 0-15,-1 0 16,1 0 0,-82 0-16,-1 0 0,28 0 15,-54 0-15,54 0 16,-28 0-1,56 0-15,-28 27 0,54 1 16,1-28-16,27 0 16,28 27-16,0-27 15,-1 0-15,1 0 16,-1 0-16,1 0 16,-55 0-1,27 0-15,-55 0 16,28 0-16,0 0 15,-55 0-15,27 0 16,1 55-16,-1-55 16,28 0-16,55 0 15,-1 0-15,1 0 16</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0703" units="1/cm"/>
          <inkml:channelProperty channel="Y" name="resolution" value="32.14286" units="1/cm"/>
          <inkml:channelProperty channel="T" name="resolution" value="1" units="1/dev"/>
        </inkml:channelProperties>
      </inkml:inkSource>
      <inkml:timestamp xml:id="ts0" timeString="2022-05-02T14:39:42.50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3261 3619 0,'27'0'47,"1"27"-16,-1-27-31,-27 27 15,27 1 1,1-28-16,-1 0 16,1 0-1,26 0-15,-26 0 16,-1 0-16,28-28 16,55 28-16,-28-27 15,0 27-15,0-55 16,0 55-16,28-27 15,27 27-15,-27-28 16,27 28-16,27 0 16,-27-27-16,27-1 15,56 28-15,-56 0 16,0 0-16,-27-27 16,-54 27-16,-1 0 15,-27-27-15,-28 27 16,0 0-16,1 0 15,-1 0 1,1 0-16,-1 0 31,0 0-15,1 0 0,-1 0-1,1 27-15,-1-27 16,0 27-16,1 1 15,-1-28-15,1 27 16,-1 1-16,0-28 16,1 0-16,-28 27 47,27-27-32,-27 28-15,28-28 16,-28 27-1,0 0 1,27 1-16,-27-1 16,27 1-16,-27-1 15,28 0-15,-1 1 16,-109-28 156,0 0-172,27 0 15,0 0-15,0 0 16,1 27-16,-29-27 0,29 0 16,26 28-1,1-28-15,-1 0 0,1 27 16,0-27 0,-1 0-16,1 0 15,-28 27-15,28-27 16,-1 28-1,1-28-15,-1 0 16,1 0-16,0 0 16,-1 0-16,1 0 15,-1 0 1,1 0-16,0 0 16,-1 0-16,1 0 15,-28 0-15,0 0 16,-27 0-16,0 0 15,0-28-15,-1 1 16,-26 27-16,27 0 16,-28-27-16,55 27 15,-27-28-15,0 28 16,54 0-16,1 0 16,0 0-1,-1 0-15,1 0 31,-1 0-15,1 0-16,0 0 16,-1 0-16,1 0 15,-1 0-15,1 0 16,-55 0 0,0 0-16,-28 0 15,0 0-15,1 0 16,54 0-16,28 0 15,-1 0-15,1 0 16,-1 0 62,1 0 0,-55 0-62,27 0-16,28 0 16,-1 0-16,1 0 15,82-27 126,82 27-126,27 0-15,55 0 16,0 0-16,55 0 16,-27 0-16,0-28 15,-28 28-15,-82 0 16,0 0-16,-55 28 16,-27-28-16,-28 0 15,-27 27 79,28-27-78,-1 0-16,0 0 15,1 0-15,27 0 16,-1 0-1,-26 0-15,-1 0 16,1 0 47,-28 28 30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797D2-350E-2F14-B9B6-72B2A87DF69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E5551B00-72CA-9577-325F-9222B805BA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BFB20F5F-F286-D7CB-AD30-EBDDAF7CF6C7}"/>
              </a:ext>
            </a:extLst>
          </p:cNvPr>
          <p:cNvSpPr>
            <a:spLocks noGrp="1"/>
          </p:cNvSpPr>
          <p:nvPr>
            <p:ph type="dt" sz="half" idx="10"/>
          </p:nvPr>
        </p:nvSpPr>
        <p:spPr/>
        <p:txBody>
          <a:bodyPr/>
          <a:lstStyle/>
          <a:p>
            <a:fld id="{C6085593-262D-4B41-B44A-2166B93FC70F}" type="datetimeFigureOut">
              <a:rPr lang="es-CL" smtClean="0"/>
              <a:t>30-08-22</a:t>
            </a:fld>
            <a:endParaRPr lang="es-CL"/>
          </a:p>
        </p:txBody>
      </p:sp>
      <p:sp>
        <p:nvSpPr>
          <p:cNvPr id="5" name="Marcador de pie de página 4">
            <a:extLst>
              <a:ext uri="{FF2B5EF4-FFF2-40B4-BE49-F238E27FC236}">
                <a16:creationId xmlns:a16="http://schemas.microsoft.com/office/drawing/2014/main" id="{67FA2431-39E8-61ED-7741-85729F964716}"/>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E976B197-FEBC-55A6-0AC1-20A65C56FE2A}"/>
              </a:ext>
            </a:extLst>
          </p:cNvPr>
          <p:cNvSpPr>
            <a:spLocks noGrp="1"/>
          </p:cNvSpPr>
          <p:nvPr>
            <p:ph type="sldNum" sz="quarter" idx="12"/>
          </p:nvPr>
        </p:nvSpPr>
        <p:spPr/>
        <p:txBody>
          <a:bodyPr/>
          <a:lstStyle/>
          <a:p>
            <a:fld id="{1442E799-1BF1-4C6B-B7F3-29CB870E5410}" type="slidenum">
              <a:rPr lang="es-CL" smtClean="0"/>
              <a:t>‹Nº›</a:t>
            </a:fld>
            <a:endParaRPr lang="es-CL"/>
          </a:p>
        </p:txBody>
      </p:sp>
    </p:spTree>
    <p:extLst>
      <p:ext uri="{BB962C8B-B14F-4D97-AF65-F5344CB8AC3E}">
        <p14:creationId xmlns:p14="http://schemas.microsoft.com/office/powerpoint/2010/main" val="1326116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FD0B8-5AD7-77ED-336D-D20C0696D3B1}"/>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961C112C-7CBE-6F22-1813-7589DD4629D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D1951AA4-A591-73E4-5DBC-36C4428E2E73}"/>
              </a:ext>
            </a:extLst>
          </p:cNvPr>
          <p:cNvSpPr>
            <a:spLocks noGrp="1"/>
          </p:cNvSpPr>
          <p:nvPr>
            <p:ph type="dt" sz="half" idx="10"/>
          </p:nvPr>
        </p:nvSpPr>
        <p:spPr/>
        <p:txBody>
          <a:bodyPr/>
          <a:lstStyle/>
          <a:p>
            <a:fld id="{C6085593-262D-4B41-B44A-2166B93FC70F}" type="datetimeFigureOut">
              <a:rPr lang="es-CL" smtClean="0"/>
              <a:t>30-08-22</a:t>
            </a:fld>
            <a:endParaRPr lang="es-CL"/>
          </a:p>
        </p:txBody>
      </p:sp>
      <p:sp>
        <p:nvSpPr>
          <p:cNvPr id="5" name="Marcador de pie de página 4">
            <a:extLst>
              <a:ext uri="{FF2B5EF4-FFF2-40B4-BE49-F238E27FC236}">
                <a16:creationId xmlns:a16="http://schemas.microsoft.com/office/drawing/2014/main" id="{C0C66ACA-6AEC-ABA1-6AD2-41E2912F130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3AB0617-E8FD-B17E-2957-E42D35EBC50B}"/>
              </a:ext>
            </a:extLst>
          </p:cNvPr>
          <p:cNvSpPr>
            <a:spLocks noGrp="1"/>
          </p:cNvSpPr>
          <p:nvPr>
            <p:ph type="sldNum" sz="quarter" idx="12"/>
          </p:nvPr>
        </p:nvSpPr>
        <p:spPr/>
        <p:txBody>
          <a:bodyPr/>
          <a:lstStyle/>
          <a:p>
            <a:fld id="{1442E799-1BF1-4C6B-B7F3-29CB870E5410}" type="slidenum">
              <a:rPr lang="es-CL" smtClean="0"/>
              <a:t>‹Nº›</a:t>
            </a:fld>
            <a:endParaRPr lang="es-CL"/>
          </a:p>
        </p:txBody>
      </p:sp>
    </p:spTree>
    <p:extLst>
      <p:ext uri="{BB962C8B-B14F-4D97-AF65-F5344CB8AC3E}">
        <p14:creationId xmlns:p14="http://schemas.microsoft.com/office/powerpoint/2010/main" val="2556722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084F81F-5C7B-BC8B-7FCA-67A6426BE25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002B8646-74C7-5FA8-8514-D122A188D10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8B4443A3-6392-0751-BE03-C16EF409591D}"/>
              </a:ext>
            </a:extLst>
          </p:cNvPr>
          <p:cNvSpPr>
            <a:spLocks noGrp="1"/>
          </p:cNvSpPr>
          <p:nvPr>
            <p:ph type="dt" sz="half" idx="10"/>
          </p:nvPr>
        </p:nvSpPr>
        <p:spPr/>
        <p:txBody>
          <a:bodyPr/>
          <a:lstStyle/>
          <a:p>
            <a:fld id="{C6085593-262D-4B41-B44A-2166B93FC70F}" type="datetimeFigureOut">
              <a:rPr lang="es-CL" smtClean="0"/>
              <a:t>30-08-22</a:t>
            </a:fld>
            <a:endParaRPr lang="es-CL"/>
          </a:p>
        </p:txBody>
      </p:sp>
      <p:sp>
        <p:nvSpPr>
          <p:cNvPr id="5" name="Marcador de pie de página 4">
            <a:extLst>
              <a:ext uri="{FF2B5EF4-FFF2-40B4-BE49-F238E27FC236}">
                <a16:creationId xmlns:a16="http://schemas.microsoft.com/office/drawing/2014/main" id="{35A7941E-0D3E-3358-5EED-FD3711054BFE}"/>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8DAE15EE-625B-CB53-2F83-A2FA01D822B6}"/>
              </a:ext>
            </a:extLst>
          </p:cNvPr>
          <p:cNvSpPr>
            <a:spLocks noGrp="1"/>
          </p:cNvSpPr>
          <p:nvPr>
            <p:ph type="sldNum" sz="quarter" idx="12"/>
          </p:nvPr>
        </p:nvSpPr>
        <p:spPr/>
        <p:txBody>
          <a:bodyPr/>
          <a:lstStyle/>
          <a:p>
            <a:fld id="{1442E799-1BF1-4C6B-B7F3-29CB870E5410}" type="slidenum">
              <a:rPr lang="es-CL" smtClean="0"/>
              <a:t>‹Nº›</a:t>
            </a:fld>
            <a:endParaRPr lang="es-CL"/>
          </a:p>
        </p:txBody>
      </p:sp>
    </p:spTree>
    <p:extLst>
      <p:ext uri="{BB962C8B-B14F-4D97-AF65-F5344CB8AC3E}">
        <p14:creationId xmlns:p14="http://schemas.microsoft.com/office/powerpoint/2010/main" val="1519103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7B6DE9-6A80-8D65-A853-BC8C54E8B454}"/>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E5449539-E18B-0791-4F02-8E77C5ABA14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16D3AF80-128F-0681-A0C0-ECFE3948E129}"/>
              </a:ext>
            </a:extLst>
          </p:cNvPr>
          <p:cNvSpPr>
            <a:spLocks noGrp="1"/>
          </p:cNvSpPr>
          <p:nvPr>
            <p:ph type="dt" sz="half" idx="10"/>
          </p:nvPr>
        </p:nvSpPr>
        <p:spPr/>
        <p:txBody>
          <a:bodyPr/>
          <a:lstStyle/>
          <a:p>
            <a:fld id="{C6085593-262D-4B41-B44A-2166B93FC70F}" type="datetimeFigureOut">
              <a:rPr lang="es-CL" smtClean="0"/>
              <a:t>30-08-22</a:t>
            </a:fld>
            <a:endParaRPr lang="es-CL"/>
          </a:p>
        </p:txBody>
      </p:sp>
      <p:sp>
        <p:nvSpPr>
          <p:cNvPr id="5" name="Marcador de pie de página 4">
            <a:extLst>
              <a:ext uri="{FF2B5EF4-FFF2-40B4-BE49-F238E27FC236}">
                <a16:creationId xmlns:a16="http://schemas.microsoft.com/office/drawing/2014/main" id="{EF9BC578-D6FF-062A-0ACF-89A22C9CE5C1}"/>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84DF8399-CD0E-2A31-5EBD-D77E2D9AA890}"/>
              </a:ext>
            </a:extLst>
          </p:cNvPr>
          <p:cNvSpPr>
            <a:spLocks noGrp="1"/>
          </p:cNvSpPr>
          <p:nvPr>
            <p:ph type="sldNum" sz="quarter" idx="12"/>
          </p:nvPr>
        </p:nvSpPr>
        <p:spPr/>
        <p:txBody>
          <a:bodyPr/>
          <a:lstStyle/>
          <a:p>
            <a:fld id="{1442E799-1BF1-4C6B-B7F3-29CB870E5410}" type="slidenum">
              <a:rPr lang="es-CL" smtClean="0"/>
              <a:t>‹Nº›</a:t>
            </a:fld>
            <a:endParaRPr lang="es-CL"/>
          </a:p>
        </p:txBody>
      </p:sp>
    </p:spTree>
    <p:extLst>
      <p:ext uri="{BB962C8B-B14F-4D97-AF65-F5344CB8AC3E}">
        <p14:creationId xmlns:p14="http://schemas.microsoft.com/office/powerpoint/2010/main" val="3299636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AD6AB5-1979-45F0-AB5A-004971E3A7A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7A498FBB-F813-8CA6-B430-B7273252D8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4C1A81A-AF53-A2A0-E219-F84029EE37F2}"/>
              </a:ext>
            </a:extLst>
          </p:cNvPr>
          <p:cNvSpPr>
            <a:spLocks noGrp="1"/>
          </p:cNvSpPr>
          <p:nvPr>
            <p:ph type="dt" sz="half" idx="10"/>
          </p:nvPr>
        </p:nvSpPr>
        <p:spPr/>
        <p:txBody>
          <a:bodyPr/>
          <a:lstStyle/>
          <a:p>
            <a:fld id="{C6085593-262D-4B41-B44A-2166B93FC70F}" type="datetimeFigureOut">
              <a:rPr lang="es-CL" smtClean="0"/>
              <a:t>30-08-22</a:t>
            </a:fld>
            <a:endParaRPr lang="es-CL"/>
          </a:p>
        </p:txBody>
      </p:sp>
      <p:sp>
        <p:nvSpPr>
          <p:cNvPr id="5" name="Marcador de pie de página 4">
            <a:extLst>
              <a:ext uri="{FF2B5EF4-FFF2-40B4-BE49-F238E27FC236}">
                <a16:creationId xmlns:a16="http://schemas.microsoft.com/office/drawing/2014/main" id="{22C7C227-AEB6-78D9-F3BB-9DC5D543F0B6}"/>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214FD5C7-6B1E-A391-E5E2-3ED63051D586}"/>
              </a:ext>
            </a:extLst>
          </p:cNvPr>
          <p:cNvSpPr>
            <a:spLocks noGrp="1"/>
          </p:cNvSpPr>
          <p:nvPr>
            <p:ph type="sldNum" sz="quarter" idx="12"/>
          </p:nvPr>
        </p:nvSpPr>
        <p:spPr/>
        <p:txBody>
          <a:bodyPr/>
          <a:lstStyle/>
          <a:p>
            <a:fld id="{1442E799-1BF1-4C6B-B7F3-29CB870E5410}" type="slidenum">
              <a:rPr lang="es-CL" smtClean="0"/>
              <a:t>‹Nº›</a:t>
            </a:fld>
            <a:endParaRPr lang="es-CL"/>
          </a:p>
        </p:txBody>
      </p:sp>
    </p:spTree>
    <p:extLst>
      <p:ext uri="{BB962C8B-B14F-4D97-AF65-F5344CB8AC3E}">
        <p14:creationId xmlns:p14="http://schemas.microsoft.com/office/powerpoint/2010/main" val="795494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102FA0-31E0-1136-F09A-5C6C0BBB9222}"/>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64ADD57D-5AD0-3A8F-08DD-0DFCACED50E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0CCCCB6C-4A78-F2AF-5B8C-87BB11B339E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75DCD80A-E75A-1993-99C7-7DBD87122551}"/>
              </a:ext>
            </a:extLst>
          </p:cNvPr>
          <p:cNvSpPr>
            <a:spLocks noGrp="1"/>
          </p:cNvSpPr>
          <p:nvPr>
            <p:ph type="dt" sz="half" idx="10"/>
          </p:nvPr>
        </p:nvSpPr>
        <p:spPr/>
        <p:txBody>
          <a:bodyPr/>
          <a:lstStyle/>
          <a:p>
            <a:fld id="{C6085593-262D-4B41-B44A-2166B93FC70F}" type="datetimeFigureOut">
              <a:rPr lang="es-CL" smtClean="0"/>
              <a:t>30-08-22</a:t>
            </a:fld>
            <a:endParaRPr lang="es-CL"/>
          </a:p>
        </p:txBody>
      </p:sp>
      <p:sp>
        <p:nvSpPr>
          <p:cNvPr id="6" name="Marcador de pie de página 5">
            <a:extLst>
              <a:ext uri="{FF2B5EF4-FFF2-40B4-BE49-F238E27FC236}">
                <a16:creationId xmlns:a16="http://schemas.microsoft.com/office/drawing/2014/main" id="{1F1E9834-38DF-C570-F5DB-50A25A301F29}"/>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2B3F06BD-E3DF-319D-00B9-19D0A6F7B73F}"/>
              </a:ext>
            </a:extLst>
          </p:cNvPr>
          <p:cNvSpPr>
            <a:spLocks noGrp="1"/>
          </p:cNvSpPr>
          <p:nvPr>
            <p:ph type="sldNum" sz="quarter" idx="12"/>
          </p:nvPr>
        </p:nvSpPr>
        <p:spPr/>
        <p:txBody>
          <a:bodyPr/>
          <a:lstStyle/>
          <a:p>
            <a:fld id="{1442E799-1BF1-4C6B-B7F3-29CB870E5410}" type="slidenum">
              <a:rPr lang="es-CL" smtClean="0"/>
              <a:t>‹Nº›</a:t>
            </a:fld>
            <a:endParaRPr lang="es-CL"/>
          </a:p>
        </p:txBody>
      </p:sp>
    </p:spTree>
    <p:extLst>
      <p:ext uri="{BB962C8B-B14F-4D97-AF65-F5344CB8AC3E}">
        <p14:creationId xmlns:p14="http://schemas.microsoft.com/office/powerpoint/2010/main" val="3944845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C4C65E-F70D-84C3-C497-5E03D571148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F7297250-A925-9DBC-C256-0FC56BE62A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8FA3E1F-C582-2CE3-5088-3342D2137C2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7E6C228C-1BFD-94A3-3834-7B1B14B235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CF2677E-7375-5724-A638-36AC38326C1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165F25FD-1072-3D31-2CEF-FA3F16ED329B}"/>
              </a:ext>
            </a:extLst>
          </p:cNvPr>
          <p:cNvSpPr>
            <a:spLocks noGrp="1"/>
          </p:cNvSpPr>
          <p:nvPr>
            <p:ph type="dt" sz="half" idx="10"/>
          </p:nvPr>
        </p:nvSpPr>
        <p:spPr/>
        <p:txBody>
          <a:bodyPr/>
          <a:lstStyle/>
          <a:p>
            <a:fld id="{C6085593-262D-4B41-B44A-2166B93FC70F}" type="datetimeFigureOut">
              <a:rPr lang="es-CL" smtClean="0"/>
              <a:t>30-08-22</a:t>
            </a:fld>
            <a:endParaRPr lang="es-CL"/>
          </a:p>
        </p:txBody>
      </p:sp>
      <p:sp>
        <p:nvSpPr>
          <p:cNvPr id="8" name="Marcador de pie de página 7">
            <a:extLst>
              <a:ext uri="{FF2B5EF4-FFF2-40B4-BE49-F238E27FC236}">
                <a16:creationId xmlns:a16="http://schemas.microsoft.com/office/drawing/2014/main" id="{189BD947-7911-0210-6BE8-4DF8F8DE5005}"/>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37AF7EB7-AD6E-49D4-5216-7BB2F9B27B0C}"/>
              </a:ext>
            </a:extLst>
          </p:cNvPr>
          <p:cNvSpPr>
            <a:spLocks noGrp="1"/>
          </p:cNvSpPr>
          <p:nvPr>
            <p:ph type="sldNum" sz="quarter" idx="12"/>
          </p:nvPr>
        </p:nvSpPr>
        <p:spPr/>
        <p:txBody>
          <a:bodyPr/>
          <a:lstStyle/>
          <a:p>
            <a:fld id="{1442E799-1BF1-4C6B-B7F3-29CB870E5410}" type="slidenum">
              <a:rPr lang="es-CL" smtClean="0"/>
              <a:t>‹Nº›</a:t>
            </a:fld>
            <a:endParaRPr lang="es-CL"/>
          </a:p>
        </p:txBody>
      </p:sp>
    </p:spTree>
    <p:extLst>
      <p:ext uri="{BB962C8B-B14F-4D97-AF65-F5344CB8AC3E}">
        <p14:creationId xmlns:p14="http://schemas.microsoft.com/office/powerpoint/2010/main" val="903084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B15102-E647-EC40-4554-AAF324B3A419}"/>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DCD27994-080B-E9E1-9467-1037F1F50FFC}"/>
              </a:ext>
            </a:extLst>
          </p:cNvPr>
          <p:cNvSpPr>
            <a:spLocks noGrp="1"/>
          </p:cNvSpPr>
          <p:nvPr>
            <p:ph type="dt" sz="half" idx="10"/>
          </p:nvPr>
        </p:nvSpPr>
        <p:spPr/>
        <p:txBody>
          <a:bodyPr/>
          <a:lstStyle/>
          <a:p>
            <a:fld id="{C6085593-262D-4B41-B44A-2166B93FC70F}" type="datetimeFigureOut">
              <a:rPr lang="es-CL" smtClean="0"/>
              <a:t>30-08-22</a:t>
            </a:fld>
            <a:endParaRPr lang="es-CL"/>
          </a:p>
        </p:txBody>
      </p:sp>
      <p:sp>
        <p:nvSpPr>
          <p:cNvPr id="4" name="Marcador de pie de página 3">
            <a:extLst>
              <a:ext uri="{FF2B5EF4-FFF2-40B4-BE49-F238E27FC236}">
                <a16:creationId xmlns:a16="http://schemas.microsoft.com/office/drawing/2014/main" id="{0A2C3F14-C0BA-9E4D-6716-824B84872B8A}"/>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853CB2F1-E5D8-91E4-739D-A329F1C97C35}"/>
              </a:ext>
            </a:extLst>
          </p:cNvPr>
          <p:cNvSpPr>
            <a:spLocks noGrp="1"/>
          </p:cNvSpPr>
          <p:nvPr>
            <p:ph type="sldNum" sz="quarter" idx="12"/>
          </p:nvPr>
        </p:nvSpPr>
        <p:spPr/>
        <p:txBody>
          <a:bodyPr/>
          <a:lstStyle/>
          <a:p>
            <a:fld id="{1442E799-1BF1-4C6B-B7F3-29CB870E5410}" type="slidenum">
              <a:rPr lang="es-CL" smtClean="0"/>
              <a:t>‹Nº›</a:t>
            </a:fld>
            <a:endParaRPr lang="es-CL"/>
          </a:p>
        </p:txBody>
      </p:sp>
    </p:spTree>
    <p:extLst>
      <p:ext uri="{BB962C8B-B14F-4D97-AF65-F5344CB8AC3E}">
        <p14:creationId xmlns:p14="http://schemas.microsoft.com/office/powerpoint/2010/main" val="3417594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A895D4A-DC82-3DA1-3081-86905663D4F1}"/>
              </a:ext>
            </a:extLst>
          </p:cNvPr>
          <p:cNvSpPr>
            <a:spLocks noGrp="1"/>
          </p:cNvSpPr>
          <p:nvPr>
            <p:ph type="dt" sz="half" idx="10"/>
          </p:nvPr>
        </p:nvSpPr>
        <p:spPr/>
        <p:txBody>
          <a:bodyPr/>
          <a:lstStyle/>
          <a:p>
            <a:fld id="{C6085593-262D-4B41-B44A-2166B93FC70F}" type="datetimeFigureOut">
              <a:rPr lang="es-CL" smtClean="0"/>
              <a:t>30-08-22</a:t>
            </a:fld>
            <a:endParaRPr lang="es-CL"/>
          </a:p>
        </p:txBody>
      </p:sp>
      <p:sp>
        <p:nvSpPr>
          <p:cNvPr id="3" name="Marcador de pie de página 2">
            <a:extLst>
              <a:ext uri="{FF2B5EF4-FFF2-40B4-BE49-F238E27FC236}">
                <a16:creationId xmlns:a16="http://schemas.microsoft.com/office/drawing/2014/main" id="{2755B4ED-3B21-9438-3D22-952060BE4FD7}"/>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43EEF564-9F13-BEE0-5979-A459FA5960ED}"/>
              </a:ext>
            </a:extLst>
          </p:cNvPr>
          <p:cNvSpPr>
            <a:spLocks noGrp="1"/>
          </p:cNvSpPr>
          <p:nvPr>
            <p:ph type="sldNum" sz="quarter" idx="12"/>
          </p:nvPr>
        </p:nvSpPr>
        <p:spPr/>
        <p:txBody>
          <a:bodyPr/>
          <a:lstStyle/>
          <a:p>
            <a:fld id="{1442E799-1BF1-4C6B-B7F3-29CB870E5410}" type="slidenum">
              <a:rPr lang="es-CL" smtClean="0"/>
              <a:t>‹Nº›</a:t>
            </a:fld>
            <a:endParaRPr lang="es-CL"/>
          </a:p>
        </p:txBody>
      </p:sp>
    </p:spTree>
    <p:extLst>
      <p:ext uri="{BB962C8B-B14F-4D97-AF65-F5344CB8AC3E}">
        <p14:creationId xmlns:p14="http://schemas.microsoft.com/office/powerpoint/2010/main" val="4238044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02AE1D-F70B-CFBD-019F-C84E81C1E26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2D7FC154-6956-C8C3-F8AC-CCD6FFB3E7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3622282B-FCCB-E206-1DD2-8465FA1C96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AB10C1A-6E77-6586-449F-AE3965019A0D}"/>
              </a:ext>
            </a:extLst>
          </p:cNvPr>
          <p:cNvSpPr>
            <a:spLocks noGrp="1"/>
          </p:cNvSpPr>
          <p:nvPr>
            <p:ph type="dt" sz="half" idx="10"/>
          </p:nvPr>
        </p:nvSpPr>
        <p:spPr/>
        <p:txBody>
          <a:bodyPr/>
          <a:lstStyle/>
          <a:p>
            <a:fld id="{C6085593-262D-4B41-B44A-2166B93FC70F}" type="datetimeFigureOut">
              <a:rPr lang="es-CL" smtClean="0"/>
              <a:t>30-08-22</a:t>
            </a:fld>
            <a:endParaRPr lang="es-CL"/>
          </a:p>
        </p:txBody>
      </p:sp>
      <p:sp>
        <p:nvSpPr>
          <p:cNvPr id="6" name="Marcador de pie de página 5">
            <a:extLst>
              <a:ext uri="{FF2B5EF4-FFF2-40B4-BE49-F238E27FC236}">
                <a16:creationId xmlns:a16="http://schemas.microsoft.com/office/drawing/2014/main" id="{4CCA840D-5BBB-33BC-893D-88617ECEFF37}"/>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D3D09FDF-1556-0A2D-E02F-E803E28A1DF9}"/>
              </a:ext>
            </a:extLst>
          </p:cNvPr>
          <p:cNvSpPr>
            <a:spLocks noGrp="1"/>
          </p:cNvSpPr>
          <p:nvPr>
            <p:ph type="sldNum" sz="quarter" idx="12"/>
          </p:nvPr>
        </p:nvSpPr>
        <p:spPr/>
        <p:txBody>
          <a:bodyPr/>
          <a:lstStyle/>
          <a:p>
            <a:fld id="{1442E799-1BF1-4C6B-B7F3-29CB870E5410}" type="slidenum">
              <a:rPr lang="es-CL" smtClean="0"/>
              <a:t>‹Nº›</a:t>
            </a:fld>
            <a:endParaRPr lang="es-CL"/>
          </a:p>
        </p:txBody>
      </p:sp>
    </p:spTree>
    <p:extLst>
      <p:ext uri="{BB962C8B-B14F-4D97-AF65-F5344CB8AC3E}">
        <p14:creationId xmlns:p14="http://schemas.microsoft.com/office/powerpoint/2010/main" val="2347667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870A10-E108-A252-4112-1ECDAF2A78C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A63A9D07-E7A9-5BA4-890C-3ED541B009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EA2E182E-4650-D75E-DDDD-637524F2A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AF0E12B-40E8-A388-DD7F-EAE12228B4A2}"/>
              </a:ext>
            </a:extLst>
          </p:cNvPr>
          <p:cNvSpPr>
            <a:spLocks noGrp="1"/>
          </p:cNvSpPr>
          <p:nvPr>
            <p:ph type="dt" sz="half" idx="10"/>
          </p:nvPr>
        </p:nvSpPr>
        <p:spPr/>
        <p:txBody>
          <a:bodyPr/>
          <a:lstStyle/>
          <a:p>
            <a:fld id="{C6085593-262D-4B41-B44A-2166B93FC70F}" type="datetimeFigureOut">
              <a:rPr lang="es-CL" smtClean="0"/>
              <a:t>30-08-22</a:t>
            </a:fld>
            <a:endParaRPr lang="es-CL"/>
          </a:p>
        </p:txBody>
      </p:sp>
      <p:sp>
        <p:nvSpPr>
          <p:cNvPr id="6" name="Marcador de pie de página 5">
            <a:extLst>
              <a:ext uri="{FF2B5EF4-FFF2-40B4-BE49-F238E27FC236}">
                <a16:creationId xmlns:a16="http://schemas.microsoft.com/office/drawing/2014/main" id="{CB8F1E7F-3BA8-D900-C70A-C033B5E03371}"/>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338C676A-FA8C-4A86-F3AF-78A7D0C8956C}"/>
              </a:ext>
            </a:extLst>
          </p:cNvPr>
          <p:cNvSpPr>
            <a:spLocks noGrp="1"/>
          </p:cNvSpPr>
          <p:nvPr>
            <p:ph type="sldNum" sz="quarter" idx="12"/>
          </p:nvPr>
        </p:nvSpPr>
        <p:spPr/>
        <p:txBody>
          <a:bodyPr/>
          <a:lstStyle/>
          <a:p>
            <a:fld id="{1442E799-1BF1-4C6B-B7F3-29CB870E5410}" type="slidenum">
              <a:rPr lang="es-CL" smtClean="0"/>
              <a:t>‹Nº›</a:t>
            </a:fld>
            <a:endParaRPr lang="es-CL"/>
          </a:p>
        </p:txBody>
      </p:sp>
    </p:spTree>
    <p:extLst>
      <p:ext uri="{BB962C8B-B14F-4D97-AF65-F5344CB8AC3E}">
        <p14:creationId xmlns:p14="http://schemas.microsoft.com/office/powerpoint/2010/main" val="3260250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E92A0B2-9E18-E2DD-C8EF-BC58396412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EEB369C3-E65F-9A04-E24D-A57C88383E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ACB8A02E-0809-3E65-046A-FDF1863436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085593-262D-4B41-B44A-2166B93FC70F}" type="datetimeFigureOut">
              <a:rPr lang="es-CL" smtClean="0"/>
              <a:t>30-08-22</a:t>
            </a:fld>
            <a:endParaRPr lang="es-CL"/>
          </a:p>
        </p:txBody>
      </p:sp>
      <p:sp>
        <p:nvSpPr>
          <p:cNvPr id="5" name="Marcador de pie de página 4">
            <a:extLst>
              <a:ext uri="{FF2B5EF4-FFF2-40B4-BE49-F238E27FC236}">
                <a16:creationId xmlns:a16="http://schemas.microsoft.com/office/drawing/2014/main" id="{8BE8C68A-69FE-167E-D3D7-21BF44FA4F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4ACEF6AD-A283-C1B5-7C14-21B0971C1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42E799-1BF1-4C6B-B7F3-29CB870E5410}" type="slidenum">
              <a:rPr lang="es-CL" smtClean="0"/>
              <a:t>‹Nº›</a:t>
            </a:fld>
            <a:endParaRPr lang="es-CL"/>
          </a:p>
        </p:txBody>
      </p:sp>
    </p:spTree>
    <p:extLst>
      <p:ext uri="{BB962C8B-B14F-4D97-AF65-F5344CB8AC3E}">
        <p14:creationId xmlns:p14="http://schemas.microsoft.com/office/powerpoint/2010/main" val="45903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12.xml"/><Relationship Id="rId13"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3.png"/><Relationship Id="rId12" Type="http://schemas.openxmlformats.org/officeDocument/2006/relationships/customXml" Target="../ink/ink14.xml"/><Relationship Id="rId17" Type="http://schemas.openxmlformats.org/officeDocument/2006/relationships/image" Target="../media/image28.png"/><Relationship Id="rId2" Type="http://schemas.openxmlformats.org/officeDocument/2006/relationships/customXml" Target="../ink/ink9.xml"/><Relationship Id="rId16" Type="http://schemas.openxmlformats.org/officeDocument/2006/relationships/customXml" Target="../ink/ink16.xml"/><Relationship Id="rId1" Type="http://schemas.openxmlformats.org/officeDocument/2006/relationships/slideLayout" Target="../slideLayouts/slideLayout2.xml"/><Relationship Id="rId6" Type="http://schemas.openxmlformats.org/officeDocument/2006/relationships/customXml" Target="../ink/ink11.xml"/><Relationship Id="rId11" Type="http://schemas.openxmlformats.org/officeDocument/2006/relationships/image" Target="../media/image25.png"/><Relationship Id="rId5" Type="http://schemas.openxmlformats.org/officeDocument/2006/relationships/image" Target="../media/image22.png"/><Relationship Id="rId15" Type="http://schemas.openxmlformats.org/officeDocument/2006/relationships/image" Target="../media/image27.png"/><Relationship Id="rId10" Type="http://schemas.openxmlformats.org/officeDocument/2006/relationships/customXml" Target="../ink/ink13.xml"/><Relationship Id="rId4" Type="http://schemas.openxmlformats.org/officeDocument/2006/relationships/customXml" Target="../ink/ink10.xml"/><Relationship Id="rId9" Type="http://schemas.openxmlformats.org/officeDocument/2006/relationships/image" Target="../media/image24.png"/><Relationship Id="rId14" Type="http://schemas.openxmlformats.org/officeDocument/2006/relationships/customXml" Target="../ink/ink1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image" Target="../media/image15.png"/><Relationship Id="rId4" Type="http://schemas.openxmlformats.org/officeDocument/2006/relationships/customXml" Target="../ink/ink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53B44E-8CF7-0D95-33A6-7168B9E46FD9}"/>
              </a:ext>
            </a:extLst>
          </p:cNvPr>
          <p:cNvSpPr>
            <a:spLocks noGrp="1"/>
          </p:cNvSpPr>
          <p:nvPr>
            <p:ph type="ctrTitle"/>
          </p:nvPr>
        </p:nvSpPr>
        <p:spPr/>
        <p:txBody>
          <a:bodyPr/>
          <a:lstStyle/>
          <a:p>
            <a:r>
              <a:rPr lang="es-CL" dirty="0"/>
              <a:t>KNN, ARBOLES, TRAIN,TEST, VAL</a:t>
            </a:r>
          </a:p>
        </p:txBody>
      </p:sp>
      <p:sp>
        <p:nvSpPr>
          <p:cNvPr id="3" name="Subtítulo 2">
            <a:extLst>
              <a:ext uri="{FF2B5EF4-FFF2-40B4-BE49-F238E27FC236}">
                <a16:creationId xmlns:a16="http://schemas.microsoft.com/office/drawing/2014/main" id="{B904AB7C-BFC4-AE40-48CC-78DF55B74A34}"/>
              </a:ext>
            </a:extLst>
          </p:cNvPr>
          <p:cNvSpPr>
            <a:spLocks noGrp="1"/>
          </p:cNvSpPr>
          <p:nvPr>
            <p:ph type="subTitle" idx="1"/>
          </p:nvPr>
        </p:nvSpPr>
        <p:spPr/>
        <p:txBody>
          <a:bodyPr/>
          <a:lstStyle/>
          <a:p>
            <a:r>
              <a:rPr lang="es-CL" dirty="0"/>
              <a:t>Dr. Jesus Eduardo Ortiz Sandoval</a:t>
            </a:r>
          </a:p>
          <a:p>
            <a:r>
              <a:rPr lang="es-CL" dirty="0"/>
              <a:t>CODING DOJO</a:t>
            </a:r>
          </a:p>
          <a:p>
            <a:r>
              <a:rPr lang="es-CL" dirty="0"/>
              <a:t>2022</a:t>
            </a:r>
          </a:p>
        </p:txBody>
      </p:sp>
    </p:spTree>
    <p:extLst>
      <p:ext uri="{BB962C8B-B14F-4D97-AF65-F5344CB8AC3E}">
        <p14:creationId xmlns:p14="http://schemas.microsoft.com/office/powerpoint/2010/main" val="2742420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1267C0D-F933-B467-FBEC-CA5C077CC003}"/>
              </a:ext>
            </a:extLst>
          </p:cNvPr>
          <p:cNvSpPr>
            <a:spLocks noGrp="1"/>
          </p:cNvSpPr>
          <p:nvPr>
            <p:ph idx="1"/>
          </p:nvPr>
        </p:nvSpPr>
        <p:spPr>
          <a:xfrm>
            <a:off x="838200" y="1253331"/>
            <a:ext cx="10515600" cy="4351338"/>
          </a:xfrm>
        </p:spPr>
        <p:txBody>
          <a:bodyPr>
            <a:normAutofit fontScale="85000" lnSpcReduction="20000"/>
          </a:bodyPr>
          <a:lstStyle/>
          <a:p>
            <a:pPr>
              <a:buFont typeface="+mj-lt"/>
              <a:buAutoNum type="arabicPeriod"/>
            </a:pPr>
            <a:r>
              <a:rPr lang="es-CL" b="1" dirty="0"/>
              <a:t>Nodo raíz (nodo de decisión superior ): </a:t>
            </a:r>
            <a:r>
              <a:rPr lang="es-CL" dirty="0"/>
              <a:t>Representa a toda la población o muestra y esto se divide en dos o más conjuntos homogéneos.</a:t>
            </a:r>
          </a:p>
          <a:p>
            <a:pPr>
              <a:buFont typeface="+mj-lt"/>
              <a:buAutoNum type="arabicPeriod"/>
            </a:pPr>
            <a:r>
              <a:rPr lang="es-CL" b="1" dirty="0"/>
              <a:t>División: </a:t>
            </a:r>
            <a:r>
              <a:rPr lang="es-CL" dirty="0"/>
              <a:t>Es un proceso de división de un nodo en dos o más </a:t>
            </a:r>
            <a:r>
              <a:rPr lang="es-CL" dirty="0" err="1"/>
              <a:t>subnodos</a:t>
            </a:r>
            <a:r>
              <a:rPr lang="es-CL" dirty="0"/>
              <a:t>. Nodo de decisión: Cuando un </a:t>
            </a:r>
            <a:r>
              <a:rPr lang="es-CL" dirty="0" err="1"/>
              <a:t>subnodo</a:t>
            </a:r>
            <a:r>
              <a:rPr lang="es-CL" dirty="0"/>
              <a:t> se divide en </a:t>
            </a:r>
            <a:r>
              <a:rPr lang="es-CL" dirty="0" err="1"/>
              <a:t>subnodos</a:t>
            </a:r>
            <a:r>
              <a:rPr lang="es-CL" dirty="0"/>
              <a:t> adicionales, se llama nodo de decisión.</a:t>
            </a:r>
          </a:p>
          <a:p>
            <a:pPr>
              <a:buFont typeface="+mj-lt"/>
              <a:buAutoNum type="arabicPeriod"/>
            </a:pPr>
            <a:r>
              <a:rPr lang="es-CL" b="1" dirty="0"/>
              <a:t>Nodo de hoja / terminal: </a:t>
            </a:r>
            <a:r>
              <a:rPr lang="es-CL" dirty="0"/>
              <a:t>Los nodos sin hijos (sin división adicional) se llaman Hoja o nodo terminal.</a:t>
            </a:r>
          </a:p>
          <a:p>
            <a:pPr>
              <a:buFont typeface="+mj-lt"/>
              <a:buAutoNum type="arabicPeriod"/>
            </a:pPr>
            <a:r>
              <a:rPr lang="es-CL" b="1" dirty="0"/>
              <a:t>Poda: </a:t>
            </a:r>
            <a:r>
              <a:rPr lang="es-CL" dirty="0"/>
              <a:t>Cuando reducimos el tamaño de los árboles de decisión eliminando nodos (opuesto a la división), el proceso se llama poda.</a:t>
            </a:r>
          </a:p>
          <a:p>
            <a:pPr>
              <a:buFont typeface="+mj-lt"/>
              <a:buAutoNum type="arabicPeriod"/>
            </a:pPr>
            <a:r>
              <a:rPr lang="es-CL" b="1" dirty="0"/>
              <a:t>Rama / Subárbol: </a:t>
            </a:r>
            <a:r>
              <a:rPr lang="es-CL" dirty="0"/>
              <a:t>Una subsección del árbol de decisión se denomina rama o subárbol.</a:t>
            </a:r>
          </a:p>
          <a:p>
            <a:pPr>
              <a:buFont typeface="+mj-lt"/>
              <a:buAutoNum type="arabicPeriod"/>
            </a:pPr>
            <a:r>
              <a:rPr lang="es-CL" b="1" dirty="0"/>
              <a:t>Nodo padre e hijo: </a:t>
            </a:r>
            <a:r>
              <a:rPr lang="es-CL" dirty="0"/>
              <a:t>Un nodo, que se divide en </a:t>
            </a:r>
            <a:r>
              <a:rPr lang="es-CL" dirty="0" err="1"/>
              <a:t>subnodos</a:t>
            </a:r>
            <a:r>
              <a:rPr lang="es-CL" dirty="0"/>
              <a:t> se denomina nodo principal de </a:t>
            </a:r>
            <a:r>
              <a:rPr lang="es-CL" dirty="0" err="1"/>
              <a:t>subnodos</a:t>
            </a:r>
            <a:r>
              <a:rPr lang="es-CL" dirty="0"/>
              <a:t>, mientras que los </a:t>
            </a:r>
            <a:r>
              <a:rPr lang="es-CL" dirty="0" err="1"/>
              <a:t>subnodos</a:t>
            </a:r>
            <a:r>
              <a:rPr lang="es-CL" dirty="0"/>
              <a:t> son hijos de un nodo principal.</a:t>
            </a:r>
          </a:p>
          <a:p>
            <a:endParaRPr lang="es-CL" dirty="0"/>
          </a:p>
        </p:txBody>
      </p:sp>
      <mc:AlternateContent xmlns:mc="http://schemas.openxmlformats.org/markup-compatibility/2006" xmlns:p14="http://schemas.microsoft.com/office/powerpoint/2010/main">
        <mc:Choice Requires="p14">
          <p:contentPart p14:bwMode="auto" r:id="rId2">
            <p14:nvContentPartPr>
              <p14:cNvPr id="4" name="Entrada de lápiz 3">
                <a:extLst>
                  <a:ext uri="{FF2B5EF4-FFF2-40B4-BE49-F238E27FC236}">
                    <a16:creationId xmlns:a16="http://schemas.microsoft.com/office/drawing/2014/main" id="{2E7EB3AE-8F1D-2D2B-7277-44FF1281F786}"/>
                  </a:ext>
                </a:extLst>
              </p14:cNvPr>
              <p14:cNvContentPartPr/>
              <p14:nvPr/>
            </p14:nvContentPartPr>
            <p14:xfrm>
              <a:off x="1173960" y="1233720"/>
              <a:ext cx="1193760" cy="197640"/>
            </p14:xfrm>
          </p:contentPart>
        </mc:Choice>
        <mc:Fallback xmlns="">
          <p:pic>
            <p:nvPicPr>
              <p:cNvPr id="4" name="Entrada de lápiz 3">
                <a:extLst>
                  <a:ext uri="{FF2B5EF4-FFF2-40B4-BE49-F238E27FC236}">
                    <a16:creationId xmlns:a16="http://schemas.microsoft.com/office/drawing/2014/main" id="{2E7EB3AE-8F1D-2D2B-7277-44FF1281F786}"/>
                  </a:ext>
                </a:extLst>
              </p:cNvPr>
              <p:cNvPicPr/>
              <p:nvPr/>
            </p:nvPicPr>
            <p:blipFill>
              <a:blip r:embed="rId3"/>
              <a:stretch>
                <a:fillRect/>
              </a:stretch>
            </p:blipFill>
            <p:spPr>
              <a:xfrm>
                <a:off x="1158120" y="1170360"/>
                <a:ext cx="122508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Entrada de lápiz 4">
                <a:extLst>
                  <a:ext uri="{FF2B5EF4-FFF2-40B4-BE49-F238E27FC236}">
                    <a16:creationId xmlns:a16="http://schemas.microsoft.com/office/drawing/2014/main" id="{AB4D8096-87B1-BE76-2B48-7D8DC54A9ED2}"/>
                  </a:ext>
                </a:extLst>
              </p14:cNvPr>
              <p14:cNvContentPartPr/>
              <p14:nvPr/>
            </p14:nvContentPartPr>
            <p14:xfrm>
              <a:off x="1380960" y="1954080"/>
              <a:ext cx="789480" cy="118800"/>
            </p14:xfrm>
          </p:contentPart>
        </mc:Choice>
        <mc:Fallback xmlns="">
          <p:pic>
            <p:nvPicPr>
              <p:cNvPr id="5" name="Entrada de lápiz 4">
                <a:extLst>
                  <a:ext uri="{FF2B5EF4-FFF2-40B4-BE49-F238E27FC236}">
                    <a16:creationId xmlns:a16="http://schemas.microsoft.com/office/drawing/2014/main" id="{AB4D8096-87B1-BE76-2B48-7D8DC54A9ED2}"/>
                  </a:ext>
                </a:extLst>
              </p:cNvPr>
              <p:cNvPicPr/>
              <p:nvPr/>
            </p:nvPicPr>
            <p:blipFill>
              <a:blip r:embed="rId5"/>
              <a:stretch>
                <a:fillRect/>
              </a:stretch>
            </p:blipFill>
            <p:spPr>
              <a:xfrm>
                <a:off x="1365120" y="1890720"/>
                <a:ext cx="82080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Entrada de lápiz 5">
                <a:extLst>
                  <a:ext uri="{FF2B5EF4-FFF2-40B4-BE49-F238E27FC236}">
                    <a16:creationId xmlns:a16="http://schemas.microsoft.com/office/drawing/2014/main" id="{E989C626-F14D-4834-2C3C-16B4F89752B3}"/>
                  </a:ext>
                </a:extLst>
              </p14:cNvPr>
              <p14:cNvContentPartPr/>
              <p14:nvPr/>
            </p14:nvContentPartPr>
            <p14:xfrm>
              <a:off x="1154160" y="2822400"/>
              <a:ext cx="1647720" cy="138240"/>
            </p14:xfrm>
          </p:contentPart>
        </mc:Choice>
        <mc:Fallback xmlns="">
          <p:pic>
            <p:nvPicPr>
              <p:cNvPr id="6" name="Entrada de lápiz 5">
                <a:extLst>
                  <a:ext uri="{FF2B5EF4-FFF2-40B4-BE49-F238E27FC236}">
                    <a16:creationId xmlns:a16="http://schemas.microsoft.com/office/drawing/2014/main" id="{E989C626-F14D-4834-2C3C-16B4F89752B3}"/>
                  </a:ext>
                </a:extLst>
              </p:cNvPr>
              <p:cNvPicPr/>
              <p:nvPr/>
            </p:nvPicPr>
            <p:blipFill>
              <a:blip r:embed="rId7"/>
              <a:stretch>
                <a:fillRect/>
              </a:stretch>
            </p:blipFill>
            <p:spPr>
              <a:xfrm>
                <a:off x="1138320" y="2759040"/>
                <a:ext cx="167904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Entrada de lápiz 6">
                <a:extLst>
                  <a:ext uri="{FF2B5EF4-FFF2-40B4-BE49-F238E27FC236}">
                    <a16:creationId xmlns:a16="http://schemas.microsoft.com/office/drawing/2014/main" id="{D3B609C6-B447-2FB0-4D4C-40F4688D0DF2}"/>
                  </a:ext>
                </a:extLst>
              </p14:cNvPr>
              <p14:cNvContentPartPr/>
              <p14:nvPr/>
            </p14:nvContentPartPr>
            <p14:xfrm>
              <a:off x="1055520" y="3434040"/>
              <a:ext cx="720360" cy="246960"/>
            </p14:xfrm>
          </p:contentPart>
        </mc:Choice>
        <mc:Fallback xmlns="">
          <p:pic>
            <p:nvPicPr>
              <p:cNvPr id="7" name="Entrada de lápiz 6">
                <a:extLst>
                  <a:ext uri="{FF2B5EF4-FFF2-40B4-BE49-F238E27FC236}">
                    <a16:creationId xmlns:a16="http://schemas.microsoft.com/office/drawing/2014/main" id="{D3B609C6-B447-2FB0-4D4C-40F4688D0DF2}"/>
                  </a:ext>
                </a:extLst>
              </p:cNvPr>
              <p:cNvPicPr/>
              <p:nvPr/>
            </p:nvPicPr>
            <p:blipFill>
              <a:blip r:embed="rId9"/>
              <a:stretch>
                <a:fillRect/>
              </a:stretch>
            </p:blipFill>
            <p:spPr>
              <a:xfrm>
                <a:off x="1039680" y="3370680"/>
                <a:ext cx="751680" cy="373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Entrada de lápiz 7">
                <a:extLst>
                  <a:ext uri="{FF2B5EF4-FFF2-40B4-BE49-F238E27FC236}">
                    <a16:creationId xmlns:a16="http://schemas.microsoft.com/office/drawing/2014/main" id="{D714E500-2A49-957F-29AF-C41B63BBBB45}"/>
                  </a:ext>
                </a:extLst>
              </p14:cNvPr>
              <p14:cNvContentPartPr/>
              <p14:nvPr/>
            </p14:nvContentPartPr>
            <p14:xfrm>
              <a:off x="1183680" y="3444120"/>
              <a:ext cx="602280" cy="138240"/>
            </p14:xfrm>
          </p:contentPart>
        </mc:Choice>
        <mc:Fallback xmlns="">
          <p:pic>
            <p:nvPicPr>
              <p:cNvPr id="8" name="Entrada de lápiz 7">
                <a:extLst>
                  <a:ext uri="{FF2B5EF4-FFF2-40B4-BE49-F238E27FC236}">
                    <a16:creationId xmlns:a16="http://schemas.microsoft.com/office/drawing/2014/main" id="{D714E500-2A49-957F-29AF-C41B63BBBB45}"/>
                  </a:ext>
                </a:extLst>
              </p:cNvPr>
              <p:cNvPicPr/>
              <p:nvPr/>
            </p:nvPicPr>
            <p:blipFill>
              <a:blip r:embed="rId11"/>
              <a:stretch>
                <a:fillRect/>
              </a:stretch>
            </p:blipFill>
            <p:spPr>
              <a:xfrm>
                <a:off x="1167840" y="3380760"/>
                <a:ext cx="63360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Entrada de lápiz 8">
                <a:extLst>
                  <a:ext uri="{FF2B5EF4-FFF2-40B4-BE49-F238E27FC236}">
                    <a16:creationId xmlns:a16="http://schemas.microsoft.com/office/drawing/2014/main" id="{6B204CDA-E254-5039-F40D-0766DDE2E398}"/>
                  </a:ext>
                </a:extLst>
              </p14:cNvPr>
              <p14:cNvContentPartPr/>
              <p14:nvPr/>
            </p14:nvContentPartPr>
            <p14:xfrm>
              <a:off x="1213200" y="1924200"/>
              <a:ext cx="947520" cy="217440"/>
            </p14:xfrm>
          </p:contentPart>
        </mc:Choice>
        <mc:Fallback xmlns="">
          <p:pic>
            <p:nvPicPr>
              <p:cNvPr id="9" name="Entrada de lápiz 8">
                <a:extLst>
                  <a:ext uri="{FF2B5EF4-FFF2-40B4-BE49-F238E27FC236}">
                    <a16:creationId xmlns:a16="http://schemas.microsoft.com/office/drawing/2014/main" id="{6B204CDA-E254-5039-F40D-0766DDE2E398}"/>
                  </a:ext>
                </a:extLst>
              </p:cNvPr>
              <p:cNvPicPr/>
              <p:nvPr/>
            </p:nvPicPr>
            <p:blipFill>
              <a:blip r:embed="rId13"/>
              <a:stretch>
                <a:fillRect/>
              </a:stretch>
            </p:blipFill>
            <p:spPr>
              <a:xfrm>
                <a:off x="1197360" y="1860840"/>
                <a:ext cx="97884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Entrada de lápiz 9">
                <a:extLst>
                  <a:ext uri="{FF2B5EF4-FFF2-40B4-BE49-F238E27FC236}">
                    <a16:creationId xmlns:a16="http://schemas.microsoft.com/office/drawing/2014/main" id="{AD65EEAD-82FB-6FBD-5AE9-2279AF7BBE42}"/>
                  </a:ext>
                </a:extLst>
              </p14:cNvPr>
              <p14:cNvContentPartPr/>
              <p14:nvPr/>
            </p14:nvContentPartPr>
            <p14:xfrm>
              <a:off x="1173960" y="4055760"/>
              <a:ext cx="2071800" cy="257040"/>
            </p14:xfrm>
          </p:contentPart>
        </mc:Choice>
        <mc:Fallback xmlns="">
          <p:pic>
            <p:nvPicPr>
              <p:cNvPr id="10" name="Entrada de lápiz 9">
                <a:extLst>
                  <a:ext uri="{FF2B5EF4-FFF2-40B4-BE49-F238E27FC236}">
                    <a16:creationId xmlns:a16="http://schemas.microsoft.com/office/drawing/2014/main" id="{AD65EEAD-82FB-6FBD-5AE9-2279AF7BBE42}"/>
                  </a:ext>
                </a:extLst>
              </p:cNvPr>
              <p:cNvPicPr/>
              <p:nvPr/>
            </p:nvPicPr>
            <p:blipFill>
              <a:blip r:embed="rId15"/>
              <a:stretch>
                <a:fillRect/>
              </a:stretch>
            </p:blipFill>
            <p:spPr>
              <a:xfrm>
                <a:off x="1158120" y="3992400"/>
                <a:ext cx="2103120" cy="383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Entrada de lápiz 10">
                <a:extLst>
                  <a:ext uri="{FF2B5EF4-FFF2-40B4-BE49-F238E27FC236}">
                    <a16:creationId xmlns:a16="http://schemas.microsoft.com/office/drawing/2014/main" id="{E3B0A980-BE81-1B4F-0CE6-302E623DFF2F}"/>
                  </a:ext>
                </a:extLst>
              </p14:cNvPr>
              <p14:cNvContentPartPr/>
              <p14:nvPr/>
            </p14:nvContentPartPr>
            <p14:xfrm>
              <a:off x="1183680" y="4716720"/>
              <a:ext cx="2239560" cy="168120"/>
            </p14:xfrm>
          </p:contentPart>
        </mc:Choice>
        <mc:Fallback xmlns="">
          <p:pic>
            <p:nvPicPr>
              <p:cNvPr id="11" name="Entrada de lápiz 10">
                <a:extLst>
                  <a:ext uri="{FF2B5EF4-FFF2-40B4-BE49-F238E27FC236}">
                    <a16:creationId xmlns:a16="http://schemas.microsoft.com/office/drawing/2014/main" id="{E3B0A980-BE81-1B4F-0CE6-302E623DFF2F}"/>
                  </a:ext>
                </a:extLst>
              </p:cNvPr>
              <p:cNvPicPr/>
              <p:nvPr/>
            </p:nvPicPr>
            <p:blipFill>
              <a:blip r:embed="rId17"/>
              <a:stretch>
                <a:fillRect/>
              </a:stretch>
            </p:blipFill>
            <p:spPr>
              <a:xfrm>
                <a:off x="1167840" y="4653360"/>
                <a:ext cx="2270880" cy="294840"/>
              </a:xfrm>
              <a:prstGeom prst="rect">
                <a:avLst/>
              </a:prstGeom>
            </p:spPr>
          </p:pic>
        </mc:Fallback>
      </mc:AlternateContent>
    </p:spTree>
    <p:extLst>
      <p:ext uri="{BB962C8B-B14F-4D97-AF65-F5344CB8AC3E}">
        <p14:creationId xmlns:p14="http://schemas.microsoft.com/office/powerpoint/2010/main" val="4270533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823DC8D6-9E18-AF30-5ABA-6B4AD2CF0A73}"/>
              </a:ext>
            </a:extLst>
          </p:cNvPr>
          <p:cNvPicPr>
            <a:picLocks noGrp="1" noChangeAspect="1"/>
          </p:cNvPicPr>
          <p:nvPr>
            <p:ph idx="1"/>
          </p:nvPr>
        </p:nvPicPr>
        <p:blipFill>
          <a:blip r:embed="rId2"/>
          <a:stretch>
            <a:fillRect/>
          </a:stretch>
        </p:blipFill>
        <p:spPr>
          <a:xfrm>
            <a:off x="643467" y="1193461"/>
            <a:ext cx="10905066" cy="4471076"/>
          </a:xfrm>
          <a:prstGeom prst="rect">
            <a:avLst/>
          </a:prstGeom>
        </p:spPr>
      </p:pic>
    </p:spTree>
    <p:extLst>
      <p:ext uri="{BB962C8B-B14F-4D97-AF65-F5344CB8AC3E}">
        <p14:creationId xmlns:p14="http://schemas.microsoft.com/office/powerpoint/2010/main" val="2750816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9C07EB0F-FE27-13F0-714C-EEDF95DA38B6}"/>
              </a:ext>
            </a:extLst>
          </p:cNvPr>
          <p:cNvPicPr>
            <a:picLocks noGrp="1" noChangeAspect="1"/>
          </p:cNvPicPr>
          <p:nvPr>
            <p:ph idx="1"/>
          </p:nvPr>
        </p:nvPicPr>
        <p:blipFill>
          <a:blip r:embed="rId2"/>
          <a:stretch>
            <a:fillRect/>
          </a:stretch>
        </p:blipFill>
        <p:spPr>
          <a:xfrm>
            <a:off x="643467" y="1602401"/>
            <a:ext cx="10905066" cy="3653196"/>
          </a:xfrm>
          <a:prstGeom prst="rect">
            <a:avLst/>
          </a:prstGeom>
        </p:spPr>
      </p:pic>
    </p:spTree>
    <p:extLst>
      <p:ext uri="{BB962C8B-B14F-4D97-AF65-F5344CB8AC3E}">
        <p14:creationId xmlns:p14="http://schemas.microsoft.com/office/powerpoint/2010/main" val="77213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AB7611-BC52-E3A0-C24F-55842C55AE0D}"/>
              </a:ext>
            </a:extLst>
          </p:cNvPr>
          <p:cNvSpPr>
            <a:spLocks noGrp="1"/>
          </p:cNvSpPr>
          <p:nvPr>
            <p:ph type="title"/>
          </p:nvPr>
        </p:nvSpPr>
        <p:spPr/>
        <p:txBody>
          <a:bodyPr/>
          <a:lstStyle/>
          <a:p>
            <a:r>
              <a:rPr lang="es-CL" b="1" dirty="0"/>
              <a:t>EJERCICIOS</a:t>
            </a:r>
          </a:p>
        </p:txBody>
      </p:sp>
      <p:sp>
        <p:nvSpPr>
          <p:cNvPr id="3" name="Marcador de contenido 2">
            <a:extLst>
              <a:ext uri="{FF2B5EF4-FFF2-40B4-BE49-F238E27FC236}">
                <a16:creationId xmlns:a16="http://schemas.microsoft.com/office/drawing/2014/main" id="{ED75A50B-4684-E3B1-2D9E-FF7EA7898E8D}"/>
              </a:ext>
            </a:extLst>
          </p:cNvPr>
          <p:cNvSpPr>
            <a:spLocks noGrp="1"/>
          </p:cNvSpPr>
          <p:nvPr>
            <p:ph idx="1"/>
          </p:nvPr>
        </p:nvSpPr>
        <p:spPr/>
        <p:txBody>
          <a:bodyPr/>
          <a:lstStyle/>
          <a:p>
            <a:r>
              <a:rPr lang="es-CL" dirty="0"/>
              <a:t>Realizar un clasificador de películas de cine, tomando como referencia un </a:t>
            </a:r>
            <a:r>
              <a:rPr lang="es-CL" dirty="0" err="1"/>
              <a:t>dataset</a:t>
            </a:r>
            <a:r>
              <a:rPr lang="es-CL" dirty="0"/>
              <a:t> con una descripción de la película.</a:t>
            </a:r>
          </a:p>
          <a:p>
            <a:r>
              <a:rPr lang="es-CL" dirty="0"/>
              <a:t>Clasificar a los </a:t>
            </a:r>
            <a:r>
              <a:rPr lang="es-CL" dirty="0" err="1"/>
              <a:t>pokemon</a:t>
            </a:r>
            <a:r>
              <a:rPr lang="es-CL" dirty="0"/>
              <a:t> por su tipo, dependiendo de las habilidades básicas</a:t>
            </a:r>
          </a:p>
          <a:p>
            <a:r>
              <a:rPr lang="es-CL" dirty="0"/>
              <a:t>Determinar la enfermedad base de una persona basada en su EEG</a:t>
            </a:r>
          </a:p>
          <a:p>
            <a:r>
              <a:rPr lang="es-CL" dirty="0"/>
              <a:t>Realizar la proyección de cuanto va a ser el valor de las acciones de un banco</a:t>
            </a:r>
          </a:p>
          <a:p>
            <a:r>
              <a:rPr lang="es-CL" dirty="0"/>
              <a:t>Determinar si una reserva de hotel va a ser cancelada.</a:t>
            </a:r>
          </a:p>
        </p:txBody>
      </p:sp>
    </p:spTree>
    <p:extLst>
      <p:ext uri="{BB962C8B-B14F-4D97-AF65-F5344CB8AC3E}">
        <p14:creationId xmlns:p14="http://schemas.microsoft.com/office/powerpoint/2010/main" val="2958976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D98B34-E265-8FCB-707F-A6C752AE7352}"/>
              </a:ext>
            </a:extLst>
          </p:cNvPr>
          <p:cNvSpPr>
            <a:spLocks noGrp="1"/>
          </p:cNvSpPr>
          <p:nvPr>
            <p:ph type="title"/>
          </p:nvPr>
        </p:nvSpPr>
        <p:spPr/>
        <p:txBody>
          <a:bodyPr/>
          <a:lstStyle/>
          <a:p>
            <a:r>
              <a:rPr lang="es-CL" dirty="0"/>
              <a:t>Recomendaciones</a:t>
            </a:r>
          </a:p>
        </p:txBody>
      </p:sp>
      <p:sp>
        <p:nvSpPr>
          <p:cNvPr id="3" name="Marcador de contenido 2">
            <a:extLst>
              <a:ext uri="{FF2B5EF4-FFF2-40B4-BE49-F238E27FC236}">
                <a16:creationId xmlns:a16="http://schemas.microsoft.com/office/drawing/2014/main" id="{915A717C-F3A5-70B5-CCD5-B7DDB75098ED}"/>
              </a:ext>
            </a:extLst>
          </p:cNvPr>
          <p:cNvSpPr>
            <a:spLocks noGrp="1"/>
          </p:cNvSpPr>
          <p:nvPr>
            <p:ph idx="1"/>
          </p:nvPr>
        </p:nvSpPr>
        <p:spPr/>
        <p:txBody>
          <a:bodyPr/>
          <a:lstStyle/>
          <a:p>
            <a:r>
              <a:rPr lang="es-CL" dirty="0"/>
              <a:t>Todos los ejercicios deben estar claramente explicados</a:t>
            </a:r>
          </a:p>
          <a:p>
            <a:r>
              <a:rPr lang="es-CL" dirty="0"/>
              <a:t>Validar correctamente cada modelo, realizar una optimización y justificar su validez</a:t>
            </a:r>
          </a:p>
          <a:p>
            <a:r>
              <a:rPr lang="es-CL" dirty="0"/>
              <a:t>Realizar pruebas con muestras ciegas, una vez que el modelo ha sido verificado.</a:t>
            </a:r>
          </a:p>
        </p:txBody>
      </p:sp>
    </p:spTree>
    <p:extLst>
      <p:ext uri="{BB962C8B-B14F-4D97-AF65-F5344CB8AC3E}">
        <p14:creationId xmlns:p14="http://schemas.microsoft.com/office/powerpoint/2010/main" val="3372086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15E4B8-A036-0323-2BF4-38290816A912}"/>
              </a:ext>
            </a:extLst>
          </p:cNvPr>
          <p:cNvSpPr>
            <a:spLocks noGrp="1"/>
          </p:cNvSpPr>
          <p:nvPr>
            <p:ph type="title"/>
          </p:nvPr>
        </p:nvSpPr>
        <p:spPr/>
        <p:txBody>
          <a:bodyPr/>
          <a:lstStyle/>
          <a:p>
            <a:r>
              <a:rPr lang="es-CL" dirty="0" err="1"/>
              <a:t>Random</a:t>
            </a:r>
            <a:r>
              <a:rPr lang="es-CL" dirty="0"/>
              <a:t> Forest</a:t>
            </a:r>
          </a:p>
        </p:txBody>
      </p:sp>
      <p:pic>
        <p:nvPicPr>
          <p:cNvPr id="5" name="Marcador de contenido 4">
            <a:extLst>
              <a:ext uri="{FF2B5EF4-FFF2-40B4-BE49-F238E27FC236}">
                <a16:creationId xmlns:a16="http://schemas.microsoft.com/office/drawing/2014/main" id="{DC688DCD-8D52-BFFC-6C52-37074B184EB3}"/>
              </a:ext>
            </a:extLst>
          </p:cNvPr>
          <p:cNvPicPr>
            <a:picLocks noGrp="1" noChangeAspect="1"/>
          </p:cNvPicPr>
          <p:nvPr>
            <p:ph idx="1"/>
          </p:nvPr>
        </p:nvPicPr>
        <p:blipFill>
          <a:blip r:embed="rId2"/>
          <a:stretch>
            <a:fillRect/>
          </a:stretch>
        </p:blipFill>
        <p:spPr>
          <a:xfrm>
            <a:off x="2352152" y="1967422"/>
            <a:ext cx="7487695" cy="4067743"/>
          </a:xfrm>
        </p:spPr>
      </p:pic>
    </p:spTree>
    <p:extLst>
      <p:ext uri="{BB962C8B-B14F-4D97-AF65-F5344CB8AC3E}">
        <p14:creationId xmlns:p14="http://schemas.microsoft.com/office/powerpoint/2010/main" val="3139803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036F3F5-C582-3ADA-675C-EF4C1848351E}"/>
              </a:ext>
            </a:extLst>
          </p:cNvPr>
          <p:cNvPicPr>
            <a:picLocks noChangeAspect="1"/>
          </p:cNvPicPr>
          <p:nvPr/>
        </p:nvPicPr>
        <p:blipFill rotWithShape="1">
          <a:blip r:embed="rId2"/>
          <a:srcRect r="9142" b="18331"/>
          <a:stretch/>
        </p:blipFill>
        <p:spPr>
          <a:xfrm>
            <a:off x="2816198" y="384051"/>
            <a:ext cx="6559604" cy="5758130"/>
          </a:xfrm>
          <a:prstGeom prst="rect">
            <a:avLst/>
          </a:prstGeom>
        </p:spPr>
      </p:pic>
    </p:spTree>
    <p:extLst>
      <p:ext uri="{BB962C8B-B14F-4D97-AF65-F5344CB8AC3E}">
        <p14:creationId xmlns:p14="http://schemas.microsoft.com/office/powerpoint/2010/main" val="127784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0617A5-21C4-F79C-6F66-5CB265A9F342}"/>
              </a:ext>
            </a:extLst>
          </p:cNvPr>
          <p:cNvSpPr>
            <a:spLocks noGrp="1"/>
          </p:cNvSpPr>
          <p:nvPr>
            <p:ph type="title"/>
          </p:nvPr>
        </p:nvSpPr>
        <p:spPr/>
        <p:txBody>
          <a:bodyPr/>
          <a:lstStyle/>
          <a:p>
            <a:r>
              <a:rPr lang="es-CL" dirty="0" err="1"/>
              <a:t>Bagging</a:t>
            </a:r>
            <a:r>
              <a:rPr lang="es-CL" dirty="0"/>
              <a:t> </a:t>
            </a:r>
            <a:r>
              <a:rPr lang="es-CL" dirty="0" err="1"/>
              <a:t>Tree</a:t>
            </a:r>
            <a:endParaRPr lang="es-CL" dirty="0"/>
          </a:p>
        </p:txBody>
      </p:sp>
      <p:sp>
        <p:nvSpPr>
          <p:cNvPr id="3" name="Marcador de contenido 2">
            <a:extLst>
              <a:ext uri="{FF2B5EF4-FFF2-40B4-BE49-F238E27FC236}">
                <a16:creationId xmlns:a16="http://schemas.microsoft.com/office/drawing/2014/main" id="{70F51C9E-BA14-C0B5-81C0-9CDEECCB6203}"/>
              </a:ext>
            </a:extLst>
          </p:cNvPr>
          <p:cNvSpPr>
            <a:spLocks noGrp="1"/>
          </p:cNvSpPr>
          <p:nvPr>
            <p:ph idx="1"/>
          </p:nvPr>
        </p:nvSpPr>
        <p:spPr/>
        <p:txBody>
          <a:bodyPr/>
          <a:lstStyle/>
          <a:p>
            <a:endParaRPr lang="es-CL"/>
          </a:p>
        </p:txBody>
      </p:sp>
      <p:pic>
        <p:nvPicPr>
          <p:cNvPr id="5" name="Imagen 4">
            <a:extLst>
              <a:ext uri="{FF2B5EF4-FFF2-40B4-BE49-F238E27FC236}">
                <a16:creationId xmlns:a16="http://schemas.microsoft.com/office/drawing/2014/main" id="{CF07B468-2A51-E435-337E-E57006E90AD7}"/>
              </a:ext>
            </a:extLst>
          </p:cNvPr>
          <p:cNvPicPr>
            <a:picLocks noChangeAspect="1"/>
          </p:cNvPicPr>
          <p:nvPr/>
        </p:nvPicPr>
        <p:blipFill>
          <a:blip r:embed="rId2"/>
          <a:stretch>
            <a:fillRect/>
          </a:stretch>
        </p:blipFill>
        <p:spPr>
          <a:xfrm>
            <a:off x="2420039" y="1912944"/>
            <a:ext cx="6668431" cy="4029637"/>
          </a:xfrm>
          <a:prstGeom prst="rect">
            <a:avLst/>
          </a:prstGeom>
        </p:spPr>
      </p:pic>
    </p:spTree>
    <p:extLst>
      <p:ext uri="{BB962C8B-B14F-4D97-AF65-F5344CB8AC3E}">
        <p14:creationId xmlns:p14="http://schemas.microsoft.com/office/powerpoint/2010/main" val="1086437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437EAB-BA04-D0A3-9FF4-C8C0DB805D9C}"/>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DB6DD5FE-2A24-5C88-81EA-AADB3C71A51A}"/>
              </a:ext>
            </a:extLst>
          </p:cNvPr>
          <p:cNvSpPr>
            <a:spLocks noGrp="1"/>
          </p:cNvSpPr>
          <p:nvPr>
            <p:ph idx="1"/>
          </p:nvPr>
        </p:nvSpPr>
        <p:spPr/>
        <p:txBody>
          <a:bodyPr/>
          <a:lstStyle/>
          <a:p>
            <a:r>
              <a:rPr lang="es-CL" dirty="0"/>
              <a:t>El bosque aleatorio es un algoritmo de clasificación que consta de muchos árboles de decisión. Utiliza embolsado y aleatoriedad de características al construir cada árbol individual para tratar de crear un bosque de árboles no correlacionados cuya predicción por parte del comité es más precisa que la de cualquier árbol individual.</a:t>
            </a:r>
          </a:p>
        </p:txBody>
      </p:sp>
    </p:spTree>
    <p:extLst>
      <p:ext uri="{BB962C8B-B14F-4D97-AF65-F5344CB8AC3E}">
        <p14:creationId xmlns:p14="http://schemas.microsoft.com/office/powerpoint/2010/main" val="2431735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D0C872-632B-3CE4-7EA5-978AD9BD2CD7}"/>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97B7FCC7-5CC5-B1D9-8955-96AAD95F94E5}"/>
              </a:ext>
            </a:extLst>
          </p:cNvPr>
          <p:cNvSpPr>
            <a:spLocks noGrp="1"/>
          </p:cNvSpPr>
          <p:nvPr>
            <p:ph idx="1"/>
          </p:nvPr>
        </p:nvSpPr>
        <p:spPr/>
        <p:txBody>
          <a:bodyPr>
            <a:normAutofit lnSpcReduction="10000"/>
          </a:bodyPr>
          <a:lstStyle/>
          <a:p>
            <a:r>
              <a:rPr lang="es-ES" dirty="0"/>
              <a:t>¿Qué necesitamos para que nuestro bosque aleatorio haga predicciones de clase precisas? </a:t>
            </a:r>
          </a:p>
          <a:p>
            <a:r>
              <a:rPr lang="es-ES" dirty="0"/>
              <a:t>Necesitamos características que tengan al menos algún poder predictivo. Después de todo, si metemos basura, sacaremos basura. Los árboles del bosque y, lo que es más importante, sus predicciones no deben estar correlacionados (o al menos tener bajas correlaciones entre sí). </a:t>
            </a:r>
          </a:p>
          <a:p>
            <a:r>
              <a:rPr lang="es-ES" dirty="0"/>
              <a:t>Si bien el propio algoritmo a través de la aleatoriedad de funciones intenta diseñar estas bajas correlaciones para nosotros, las funciones que seleccionamos y los </a:t>
            </a:r>
            <a:r>
              <a:rPr lang="es-ES" dirty="0" err="1"/>
              <a:t>hiperparámetros</a:t>
            </a:r>
            <a:r>
              <a:rPr lang="es-ES" dirty="0"/>
              <a:t> que elegimos también afectarán las correlaciones finales.</a:t>
            </a:r>
            <a:endParaRPr lang="es-CL" dirty="0"/>
          </a:p>
        </p:txBody>
      </p:sp>
    </p:spTree>
    <p:extLst>
      <p:ext uri="{BB962C8B-B14F-4D97-AF65-F5344CB8AC3E}">
        <p14:creationId xmlns:p14="http://schemas.microsoft.com/office/powerpoint/2010/main" val="4153782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74E6DD-12A0-3526-0D8F-91B5F7118A29}"/>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8FCC1DAF-FAB4-4809-380D-99C12216C135}"/>
              </a:ext>
            </a:extLst>
          </p:cNvPr>
          <p:cNvSpPr>
            <a:spLocks noGrp="1"/>
          </p:cNvSpPr>
          <p:nvPr>
            <p:ph idx="1"/>
          </p:nvPr>
        </p:nvSpPr>
        <p:spPr/>
        <p:txBody>
          <a:bodyPr/>
          <a:lstStyle/>
          <a:p>
            <a:r>
              <a:rPr lang="es-CL" b="1" dirty="0"/>
              <a:t>Pros y contras</a:t>
            </a:r>
          </a:p>
          <a:p>
            <a:r>
              <a:rPr lang="es-CL" dirty="0"/>
              <a:t>Como </a:t>
            </a:r>
            <a:r>
              <a:rPr lang="es-CL" b="1" dirty="0"/>
              <a:t>pros</a:t>
            </a:r>
            <a:r>
              <a:rPr lang="es-CL" dirty="0"/>
              <a:t> tiene sobre todo que es sencillo de aprender e implementar. Tiene como </a:t>
            </a:r>
            <a:r>
              <a:rPr lang="es-CL" b="1" dirty="0"/>
              <a:t>contras</a:t>
            </a:r>
            <a:r>
              <a:rPr lang="es-CL" dirty="0"/>
              <a:t> que </a:t>
            </a:r>
            <a:r>
              <a:rPr lang="es-CL" i="1" dirty="0"/>
              <a:t>utiliza todo el </a:t>
            </a:r>
            <a:r>
              <a:rPr lang="es-CL" i="1" dirty="0" err="1"/>
              <a:t>dataset</a:t>
            </a:r>
            <a:r>
              <a:rPr lang="es-CL" dirty="0"/>
              <a:t> para entrenar “cada punto” y por eso requiere de uso de mucha memoria y recursos de procesamiento (CPU). Por estas razones </a:t>
            </a:r>
            <a:r>
              <a:rPr lang="es-CL" dirty="0" err="1"/>
              <a:t>kNN</a:t>
            </a:r>
            <a:r>
              <a:rPr lang="es-CL" dirty="0"/>
              <a:t> tiende a funcionar mejor en datasets pequeños y sin una cantidad enorme de </a:t>
            </a:r>
            <a:r>
              <a:rPr lang="es-CL" dirty="0" err="1"/>
              <a:t>features</a:t>
            </a:r>
            <a:r>
              <a:rPr lang="es-CL" dirty="0"/>
              <a:t> (las columnas).</a:t>
            </a:r>
          </a:p>
          <a:p>
            <a:endParaRPr lang="es-CL" dirty="0"/>
          </a:p>
        </p:txBody>
      </p:sp>
      <mc:AlternateContent xmlns:mc="http://schemas.openxmlformats.org/markup-compatibility/2006" xmlns:p14="http://schemas.microsoft.com/office/powerpoint/2010/main">
        <mc:Choice Requires="p14">
          <p:contentPart p14:bwMode="auto" r:id="rId2">
            <p14:nvContentPartPr>
              <p14:cNvPr id="4" name="Entrada de lápiz 3">
                <a:extLst>
                  <a:ext uri="{FF2B5EF4-FFF2-40B4-BE49-F238E27FC236}">
                    <a16:creationId xmlns:a16="http://schemas.microsoft.com/office/drawing/2014/main" id="{742D9F6E-7B54-BDEB-B262-136D651D8379}"/>
                  </a:ext>
                </a:extLst>
              </p14:cNvPr>
              <p14:cNvContentPartPr/>
              <p14:nvPr/>
            </p14:nvContentPartPr>
            <p14:xfrm>
              <a:off x="3985200" y="4134600"/>
              <a:ext cx="2604600" cy="246960"/>
            </p14:xfrm>
          </p:contentPart>
        </mc:Choice>
        <mc:Fallback xmlns="">
          <p:pic>
            <p:nvPicPr>
              <p:cNvPr id="4" name="Entrada de lápiz 3">
                <a:extLst>
                  <a:ext uri="{FF2B5EF4-FFF2-40B4-BE49-F238E27FC236}">
                    <a16:creationId xmlns:a16="http://schemas.microsoft.com/office/drawing/2014/main" id="{742D9F6E-7B54-BDEB-B262-136D651D8379}"/>
                  </a:ext>
                </a:extLst>
              </p:cNvPr>
              <p:cNvPicPr/>
              <p:nvPr/>
            </p:nvPicPr>
            <p:blipFill>
              <a:blip r:embed="rId3"/>
              <a:stretch>
                <a:fillRect/>
              </a:stretch>
            </p:blipFill>
            <p:spPr>
              <a:xfrm>
                <a:off x="3969360" y="4071240"/>
                <a:ext cx="2635920" cy="373680"/>
              </a:xfrm>
              <a:prstGeom prst="rect">
                <a:avLst/>
              </a:prstGeom>
            </p:spPr>
          </p:pic>
        </mc:Fallback>
      </mc:AlternateContent>
    </p:spTree>
    <p:extLst>
      <p:ext uri="{BB962C8B-B14F-4D97-AF65-F5344CB8AC3E}">
        <p14:creationId xmlns:p14="http://schemas.microsoft.com/office/powerpoint/2010/main" val="2443943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E026B5-4A10-5D62-3CE1-3D2DFE1C1460}"/>
              </a:ext>
            </a:extLst>
          </p:cNvPr>
          <p:cNvSpPr>
            <a:spLocks noGrp="1"/>
          </p:cNvSpPr>
          <p:nvPr>
            <p:ph type="title"/>
          </p:nvPr>
        </p:nvSpPr>
        <p:spPr/>
        <p:txBody>
          <a:bodyPr/>
          <a:lstStyle/>
          <a:p>
            <a:endParaRPr lang="es-CL"/>
          </a:p>
        </p:txBody>
      </p:sp>
      <p:sp>
        <p:nvSpPr>
          <p:cNvPr id="4" name="Rectangle 1">
            <a:extLst>
              <a:ext uri="{FF2B5EF4-FFF2-40B4-BE49-F238E27FC236}">
                <a16:creationId xmlns:a16="http://schemas.microsoft.com/office/drawing/2014/main" id="{0AD58DAE-B209-89C1-C8AB-01FBF16BE43D}"/>
              </a:ext>
            </a:extLst>
          </p:cNvPr>
          <p:cNvSpPr>
            <a:spLocks noGrp="1" noChangeArrowheads="1"/>
          </p:cNvSpPr>
          <p:nvPr>
            <p:ph idx="1"/>
          </p:nvPr>
        </p:nvSpPr>
        <p:spPr bwMode="auto">
          <a:xfrm>
            <a:off x="1026343" y="1155534"/>
            <a:ext cx="1013931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L" altLang="es-CL"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L" altLang="es-CL" sz="1800" b="0" i="0" u="none" strike="noStrike" cap="none" normalizeH="0" baseline="0" dirty="0">
                <a:ln>
                  <a:noFill/>
                </a:ln>
                <a:solidFill>
                  <a:schemeClr val="tx1"/>
                </a:solidFill>
                <a:effectLst/>
                <a:latin typeface="Arial" panose="020B0604020202020204" pitchFamily="34" charset="0"/>
              </a:rPr>
              <a:t>Calcular la distancia entre el </a:t>
            </a:r>
            <a:r>
              <a:rPr kumimoji="0" lang="es-CL" altLang="es-CL" sz="1800" b="0" i="0" u="none" strike="noStrike" cap="none" normalizeH="0" baseline="0" dirty="0" err="1">
                <a:ln>
                  <a:noFill/>
                </a:ln>
                <a:solidFill>
                  <a:schemeClr val="tx1"/>
                </a:solidFill>
                <a:effectLst/>
                <a:latin typeface="Arial" panose="020B0604020202020204" pitchFamily="34" charset="0"/>
              </a:rPr>
              <a:t>item</a:t>
            </a:r>
            <a:r>
              <a:rPr kumimoji="0" lang="es-CL" altLang="es-CL" sz="1800" b="0" i="0" u="none" strike="noStrike" cap="none" normalizeH="0" baseline="0" dirty="0">
                <a:ln>
                  <a:noFill/>
                </a:ln>
                <a:solidFill>
                  <a:schemeClr val="tx1"/>
                </a:solidFill>
                <a:effectLst/>
                <a:latin typeface="Arial" panose="020B0604020202020204" pitchFamily="34" charset="0"/>
              </a:rPr>
              <a:t> a clasificar y el resto de </a:t>
            </a:r>
            <a:r>
              <a:rPr kumimoji="0" lang="es-CL" altLang="es-CL" sz="1800" b="0" i="0" u="none" strike="noStrike" cap="none" normalizeH="0" baseline="0" dirty="0" err="1">
                <a:ln>
                  <a:noFill/>
                </a:ln>
                <a:solidFill>
                  <a:schemeClr val="tx1"/>
                </a:solidFill>
                <a:effectLst/>
                <a:latin typeface="Arial" panose="020B0604020202020204" pitchFamily="34" charset="0"/>
              </a:rPr>
              <a:t>items</a:t>
            </a:r>
            <a:r>
              <a:rPr kumimoji="0" lang="es-CL" altLang="es-CL" sz="1800" b="0" i="0" u="none" strike="noStrike" cap="none" normalizeH="0" baseline="0" dirty="0">
                <a:ln>
                  <a:noFill/>
                </a:ln>
                <a:solidFill>
                  <a:schemeClr val="tx1"/>
                </a:solidFill>
                <a:effectLst/>
                <a:latin typeface="Arial" panose="020B0604020202020204" pitchFamily="34" charset="0"/>
              </a:rPr>
              <a:t> del </a:t>
            </a:r>
            <a:r>
              <a:rPr kumimoji="0" lang="es-CL" altLang="es-CL" sz="1800" b="0" i="0" u="none" strike="noStrike" cap="none" normalizeH="0" baseline="0" dirty="0" err="1">
                <a:ln>
                  <a:noFill/>
                </a:ln>
                <a:solidFill>
                  <a:schemeClr val="tx1"/>
                </a:solidFill>
                <a:effectLst/>
                <a:latin typeface="Arial" panose="020B0604020202020204" pitchFamily="34" charset="0"/>
              </a:rPr>
              <a:t>dataset</a:t>
            </a:r>
            <a:r>
              <a:rPr kumimoji="0" lang="es-CL" altLang="es-CL" sz="1800" b="0" i="0" u="none" strike="noStrike" cap="none" normalizeH="0" baseline="0" dirty="0">
                <a:ln>
                  <a:noFill/>
                </a:ln>
                <a:solidFill>
                  <a:schemeClr val="tx1"/>
                </a:solidFill>
                <a:effectLst/>
                <a:latin typeface="Arial" panose="020B0604020202020204" pitchFamily="34" charset="0"/>
              </a:rPr>
              <a:t> de entrenamiento.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L" altLang="es-CL" sz="1800" b="0" i="0" u="none" strike="noStrike" cap="none" normalizeH="0" baseline="0" dirty="0">
                <a:ln>
                  <a:noFill/>
                </a:ln>
                <a:solidFill>
                  <a:schemeClr val="tx1"/>
                </a:solidFill>
                <a:effectLst/>
                <a:latin typeface="Arial" panose="020B0604020202020204" pitchFamily="34" charset="0"/>
              </a:rPr>
              <a:t>Seleccionar los “k” elementos más cercanos (con menor distancia, según la función que se use)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L" altLang="es-CL" sz="1800" b="0" i="0" u="none" strike="noStrike" cap="none" normalizeH="0" baseline="0" dirty="0">
                <a:ln>
                  <a:noFill/>
                </a:ln>
                <a:solidFill>
                  <a:schemeClr val="tx1"/>
                </a:solidFill>
                <a:effectLst/>
                <a:latin typeface="Arial" panose="020B0604020202020204" pitchFamily="34" charset="0"/>
              </a:rPr>
              <a:t>Realizar una “votación de mayoría” entre los k puntos: los de una clase/etiqueta que </a:t>
            </a:r>
          </a:p>
          <a:p>
            <a:pPr marL="0" marR="0" lvl="0" indent="0" algn="l" defTabSz="914400" rtl="0" eaLnBrk="0" fontAlgn="base" latinLnBrk="0" hangingPunct="0">
              <a:lnSpc>
                <a:spcPct val="100000"/>
              </a:lnSpc>
              <a:spcBef>
                <a:spcPct val="0"/>
              </a:spcBef>
              <a:spcAft>
                <a:spcPct val="0"/>
              </a:spcAft>
              <a:buClrTx/>
              <a:buSzTx/>
              <a:buNone/>
              <a:tabLst/>
            </a:pPr>
            <a:r>
              <a:rPr kumimoji="0" lang="es-CL" altLang="es-CL" sz="1800" b="0" i="0" u="none" strike="noStrike" cap="none" normalizeH="0" baseline="0" dirty="0">
                <a:ln>
                  <a:noFill/>
                </a:ln>
                <a:solidFill>
                  <a:schemeClr val="tx1"/>
                </a:solidFill>
                <a:effectLst/>
                <a:latin typeface="Arial" panose="020B0604020202020204" pitchFamily="34" charset="0"/>
              </a:rPr>
              <a:t>&lt;&lt;dominen&gt;&gt; decidirán su clasificación final </a:t>
            </a:r>
          </a:p>
        </p:txBody>
      </p:sp>
    </p:spTree>
    <p:extLst>
      <p:ext uri="{BB962C8B-B14F-4D97-AF65-F5344CB8AC3E}">
        <p14:creationId xmlns:p14="http://schemas.microsoft.com/office/powerpoint/2010/main" val="2985112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6FCE5D-B09E-C364-696E-280846174497}"/>
              </a:ext>
            </a:extLst>
          </p:cNvPr>
          <p:cNvSpPr>
            <a:spLocks noGrp="1"/>
          </p:cNvSpPr>
          <p:nvPr>
            <p:ph type="title"/>
          </p:nvPr>
        </p:nvSpPr>
        <p:spPr/>
        <p:txBody>
          <a:bodyPr/>
          <a:lstStyle/>
          <a:p>
            <a:r>
              <a:rPr lang="es-ES" dirty="0"/>
              <a:t>Definición de división Train-</a:t>
            </a:r>
            <a:r>
              <a:rPr lang="es-ES" dirty="0" err="1"/>
              <a:t>Valid</a:t>
            </a:r>
            <a:r>
              <a:rPr lang="es-ES" dirty="0"/>
              <a:t>-Test</a:t>
            </a:r>
            <a:endParaRPr lang="es-CL" dirty="0"/>
          </a:p>
        </p:txBody>
      </p:sp>
      <p:sp>
        <p:nvSpPr>
          <p:cNvPr id="3" name="Marcador de contenido 2">
            <a:extLst>
              <a:ext uri="{FF2B5EF4-FFF2-40B4-BE49-F238E27FC236}">
                <a16:creationId xmlns:a16="http://schemas.microsoft.com/office/drawing/2014/main" id="{3E735A9F-12BB-6CB7-CB60-3472A674AFA0}"/>
              </a:ext>
            </a:extLst>
          </p:cNvPr>
          <p:cNvSpPr>
            <a:spLocks noGrp="1"/>
          </p:cNvSpPr>
          <p:nvPr>
            <p:ph idx="1"/>
          </p:nvPr>
        </p:nvSpPr>
        <p:spPr/>
        <p:txBody>
          <a:bodyPr/>
          <a:lstStyle/>
          <a:p>
            <a:r>
              <a:rPr lang="es-ES" dirty="0"/>
              <a:t>La división Train-</a:t>
            </a:r>
            <a:r>
              <a:rPr lang="es-ES" dirty="0" err="1"/>
              <a:t>Valid</a:t>
            </a:r>
            <a:r>
              <a:rPr lang="es-ES" dirty="0"/>
              <a:t>-Test es una técnica para evaluar el rendimiento de su modelo de aprendizaje automático: clasificación o regresión por igual. Toma un conjunto de datos dado y lo divide en tres subconjuntos. A continuación se incluye una breve descripción de la función de cada uno de estos conjuntos de datos.</a:t>
            </a:r>
            <a:endParaRPr lang="es-CL" dirty="0"/>
          </a:p>
          <a:p>
            <a:endParaRPr lang="es-CL" dirty="0"/>
          </a:p>
        </p:txBody>
      </p:sp>
      <mc:AlternateContent xmlns:mc="http://schemas.openxmlformats.org/markup-compatibility/2006" xmlns:p14="http://schemas.microsoft.com/office/powerpoint/2010/main">
        <mc:Choice Requires="p14">
          <p:contentPart p14:bwMode="auto" r:id="rId2">
            <p14:nvContentPartPr>
              <p14:cNvPr id="6" name="Entrada de lápiz 5">
                <a:extLst>
                  <a:ext uri="{FF2B5EF4-FFF2-40B4-BE49-F238E27FC236}">
                    <a16:creationId xmlns:a16="http://schemas.microsoft.com/office/drawing/2014/main" id="{E0720FAD-AC2D-57B4-B242-8DE55FC5506F}"/>
                  </a:ext>
                </a:extLst>
              </p14:cNvPr>
              <p14:cNvContentPartPr/>
              <p14:nvPr/>
            </p14:nvContentPartPr>
            <p14:xfrm>
              <a:off x="6036840" y="1924200"/>
              <a:ext cx="1036080" cy="276840"/>
            </p14:xfrm>
          </p:contentPart>
        </mc:Choice>
        <mc:Fallback xmlns="">
          <p:pic>
            <p:nvPicPr>
              <p:cNvPr id="6" name="Entrada de lápiz 5">
                <a:extLst>
                  <a:ext uri="{FF2B5EF4-FFF2-40B4-BE49-F238E27FC236}">
                    <a16:creationId xmlns:a16="http://schemas.microsoft.com/office/drawing/2014/main" id="{E0720FAD-AC2D-57B4-B242-8DE55FC5506F}"/>
                  </a:ext>
                </a:extLst>
              </p:cNvPr>
              <p:cNvPicPr/>
              <p:nvPr/>
            </p:nvPicPr>
            <p:blipFill>
              <a:blip r:embed="rId3"/>
              <a:stretch>
                <a:fillRect/>
              </a:stretch>
            </p:blipFill>
            <p:spPr>
              <a:xfrm>
                <a:off x="6021000" y="1860840"/>
                <a:ext cx="1067400" cy="403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Entrada de lápiz 6">
                <a:extLst>
                  <a:ext uri="{FF2B5EF4-FFF2-40B4-BE49-F238E27FC236}">
                    <a16:creationId xmlns:a16="http://schemas.microsoft.com/office/drawing/2014/main" id="{A7D8ACFE-6883-C517-E3EC-1C90D5E88345}"/>
                  </a:ext>
                </a:extLst>
              </p14:cNvPr>
              <p14:cNvContentPartPr/>
              <p14:nvPr/>
            </p14:nvContentPartPr>
            <p14:xfrm>
              <a:off x="6648480" y="1954080"/>
              <a:ext cx="414720" cy="29880"/>
            </p14:xfrm>
          </p:contentPart>
        </mc:Choice>
        <mc:Fallback xmlns="">
          <p:pic>
            <p:nvPicPr>
              <p:cNvPr id="7" name="Entrada de lápiz 6">
                <a:extLst>
                  <a:ext uri="{FF2B5EF4-FFF2-40B4-BE49-F238E27FC236}">
                    <a16:creationId xmlns:a16="http://schemas.microsoft.com/office/drawing/2014/main" id="{A7D8ACFE-6883-C517-E3EC-1C90D5E88345}"/>
                  </a:ext>
                </a:extLst>
              </p:cNvPr>
              <p:cNvPicPr/>
              <p:nvPr/>
            </p:nvPicPr>
            <p:blipFill>
              <a:blip r:embed="rId5"/>
              <a:stretch>
                <a:fillRect/>
              </a:stretch>
            </p:blipFill>
            <p:spPr>
              <a:xfrm>
                <a:off x="6632640" y="1890720"/>
                <a:ext cx="446040" cy="156600"/>
              </a:xfrm>
              <a:prstGeom prst="rect">
                <a:avLst/>
              </a:prstGeom>
            </p:spPr>
          </p:pic>
        </mc:Fallback>
      </mc:AlternateContent>
    </p:spTree>
    <p:extLst>
      <p:ext uri="{BB962C8B-B14F-4D97-AF65-F5344CB8AC3E}">
        <p14:creationId xmlns:p14="http://schemas.microsoft.com/office/powerpoint/2010/main" val="3472803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DCD05A-9CAF-1B7D-0D8C-4696BB9274B3}"/>
              </a:ext>
            </a:extLst>
          </p:cNvPr>
          <p:cNvSpPr>
            <a:spLocks noGrp="1"/>
          </p:cNvSpPr>
          <p:nvPr>
            <p:ph type="title"/>
          </p:nvPr>
        </p:nvSpPr>
        <p:spPr/>
        <p:txBody>
          <a:bodyPr/>
          <a:lstStyle/>
          <a:p>
            <a:endParaRPr lang="es-CL" dirty="0"/>
          </a:p>
        </p:txBody>
      </p:sp>
      <p:sp>
        <p:nvSpPr>
          <p:cNvPr id="3" name="Marcador de contenido 2">
            <a:extLst>
              <a:ext uri="{FF2B5EF4-FFF2-40B4-BE49-F238E27FC236}">
                <a16:creationId xmlns:a16="http://schemas.microsoft.com/office/drawing/2014/main" id="{ADC4E383-4A69-93F1-573C-7733CFEDE2C9}"/>
              </a:ext>
            </a:extLst>
          </p:cNvPr>
          <p:cNvSpPr>
            <a:spLocks noGrp="1"/>
          </p:cNvSpPr>
          <p:nvPr>
            <p:ph idx="1"/>
          </p:nvPr>
        </p:nvSpPr>
        <p:spPr/>
        <p:txBody>
          <a:bodyPr>
            <a:normAutofit fontScale="92500" lnSpcReduction="20000"/>
          </a:bodyPr>
          <a:lstStyle/>
          <a:p>
            <a:pPr marL="0" indent="0">
              <a:buNone/>
            </a:pPr>
            <a:r>
              <a:rPr lang="en-US" b="1" dirty="0"/>
              <a:t>Train Dataset</a:t>
            </a:r>
          </a:p>
          <a:p>
            <a:pPr>
              <a:buFont typeface="Arial" panose="020B0604020202020204" pitchFamily="34" charset="0"/>
              <a:buChar char="•"/>
            </a:pPr>
            <a:r>
              <a:rPr lang="es-ES" dirty="0"/>
              <a:t>Conjunto de datos utilizados para el aprendizaje (por el modelo), es decir, para ajustar los parámetros al modelo de aprendizaje automático </a:t>
            </a:r>
          </a:p>
          <a:p>
            <a:pPr marL="0" indent="0">
              <a:buNone/>
            </a:pPr>
            <a:r>
              <a:rPr lang="en-US" b="1" dirty="0"/>
              <a:t>Validation Dataset</a:t>
            </a:r>
          </a:p>
          <a:p>
            <a:pPr>
              <a:buFont typeface="Arial" panose="020B0604020202020204" pitchFamily="34" charset="0"/>
              <a:buChar char="•"/>
            </a:pPr>
            <a:r>
              <a:rPr lang="es-ES" dirty="0"/>
              <a:t>Conjunto de datos que se utiliza para proporcionar una evaluación imparcial de un modelo ajustado en el conjunto de datos de entrenamiento mientras se ajustan los </a:t>
            </a:r>
            <a:r>
              <a:rPr lang="es-ES" dirty="0" err="1"/>
              <a:t>hiperparámetros</a:t>
            </a:r>
            <a:r>
              <a:rPr lang="es-ES" dirty="0"/>
              <a:t> del modelo.</a:t>
            </a:r>
          </a:p>
          <a:p>
            <a:pPr>
              <a:buFont typeface="Arial" panose="020B0604020202020204" pitchFamily="34" charset="0"/>
              <a:buChar char="•"/>
            </a:pPr>
            <a:r>
              <a:rPr lang="es-ES" dirty="0"/>
              <a:t>También juega un papel en otras formas de preparación del modelo, como la selección de características, la selección de corte de umbral.</a:t>
            </a:r>
          </a:p>
          <a:p>
            <a:pPr marL="0" indent="0">
              <a:buNone/>
            </a:pPr>
            <a:r>
              <a:rPr lang="en-US" b="1" dirty="0"/>
              <a:t>Test Dataset</a:t>
            </a:r>
          </a:p>
          <a:p>
            <a:pPr>
              <a:buFont typeface="Arial" panose="020B0604020202020204" pitchFamily="34" charset="0"/>
              <a:buChar char="•"/>
            </a:pPr>
            <a:r>
              <a:rPr lang="es-ES" dirty="0"/>
              <a:t>Conjunto de datos utilizados para proporcionar una evaluación imparcial de un modelo final ajustado en el conjunto de datos de entrenamiento.</a:t>
            </a:r>
            <a:endParaRPr lang="es-CL" dirty="0"/>
          </a:p>
        </p:txBody>
      </p:sp>
      <mc:AlternateContent xmlns:mc="http://schemas.openxmlformats.org/markup-compatibility/2006" xmlns:p14="http://schemas.microsoft.com/office/powerpoint/2010/main">
        <mc:Choice Requires="p14">
          <p:contentPart p14:bwMode="auto" r:id="rId2">
            <p14:nvContentPartPr>
              <p14:cNvPr id="4" name="Entrada de lápiz 3">
                <a:extLst>
                  <a:ext uri="{FF2B5EF4-FFF2-40B4-BE49-F238E27FC236}">
                    <a16:creationId xmlns:a16="http://schemas.microsoft.com/office/drawing/2014/main" id="{E672832F-D334-73D7-3951-68CF52B88829}"/>
                  </a:ext>
                </a:extLst>
              </p14:cNvPr>
              <p14:cNvContentPartPr/>
              <p14:nvPr/>
            </p14:nvContentPartPr>
            <p14:xfrm>
              <a:off x="1095120" y="4588560"/>
              <a:ext cx="3985200" cy="296280"/>
            </p14:xfrm>
          </p:contentPart>
        </mc:Choice>
        <mc:Fallback xmlns="">
          <p:pic>
            <p:nvPicPr>
              <p:cNvPr id="4" name="Entrada de lápiz 3">
                <a:extLst>
                  <a:ext uri="{FF2B5EF4-FFF2-40B4-BE49-F238E27FC236}">
                    <a16:creationId xmlns:a16="http://schemas.microsoft.com/office/drawing/2014/main" id="{E672832F-D334-73D7-3951-68CF52B88829}"/>
                  </a:ext>
                </a:extLst>
              </p:cNvPr>
              <p:cNvPicPr/>
              <p:nvPr/>
            </p:nvPicPr>
            <p:blipFill>
              <a:blip r:embed="rId3"/>
              <a:stretch>
                <a:fillRect/>
              </a:stretch>
            </p:blipFill>
            <p:spPr>
              <a:xfrm>
                <a:off x="1079280" y="4525200"/>
                <a:ext cx="4016520" cy="423000"/>
              </a:xfrm>
              <a:prstGeom prst="rect">
                <a:avLst/>
              </a:prstGeom>
            </p:spPr>
          </p:pic>
        </mc:Fallback>
      </mc:AlternateContent>
    </p:spTree>
    <p:extLst>
      <p:ext uri="{BB962C8B-B14F-4D97-AF65-F5344CB8AC3E}">
        <p14:creationId xmlns:p14="http://schemas.microsoft.com/office/powerpoint/2010/main" val="2026479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3DA28F-CBE6-2144-DB15-A53D2491AF8B}"/>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6B2B2441-BE17-6D8B-B88D-3DFB2FEDEAA2}"/>
              </a:ext>
            </a:extLst>
          </p:cNvPr>
          <p:cNvSpPr>
            <a:spLocks noGrp="1"/>
          </p:cNvSpPr>
          <p:nvPr>
            <p:ph idx="1"/>
          </p:nvPr>
        </p:nvSpPr>
        <p:spPr/>
        <p:txBody>
          <a:bodyPr/>
          <a:lstStyle/>
          <a:p>
            <a:endParaRPr lang="es-CL"/>
          </a:p>
        </p:txBody>
      </p:sp>
      <p:pic>
        <p:nvPicPr>
          <p:cNvPr id="5" name="Imagen 4">
            <a:extLst>
              <a:ext uri="{FF2B5EF4-FFF2-40B4-BE49-F238E27FC236}">
                <a16:creationId xmlns:a16="http://schemas.microsoft.com/office/drawing/2014/main" id="{4D1A5009-66D2-9A64-CEB6-78747009F077}"/>
              </a:ext>
            </a:extLst>
          </p:cNvPr>
          <p:cNvPicPr>
            <a:picLocks noChangeAspect="1"/>
          </p:cNvPicPr>
          <p:nvPr/>
        </p:nvPicPr>
        <p:blipFill>
          <a:blip r:embed="rId2"/>
          <a:stretch>
            <a:fillRect/>
          </a:stretch>
        </p:blipFill>
        <p:spPr>
          <a:xfrm>
            <a:off x="838200" y="681037"/>
            <a:ext cx="6603389" cy="2756422"/>
          </a:xfrm>
          <a:prstGeom prst="rect">
            <a:avLst/>
          </a:prstGeom>
        </p:spPr>
      </p:pic>
      <p:pic>
        <p:nvPicPr>
          <p:cNvPr id="7" name="Imagen 6">
            <a:extLst>
              <a:ext uri="{FF2B5EF4-FFF2-40B4-BE49-F238E27FC236}">
                <a16:creationId xmlns:a16="http://schemas.microsoft.com/office/drawing/2014/main" id="{C35B25F7-D08C-39CD-F9A6-7A18A7A24826}"/>
              </a:ext>
            </a:extLst>
          </p:cNvPr>
          <p:cNvPicPr>
            <a:picLocks noChangeAspect="1"/>
          </p:cNvPicPr>
          <p:nvPr/>
        </p:nvPicPr>
        <p:blipFill>
          <a:blip r:embed="rId3"/>
          <a:stretch>
            <a:fillRect/>
          </a:stretch>
        </p:blipFill>
        <p:spPr>
          <a:xfrm>
            <a:off x="5989983" y="3090134"/>
            <a:ext cx="5808258" cy="3402741"/>
          </a:xfrm>
          <a:prstGeom prst="rect">
            <a:avLst/>
          </a:prstGeom>
        </p:spPr>
      </p:pic>
    </p:spTree>
    <p:extLst>
      <p:ext uri="{BB962C8B-B14F-4D97-AF65-F5344CB8AC3E}">
        <p14:creationId xmlns:p14="http://schemas.microsoft.com/office/powerpoint/2010/main" val="3300378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52391D-B5B8-E981-73DB-10650C51D4D7}"/>
              </a:ext>
            </a:extLst>
          </p:cNvPr>
          <p:cNvSpPr>
            <a:spLocks noGrp="1"/>
          </p:cNvSpPr>
          <p:nvPr>
            <p:ph type="title"/>
          </p:nvPr>
        </p:nvSpPr>
        <p:spPr/>
        <p:txBody>
          <a:bodyPr/>
          <a:lstStyle/>
          <a:p>
            <a:r>
              <a:rPr lang="es-CL" dirty="0"/>
              <a:t>Árbol de Decisión</a:t>
            </a:r>
          </a:p>
        </p:txBody>
      </p:sp>
      <p:sp>
        <p:nvSpPr>
          <p:cNvPr id="3" name="Marcador de contenido 2">
            <a:extLst>
              <a:ext uri="{FF2B5EF4-FFF2-40B4-BE49-F238E27FC236}">
                <a16:creationId xmlns:a16="http://schemas.microsoft.com/office/drawing/2014/main" id="{C646ED08-8431-57D8-32A3-A3C81182EB0A}"/>
              </a:ext>
            </a:extLst>
          </p:cNvPr>
          <p:cNvSpPr>
            <a:spLocks noGrp="1"/>
          </p:cNvSpPr>
          <p:nvPr>
            <p:ph idx="1"/>
          </p:nvPr>
        </p:nvSpPr>
        <p:spPr/>
        <p:txBody>
          <a:bodyPr/>
          <a:lstStyle/>
          <a:p>
            <a:pPr marL="0" indent="0">
              <a:buNone/>
            </a:pPr>
            <a:r>
              <a:rPr lang="es-CL" dirty="0"/>
              <a:t>Los algoritmos de aprendizaje basados ​​en árboles se consideran uno de los mejores y más utilizados métodos de aprendizaje supervisado. Los métodos basados ​​en árboles potencian los modelos predictivos con alta precisión, estabilidad y facilidad de interpretación.</a:t>
            </a:r>
          </a:p>
          <a:p>
            <a:pPr marL="0" indent="0">
              <a:buNone/>
            </a:pPr>
            <a:r>
              <a:rPr lang="es-CL" dirty="0"/>
              <a:t>Un árbol de decisión en Machine Learning es una estructura de árbol similar a un diagrama de flujo donde un nodo interno representa una característica (o atributo), la rama representa una regla de decisión y cada nodo hoja representa el resultado.</a:t>
            </a:r>
          </a:p>
        </p:txBody>
      </p:sp>
      <mc:AlternateContent xmlns:mc="http://schemas.openxmlformats.org/markup-compatibility/2006" xmlns:p14="http://schemas.microsoft.com/office/powerpoint/2010/main">
        <mc:Choice Requires="p14">
          <p:contentPart p14:bwMode="auto" r:id="rId2">
            <p14:nvContentPartPr>
              <p14:cNvPr id="4" name="Entrada de lápiz 3">
                <a:extLst>
                  <a:ext uri="{FF2B5EF4-FFF2-40B4-BE49-F238E27FC236}">
                    <a16:creationId xmlns:a16="http://schemas.microsoft.com/office/drawing/2014/main" id="{C0EC096B-1560-0B3A-6E96-36E05571C081}"/>
                  </a:ext>
                </a:extLst>
              </p14:cNvPr>
              <p14:cNvContentPartPr/>
              <p14:nvPr/>
            </p14:nvContentPartPr>
            <p14:xfrm>
              <a:off x="2653560" y="3957120"/>
              <a:ext cx="2505600" cy="345600"/>
            </p14:xfrm>
          </p:contentPart>
        </mc:Choice>
        <mc:Fallback xmlns="">
          <p:pic>
            <p:nvPicPr>
              <p:cNvPr id="4" name="Entrada de lápiz 3">
                <a:extLst>
                  <a:ext uri="{FF2B5EF4-FFF2-40B4-BE49-F238E27FC236}">
                    <a16:creationId xmlns:a16="http://schemas.microsoft.com/office/drawing/2014/main" id="{C0EC096B-1560-0B3A-6E96-36E05571C081}"/>
                  </a:ext>
                </a:extLst>
              </p:cNvPr>
              <p:cNvPicPr/>
              <p:nvPr/>
            </p:nvPicPr>
            <p:blipFill>
              <a:blip r:embed="rId3"/>
              <a:stretch>
                <a:fillRect/>
              </a:stretch>
            </p:blipFill>
            <p:spPr>
              <a:xfrm>
                <a:off x="2637720" y="3893760"/>
                <a:ext cx="2536920" cy="472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Entrada de lápiz 4">
                <a:extLst>
                  <a:ext uri="{FF2B5EF4-FFF2-40B4-BE49-F238E27FC236}">
                    <a16:creationId xmlns:a16="http://schemas.microsoft.com/office/drawing/2014/main" id="{D54A0CEF-9B48-B1F9-5A60-E56AE2D486B8}"/>
                  </a:ext>
                </a:extLst>
              </p14:cNvPr>
              <p14:cNvContentPartPr/>
              <p14:nvPr/>
            </p14:nvContentPartPr>
            <p14:xfrm>
              <a:off x="3600360" y="2319120"/>
              <a:ext cx="1391400" cy="355680"/>
            </p14:xfrm>
          </p:contentPart>
        </mc:Choice>
        <mc:Fallback xmlns="">
          <p:pic>
            <p:nvPicPr>
              <p:cNvPr id="5" name="Entrada de lápiz 4">
                <a:extLst>
                  <a:ext uri="{FF2B5EF4-FFF2-40B4-BE49-F238E27FC236}">
                    <a16:creationId xmlns:a16="http://schemas.microsoft.com/office/drawing/2014/main" id="{D54A0CEF-9B48-B1F9-5A60-E56AE2D486B8}"/>
                  </a:ext>
                </a:extLst>
              </p:cNvPr>
              <p:cNvPicPr/>
              <p:nvPr/>
            </p:nvPicPr>
            <p:blipFill>
              <a:blip r:embed="rId5"/>
              <a:stretch>
                <a:fillRect/>
              </a:stretch>
            </p:blipFill>
            <p:spPr>
              <a:xfrm>
                <a:off x="3584520" y="2255760"/>
                <a:ext cx="1422720" cy="482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Entrada de lápiz 5">
                <a:extLst>
                  <a:ext uri="{FF2B5EF4-FFF2-40B4-BE49-F238E27FC236}">
                    <a16:creationId xmlns:a16="http://schemas.microsoft.com/office/drawing/2014/main" id="{8BE10196-3550-050F-DD1D-BE08BB83B580}"/>
                  </a:ext>
                </a:extLst>
              </p14:cNvPr>
              <p14:cNvContentPartPr/>
              <p14:nvPr/>
            </p14:nvContentPartPr>
            <p14:xfrm>
              <a:off x="8571960" y="2319120"/>
              <a:ext cx="1736280" cy="325800"/>
            </p14:xfrm>
          </p:contentPart>
        </mc:Choice>
        <mc:Fallback xmlns="">
          <p:pic>
            <p:nvPicPr>
              <p:cNvPr id="6" name="Entrada de lápiz 5">
                <a:extLst>
                  <a:ext uri="{FF2B5EF4-FFF2-40B4-BE49-F238E27FC236}">
                    <a16:creationId xmlns:a16="http://schemas.microsoft.com/office/drawing/2014/main" id="{8BE10196-3550-050F-DD1D-BE08BB83B580}"/>
                  </a:ext>
                </a:extLst>
              </p:cNvPr>
              <p:cNvPicPr/>
              <p:nvPr/>
            </p:nvPicPr>
            <p:blipFill>
              <a:blip r:embed="rId7"/>
              <a:stretch>
                <a:fillRect/>
              </a:stretch>
            </p:blipFill>
            <p:spPr>
              <a:xfrm>
                <a:off x="8556120" y="2255760"/>
                <a:ext cx="1767600" cy="452520"/>
              </a:xfrm>
              <a:prstGeom prst="rect">
                <a:avLst/>
              </a:prstGeom>
            </p:spPr>
          </p:pic>
        </mc:Fallback>
      </mc:AlternateContent>
    </p:spTree>
    <p:extLst>
      <p:ext uri="{BB962C8B-B14F-4D97-AF65-F5344CB8AC3E}">
        <p14:creationId xmlns:p14="http://schemas.microsoft.com/office/powerpoint/2010/main" val="101191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93DB5FF2-3008-0DE8-EAC4-20B8FC43A979}"/>
              </a:ext>
            </a:extLst>
          </p:cNvPr>
          <p:cNvPicPr>
            <a:picLocks noGrp="1" noChangeAspect="1"/>
          </p:cNvPicPr>
          <p:nvPr>
            <p:ph idx="1"/>
          </p:nvPr>
        </p:nvPicPr>
        <p:blipFill>
          <a:blip r:embed="rId2"/>
          <a:stretch>
            <a:fillRect/>
          </a:stretch>
        </p:blipFill>
        <p:spPr>
          <a:xfrm>
            <a:off x="1251594" y="643466"/>
            <a:ext cx="9688811" cy="5571067"/>
          </a:xfrm>
          <a:prstGeom prst="rect">
            <a:avLst/>
          </a:prstGeom>
        </p:spPr>
      </p:pic>
    </p:spTree>
    <p:extLst>
      <p:ext uri="{BB962C8B-B14F-4D97-AF65-F5344CB8AC3E}">
        <p14:creationId xmlns:p14="http://schemas.microsoft.com/office/powerpoint/2010/main" val="1964020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09DD16-A81B-74AF-BCD1-F868EF0C5E16}"/>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64120119-6796-7F97-4B8F-C5C45EF6D105}"/>
              </a:ext>
            </a:extLst>
          </p:cNvPr>
          <p:cNvSpPr>
            <a:spLocks noGrp="1"/>
          </p:cNvSpPr>
          <p:nvPr>
            <p:ph idx="1"/>
          </p:nvPr>
        </p:nvSpPr>
        <p:spPr/>
        <p:txBody>
          <a:bodyPr/>
          <a:lstStyle/>
          <a:p>
            <a:r>
              <a:rPr lang="es-CL" dirty="0"/>
              <a:t>El nodo superior en un árbol de decisión en Machine Learning se conoce como el nodo raíz. Aprende a particionar en función del valor del atributo. Divide el árbol de una manera recursiva llamada partición recursiva.</a:t>
            </a:r>
          </a:p>
          <a:p>
            <a:r>
              <a:rPr lang="es-CL" dirty="0"/>
              <a:t>Esta estructura tipo diagrama de flujo lo ayuda a tomar decisiones. Es una visualización como un diagrama de flujo que imita fácilmente el pensamiento a nivel humano. Es por eso que los árboles de decisión son fáciles de entender e interpretar.</a:t>
            </a:r>
          </a:p>
          <a:p>
            <a:endParaRPr lang="es-CL" dirty="0"/>
          </a:p>
        </p:txBody>
      </p:sp>
      <mc:AlternateContent xmlns:mc="http://schemas.openxmlformats.org/markup-compatibility/2006" xmlns:p14="http://schemas.microsoft.com/office/powerpoint/2010/main">
        <mc:Choice Requires="p14">
          <p:contentPart p14:bwMode="auto" r:id="rId2">
            <p14:nvContentPartPr>
              <p14:cNvPr id="6" name="Entrada de lápiz 5">
                <a:extLst>
                  <a:ext uri="{FF2B5EF4-FFF2-40B4-BE49-F238E27FC236}">
                    <a16:creationId xmlns:a16="http://schemas.microsoft.com/office/drawing/2014/main" id="{D279137C-9F68-AC5B-981C-C3E65F16CFAE}"/>
                  </a:ext>
                </a:extLst>
              </p14:cNvPr>
              <p14:cNvContentPartPr/>
              <p14:nvPr/>
            </p14:nvContentPartPr>
            <p14:xfrm>
              <a:off x="1785600" y="4016160"/>
              <a:ext cx="1815120" cy="266760"/>
            </p14:xfrm>
          </p:contentPart>
        </mc:Choice>
        <mc:Fallback xmlns="">
          <p:pic>
            <p:nvPicPr>
              <p:cNvPr id="6" name="Entrada de lápiz 5">
                <a:extLst>
                  <a:ext uri="{FF2B5EF4-FFF2-40B4-BE49-F238E27FC236}">
                    <a16:creationId xmlns:a16="http://schemas.microsoft.com/office/drawing/2014/main" id="{D279137C-9F68-AC5B-981C-C3E65F16CFAE}"/>
                  </a:ext>
                </a:extLst>
              </p:cNvPr>
              <p:cNvPicPr/>
              <p:nvPr/>
            </p:nvPicPr>
            <p:blipFill>
              <a:blip r:embed="rId3"/>
              <a:stretch>
                <a:fillRect/>
              </a:stretch>
            </p:blipFill>
            <p:spPr>
              <a:xfrm>
                <a:off x="1769760" y="3952800"/>
                <a:ext cx="1846440" cy="393480"/>
              </a:xfrm>
              <a:prstGeom prst="rect">
                <a:avLst/>
              </a:prstGeom>
            </p:spPr>
          </p:pic>
        </mc:Fallback>
      </mc:AlternateContent>
    </p:spTree>
    <p:extLst>
      <p:ext uri="{BB962C8B-B14F-4D97-AF65-F5344CB8AC3E}">
        <p14:creationId xmlns:p14="http://schemas.microsoft.com/office/powerpoint/2010/main" val="239130879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F5A88BE791677468719CCC7B7029BAA" ma:contentTypeVersion="11" ma:contentTypeDescription="Create a new document." ma:contentTypeScope="" ma:versionID="6581b8e7300bb058c002acec3f856fe8">
  <xsd:schema xmlns:xsd="http://www.w3.org/2001/XMLSchema" xmlns:xs="http://www.w3.org/2001/XMLSchema" xmlns:p="http://schemas.microsoft.com/office/2006/metadata/properties" xmlns:ns3="7e82566b-bc31-46bd-b811-3e0c014b97d4" xmlns:ns4="e9f9fbf8-5e48-4e81-b84c-7f7bc3a1e6d9" targetNamespace="http://schemas.microsoft.com/office/2006/metadata/properties" ma:root="true" ma:fieldsID="4e249164ca28c82b1dec93dc5e5a5195" ns3:_="" ns4:_="">
    <xsd:import namespace="7e82566b-bc31-46bd-b811-3e0c014b97d4"/>
    <xsd:import namespace="e9f9fbf8-5e48-4e81-b84c-7f7bc3a1e6d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82566b-bc31-46bd-b811-3e0c014b97d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f9fbf8-5e48-4e81-b84c-7f7bc3a1e6d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DD1C404-3BB6-424C-BD31-23C96C0EBEF8}">
  <ds:schemaRefs>
    <ds:schemaRef ds:uri="http://schemas.microsoft.com/sharepoint/v3/contenttype/forms"/>
  </ds:schemaRefs>
</ds:datastoreItem>
</file>

<file path=customXml/itemProps2.xml><?xml version="1.0" encoding="utf-8"?>
<ds:datastoreItem xmlns:ds="http://schemas.openxmlformats.org/officeDocument/2006/customXml" ds:itemID="{3EADD3CE-88E9-45CE-B089-6986235064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82566b-bc31-46bd-b811-3e0c014b97d4"/>
    <ds:schemaRef ds:uri="e9f9fbf8-5e48-4e81-b84c-7f7bc3a1e6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436565E-59DD-4184-9982-348542C2D20C}">
  <ds:schemaRefs>
    <ds:schemaRef ds:uri="http://purl.org/dc/dcmitype/"/>
    <ds:schemaRef ds:uri="http://schemas.microsoft.com/office/2006/documentManagement/types"/>
    <ds:schemaRef ds:uri="7e82566b-bc31-46bd-b811-3e0c014b97d4"/>
    <ds:schemaRef ds:uri="e9f9fbf8-5e48-4e81-b84c-7f7bc3a1e6d9"/>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623</TotalTime>
  <Words>903</Words>
  <Application>Microsoft Macintosh PowerPoint</Application>
  <PresentationFormat>Panorámica</PresentationFormat>
  <Paragraphs>47</Paragraphs>
  <Slides>19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Calibri</vt:lpstr>
      <vt:lpstr>Calibri Light</vt:lpstr>
      <vt:lpstr>Tema de Office</vt:lpstr>
      <vt:lpstr>KNN, ARBOLES, TRAIN,TEST, VAL</vt:lpstr>
      <vt:lpstr>Presentación de PowerPoint</vt:lpstr>
      <vt:lpstr>Presentación de PowerPoint</vt:lpstr>
      <vt:lpstr>Definición de división Train-Valid-Test</vt:lpstr>
      <vt:lpstr>Presentación de PowerPoint</vt:lpstr>
      <vt:lpstr>Presentación de PowerPoint</vt:lpstr>
      <vt:lpstr>Árbol de Decisión</vt:lpstr>
      <vt:lpstr>Presentación de PowerPoint</vt:lpstr>
      <vt:lpstr>Presentación de PowerPoint</vt:lpstr>
      <vt:lpstr>Presentación de PowerPoint</vt:lpstr>
      <vt:lpstr>Presentación de PowerPoint</vt:lpstr>
      <vt:lpstr>Presentación de PowerPoint</vt:lpstr>
      <vt:lpstr>EJERCICIOS</vt:lpstr>
      <vt:lpstr>Recomendaciones</vt:lpstr>
      <vt:lpstr>Random Forest</vt:lpstr>
      <vt:lpstr>Presentación de PowerPoint</vt:lpstr>
      <vt:lpstr>Bagging Tree</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KNN, ARBOLES, TRAIN,TEST, VAL</dc:title>
  <dc:creator>Jesus Eduardo Ortiz Sandoval</dc:creator>
  <cp:lastModifiedBy>Jesús Ortiz Sandoval</cp:lastModifiedBy>
  <cp:revision>3</cp:revision>
  <dcterms:created xsi:type="dcterms:W3CDTF">2022-05-02T04:44:44Z</dcterms:created>
  <dcterms:modified xsi:type="dcterms:W3CDTF">2022-08-30T12:23:44Z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0x0101009F5A88BE791677468719CCC7B7029BAA</vt:lpwstr>
  </property>
</Properties>
</file>