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05-12T14:27:30.3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12365 5450 0,'0'18'94,"17"0"-79,107 211 17,70-17-1,-53-71-15,0-18-1,-35-70 1,18 53-1,-36 0 1,-18 0 0,18 35-1,36-18 1,35 18 0,-1 53-1,-69-105 16,-1 16-15,18 19 0,-18-1-1,-35-52 1,-18-36 0,-17-17-16,-1-1 15,54 54 1,17 53-1,0-1 1,0-70 0,-70-35-1,0-18 1,-18-106 62,0-18-62,0 1-16</inkml:trace>
  <inkml:trace contextRef="#ctx0" brushRef="#br0" timeOffset="1052.04">14446 5662 0,'-17'53'110,"-19"-18"-110,-17 71 31,18-35-31,-194 334 47,141-264-31,17 1-1,-105 87 1,105-106-1,36-52 1,0-36 0,-1 18-1,1 35 1,-88 142 0,52-107-1,-17 1 16,35-54-15,18-35 0,-1 18-1,-34 53 1,35-18 0,-1-17-1,1-36 1,-18 18-1,35-18 1,1 1 0,-1-1-1,-17 0 1</inkml:trace>
  <inkml:trace contextRef="#ctx0" brushRef="#br0" timeOffset="1952.57">12118 4780 0,'53'18'47,"17"-1"-31,848-34 46,-707 17-62,424 0 32,-247-71-1,-352 71 0</inkml:trace>
  <inkml:trace contextRef="#ctx0" brushRef="#br0" timeOffset="2650.74">13264 3669 0,'-17'53'94,"17"17"-94,0-17 15,0 18-15,106 299 78,-89-334-46</inkml:trace>
  <inkml:trace contextRef="#ctx0" brushRef="#br0" timeOffset="3607.84">13529 4092 0,'18'0'47,"-1"18"-31,-17 17-16,18 18 16,17-35-1,-35 17 16,18-17-31,-18-36 141,0 0-141,0-17 0,0 0 16,17 17-16,1-35 15,0 36 1,17-19 0,-35 19-16,18-19 15,-1 36 32,-17-17-47,18 17 94,0 17-79,-1 19-15,1-19 16,0 1-16,17 35 16,-18 0-1,1-18 1,0 0 0,-1 18-1,1-53 173</inkml:trace>
  <inkml:trace contextRef="#ctx0" brushRef="#br0" timeOffset="4909.95">16898 5027 0,'0'18'47,"88"335"-15,-17 52 30,-18-123-15,-36-123 0,-17-141-47,18-18 31</inkml:trace>
  <inkml:trace contextRef="#ctx0" brushRef="#br0" timeOffset="5364.87">17145 6932 0,'71'-18'62,"-1"-34"-46,18-19-16,0 18 16,1 18-1,17 0-15,52-18 16,-70 17 0,-52 1-1,-19 35 1,1-18-1</inkml:trace>
  <inkml:trace contextRef="#ctx0" brushRef="#br0" timeOffset="5737.91">17268 7091 0,'0'17'31,"18"-17"-31,0 0 15,-1 0 1,124-105 0,71-54-1,-106 106 1,17 0 0,-70 18-1,-35 17 16,0 18-15</inkml:trace>
  <inkml:trace contextRef="#ctx0" brushRef="#br0" timeOffset="6215.32">17762 7179 0,'0'18'47,"0"70"-32,0 18 1,-17 158 0,17-17-1,0-141-15,0 88 16,0-35 0,-18 35-1,0 35 1,18-88-1,0-88 1,0-35 0,0-36 46,53-88-46,36-52-1,-1 16-15</inkml:trace>
  <inkml:trace contextRef="#ctx0" brushRef="#br0" timeOffset="6910.94">18838 5239 0,'53'35'78,"300"318"-47,159 88 31,-354-335-46,-87-89-16,35 36 16,-53-18-1,-18-17 1</inkml:trace>
  <inkml:trace contextRef="#ctx0" brushRef="#br0" timeOffset="7615.67">20373 5433 0,'0'70'78,"-18"1"-63,1 35-15,-19 0 16,19-1 0,-19 89-1,-16 89 1,-1-72 0,-36 89-1,19 18 1,-1-36-1,1-88 1,-1 123 0,36-105-1,-18-18 1,18-18 0,-1-17-1,1 18 16,35-1-15,-17-88-16,-1-35 16,18-35-1,0-1 1,18-158 46,-1-88-46,89-71-16,-35-70 16</inkml:trace>
  <inkml:trace contextRef="#ctx0" brushRef="#br0" timeOffset="8814.42">18292 4004 0,'17'18'31,"1"-18"-15,-1 17-16,36 19 47,-35-19 0,53 1-1,34-18-14,19-18-17,88-35 1,-18 36 0,17 17-1,71 17 1,-105 36-1,34-17 1,125-36 0,-72 17-1,-34 18 1,-160-17 0</inkml:trace>
  <inkml:trace contextRef="#ctx0" brushRef="#br0" timeOffset="9780.85">19191 2893 0,'-18'0'16,"1"0"0,-1 17-1,1 1 1,-177 106 46,88-19-30,88-34-1,18-53-15,0 52-1,35-35 1,54 1-1,-72-19 1,18-17 0,1 0-1,-19-17 1,54-1 0,70-53-1,-88 54 1,-18-18 15,-35 17 16,18-17-31,-18 17-1,0-35-15,0 35 16,0-17-1,-18-18 1,-17 18 0,-18-18-1,18 18 1,-1 35 0,19-18-1,17 1 16</inkml:trace>
  <inkml:trace contextRef="#ctx0" brushRef="#br0" timeOffset="10686.43">19703 3193 0,'17'0'78,"1"17"-78,-18 1 15,18 0-15,-18-1 16,17-17 0,-17 18-16,0-1 15,18-17 16,-1 0 126,1 0-142,0 0-15,-1-17 16,1-1-16,0-17 16,-1 17-1,-17-17 16,0 17-15,0 1-16,0-1 16,0-17-1,0 0 1,0 17 0,0-17-1,-17 35 1,17-18-1</inkml:trace>
  <inkml:trace contextRef="#ctx0" brushRef="#br0" timeOffset="11225.88">20267 2752 0,'0'17'62,"71"195"1,-71-106-16,0-36 0</inkml:trace>
  <inkml:trace contextRef="#ctx0" brushRef="#br0" timeOffset="11871.87">20197 3034 0,'0'-18'125,"35"18"-109,88-17-1,-70 17-15,159 0 32,-194 0-17</inkml:trace>
  <inkml:trace contextRef="#ctx0" brushRef="#br0" timeOffset="17016.31">19050 9402 0,'18'0'47,"17"0"-47,0 17 15,36-17-15,599 53 63,106 0-32,-494-53 0,-176 18 0,-53-18-15,18 0 0,-1 0-1,-52 0 63,-18 17-46,17-17-17,-17 18-15</inkml:trace>
  <inkml:trace contextRef="#ctx0" brushRef="#br0" timeOffset="17991.95">22225 6826 0,'18'0'47,"-1"0"-31,1 18-16,17-18 15,18 0-15,0-18 16,18 1-16,-1-1 16,318-70 30,106 88 1,-441 0-15</inkml:trace>
  <inkml:trace contextRef="#ctx0" brushRef="#br0" timeOffset="18590.9">22860 6738 0,'0'71'78,"18"-1"-62,-1-17-16,-34 688 78,52-459-47,-17-141 16,-1-105-31,-17-19-16,18-34 93,-1-1-77</inkml:trace>
  <inkml:trace contextRef="#ctx0" brushRef="#br0" timeOffset="19331.66">23248 7867 0,'18'0'0,"-1"0"32,1 0-32,0 0 15,17-35 1,0-1-1,18-17 1,-18-35 0,-17 53-16,35-18 15,-35 18 1,-18 0 0,0-1-1,0 19 1,0-1 15,-53 0-15,0 18-1,0 36 1,-35 52 0,52-18-1,1 19 1,35-1-1,18-35 1,-1 0 0,19-18-1,-1 0 1,35 0 0,-52-17-1,35-18 16,0-35-15,35 0 0,-35 17-1,0 0 1,-35 18 0,-1 0-1</inkml:trace>
  <inkml:trace contextRef="#ctx0" brushRef="#br0" timeOffset="20081.75">23989 7408 0,'-35'0'15,"17"18"-15,0-18 16,1 53 0,-1-18-1,18 36 1,35-1 0,-35 1-16,53 52 15,-17-70 1,-1-17 15,-18-19-15,1-17-1,0 18 1,17-18 0,18-35-1,-18-1 1,0-17-1,-17 0 1,0 18 0,-1 0-1,-17 0 1,0 17 0,0-35-1,-17 18 1,-1 35 15,0-18-15,1 18-1,-1-18 1,1 18 0,-19 0-1,1 0 1,17 0-16</inkml:trace>
  <inkml:trace contextRef="#ctx0" brushRef="#br0" timeOffset="21128.33">24941 7497 0,'-35'0'32,"0"0"-17,17 0-15,-52 0 47,87 0 31,54 17-62,70 1 15,-18-18-15,19 17-1,-72-17 1,-52 0-16,17 0 16,-17 0-1,-18 18 16</inkml:trace>
  <inkml:trace contextRef="#ctx0" brushRef="#br0" timeOffset="21531.78">25188 7814 0,'53'0'31,"-17"0"-15,-1 0-16,71 18 16,-53-18-1,-36 0 1,18 0 0,-17 17-1,0-17-15,-1 0 16,1 0-1,0 0 17,-1 0-17</inkml:trace>
  <inkml:trace contextRef="#ctx0" brushRef="#br0" timeOffset="22602.65">26564 6844 0,'-70'18'63,"17"-1"-48,0 18-15,17-17 16,1 53-16,-18-18 15,18 17-15,0 1 16,-1 17-16,19-35 16,87 458 46,54-281-15,-1-160-16,-105-52-31,17 17 16,1-17 0,-1-1-1,-18-17 16,36-17-15,0-19 0,0-16-1,-53 34 1,0-17 0,0 17-1,0-35 1,-17 0-1,-36-35 1,17 53 0,19-1-1,-19 1 1,19 35-16,-89 0 16,-18 0-1,36 18 1,18-1 15,52 1-15,0-18-1,1 18 1,-1-1 0,18 1 30,35-18-30</inkml:trace>
  <inkml:trace contextRef="#ctx0" brushRef="#br0" timeOffset="23324.73">27058 7126 0,'18'0'62,"52"-18"-46,1 1-16,423-54 47,-230 54 0</inkml:trace>
  <inkml:trace contextRef="#ctx0" brushRef="#br0" timeOffset="24094.41">27552 7056 0,'0'88'62,"0"0"-46,35 353 31,71 70 0,-106-440-32,0-18-15,0 17 16,0-52 0,-18 35-1,1 0 1,17-18 0,-18-17-1,18-1 1</inkml:trace>
  <inkml:trace contextRef="#ctx0" brushRef="#br0" timeOffset="27657.39">22895 8908 0,'18'70'63,"0"1"-48,-18-1-15,0 19 16,-18-1-16,18-18 16,-18 124-1,1-53 16,34 195 1,1-284-1,0-52 0,-18-35 63,-36-35-78</inkml:trace>
  <inkml:trace contextRef="#ctx0" brushRef="#br0" timeOffset="28710.79">22825 9013 0,'0'0'0,"0"-17"15,0-1-15,35-35 31,-17 36-31,17-1 16,0-17-16,0 17 16,160-70 46,-72 123-15,-52 36-16,-71-36-15,0 0 0,-18 36-1,-17-18 1,-1 0 15,1-18-15,0 0-1,0-17 1,-1 17 0,1-17-1,35-1 1,-18-17-16,18 18 156,-35 0-140,17-1-1,-35 19 1,18-19 0</inkml:trace>
  <inkml:trace contextRef="#ctx0" brushRef="#br0" timeOffset="29799.13">23336 9578 0,'18'18'62,"0"17"-62,17 18 16,35 70 31,-52-105-47,17 88 62,-35-89-15,-17-52 31,-1-18-62,0-35-1,18-36 1,0 72 0,0 16-1,36 1 1,-1 0 15,0 17-15,-35 0-1,18 18 1,-1 0 15</inkml:trace>
  <inkml:trace contextRef="#ctx0" brushRef="#br0" timeOffset="30448.34">23760 9701 0,'17'0'15,"1"0"17,-1 0-32,1-17 15,17-19 1,1 1-1,-19 18-15,19-36 16,17-53 0,-36 88-1,-17 1 1,-17-1 15,-1 18-31,-17 0 31,-18 35-15,0 18 0,17-18-1,19 1 1,17-19 0,17 54-1,1-54 1,35 36-1,-35-17 1,-1-36 0,19 0-1,-1 0 1,0 0 0,0 0-1,-17 0 1</inkml:trace>
  <inkml:trace contextRef="#ctx0" brushRef="#br0" timeOffset="31097.69">24430 9384 0,'0'0'0,"-18"0"16,1 0-1,-19 18 1,-17 17 0,36 0-1,-1 0 1,18-17-1,0 35 1,0 0 0,18-18-1,-18-17-15,35 17 16,-17 0 0,-1-17-1,-17 0 16,18-18-15,17 0 15,-17 0-15,0-18 15,-18-17-15,17-1-1,1 19 1</inkml:trace>
  <inkml:trace contextRef="#ctx0" brushRef="#br0" timeOffset="31726.62">24377 8608 0,'0'53'47,"18"17"-47,-1 107 31,-17-72-31,0 1 0,0-17 15,0 105 1,-35 176 47,35-300-32,0-52-16,0 0 17</inkml:trace>
  <inkml:trace contextRef="#ctx0" brushRef="#br0" timeOffset="32462.57">24853 9384 0,'18'0'47,"-1"0"-47,177 18 63,-105-1-32,-36 1 0</inkml:trace>
  <inkml:trace contextRef="#ctx0" brushRef="#br0" timeOffset="32882.8">25012 9719 0,'0'0'0,"53"35"31,-36-35-31,36 0 16,-17 0-1,-54 0 188</inkml:trace>
  <inkml:trace contextRef="#ctx0" brushRef="#br0" timeOffset="38458.82">26494 9578 0,'0'18'62,"17"-18"-62,-17 17 16,106-34 31,70-72-1,-158 72 1,0-19-15,-18 19-17,0-1 16,0 1-31,-18 17 47,0-18-31,1 0 0,-1 1-1,1-1 1,17 0-1,-18 18 17,0 0-1,-17 0-15,0 0-1,17 0 1,0 0-1,1 0 17,-1 18-17,1-18 1,-19 18 0,1-18-1,17 17 1,1-17-1,17 18 1,-18 0 0,0 34-1,18-34 1,0 0-16,0 17 16,0 0-1,0-17 1,0 17-1,0 0 17,0-17-17,0 35 1,18-35 0,-18-1-1,18 1 1,-1 17-1,1-17 1,0-1 0,-18 1-1,35-18 1,-35 18 0,35-1-1,-17 1 1,35 17 15,0 1-15,-18-36-1,18 17 1,-18-17 0,-17 18-1,35-18 1,-18 0-1,0 0 1,1 0 0,-1 0-1,0-18 1,-17 18 0,-1-17-1,1 17 1,0 0 15,-1 0 0,-17-18-15,18 18 0,0 0-1,-18-18 110,-18 1-94</inkml:trace>
  <inkml:trace contextRef="#ctx0" brushRef="#br0" timeOffset="40280.49">27058 9137 0,'0'-18'109,"18"18"-109,-18-35 32,17-36-1,1 36-15,-18 18-1,0-19 1,0 1-1,0 17 1,0-17 0,18-18-1,-18 18 1,0 17 15,0 1-15,17-1 31,-17 0-47,0 1 31,0-1-31,18 0 16,-18 1 15,0-1-16,18 18-15,-18 18 157,-18-1-157,0 1 15,-17 17 1,17-17-16,1 0 16,17-1-1,17-17 313,1 18-312,17-18-16,1 0 16,-19 0-16,18 0 15,1 0 1,-19 0 31</inkml:trace>
  <inkml:trace contextRef="#ctx0" brushRef="#br0" timeOffset="67503.47">13194 12100 0,'0'18'78,"106"88"-63,-18 0-15,124 105 32,-107-87-32,248 317 31,-88-124 0,-18 36 0,-212-282-15,141 193 0,-70-123-1,0 18 1,-18 17-1,0-70 17,-17-35-17,-36-1 1,18-17 0,-35-53-1,-1 35 1,36 89-1,36 35 1,-1-18 0,-53-53-1,-17-88 1,-18-71 62,0-34-62,-18-19-16,18 54 15</inkml:trace>
  <inkml:trace contextRef="#ctx0" brushRef="#br0" timeOffset="69436">15434 12224 0,'0'35'63,"-18"-17"-48,-17 17-15,-159 106 47,-18 212 0,89-124-16,35-123 1,52-71-17,1 36 1,0-18-1,0-18 1,-18 18 15,17-18-15,-34 53 0,35-35-1,-1-17 1,1-19-16,0 36 15,-18 0 1,-18 18 0,-35 17-1,54 0 1,16-35 0,-17 0-1,0 70 1,1-17-1,-1 0 1,-36-18 15,19-35-15,17 0 0,18 0-1,-1-18 1,1 0-1,0-17 1,0 17 0,17 1-1,18-19 1,-18 1 0,18 0-1,-70 52 1,52-35-1,18-17 17,0 0-1,-18-1-15,18 1-1,-17-18 79,17 18-78,0-1-16,-18 1 15,1 0-15,-1-1 16,-17 18-1,17-35 17,18 18-17,-18 17 17,18-17-32,-17 0 15,17-1 1</inkml:trace>
  <inkml:trace contextRef="#ctx0" brushRef="#br0" timeOffset="70986.57">14129 11112 0,'0'71'63,"0"-36"-63,0 36 15,0-36-15,53 406 63,0-282-32,-18-71 0</inkml:trace>
  <inkml:trace contextRef="#ctx0" brushRef="#br0" timeOffset="72214.98">14358 11783 0,'18'35'109,"-18"-17"-109,17-1 16,1 19-16,35 52 47,-53-106 62,0-52-93,0 52-1,0-35 1,0 18-1,0 17 1,0-17 0,0 17-16,0 1 15,18-36 1,-1 53 0,18-18-1,-17 18 48,0 0-32,-1 18-15,19 17-1,-1-17 1,-17 17-1,-1 0 1,1 18 0,17 18-1,-17-36 1,35 35 0,-36-52-1,-17 0 1,18-1-1,-18 1 17,18 0-17,-1-1 1,1 1 0,-1-18-1,1 0 79,-18 18-78</inkml:trace>
  <inkml:trace contextRef="#ctx0" brushRef="#br0" timeOffset="89371.8">12400 14093 0,'0'0'16,"-141"0"-1,123 0-15,1 0 16,-1 0 0,0 0 15,-17 18 16,18-18-47,-177 35 47,-53 1-16,-71 17 0,230-36-31,-53 1 16,0 0-1,0-18 1,52 0 15,54 0-15,0 0 0,-18-18-1,18 0 1,-18 1-1,0 17 1,0-18 0,0 0-1,-18 1 1,-34-1 0,34 0-1,0 18 1,36-35-1,-18 17 1,18-17 15,0 0-15,17 35 0,-17-18-1,17 1 1,0-1-1,1 0 1,-18 18 0,-1-35-1,19 17 1,-19 1 0,19 17-1,-1-18 1,-17 1-1,0-19 1,-18 19 15,35 17-15,-35-18 0,18 18-1,17 0 1,18-18 187,0 1-187,0-1-16,0 0 31,18 18 141,-1 0-157,1 0 1,0 18 0,-1-18-1,-34 0 141,-1 0-156,0-18 32,1 18-17,-1-17 1,1 17 0,17-18 15,-18 18-16,36 0 95,-1 0-95,1 0 1,-1 0 0,1 0-1,0 0 1,-18 18 78,-18-18-79,-17 53 1,17-36 0,1 1-1,-19 0-15,19 17 16,17-17-1,0-36 204,0 0-219,0 1 16,0-1-1,0 0 17,0 1-32,17 17 140,-17 17-140,18 36 16,-18 0-16,0-18 16,0 18-1,0-17 1,18-1-1,-18-53 95,0 1-95,0-19 1,17 19-16,1-19 16,-18 1-1,17 0 1,1 0 0,-18 17-1,18 18 126,-1 0-126,-17 18-15,18-18 16,0 0 0,17 0-1,0 0 1,0 0 0,-17 0-1,17-18 1,-17 18-16,17-18 15,1 1 1,-19-1 15,18-17-15,1 17 0,-1 18-1,-17 0 1,-36 0 78,-17 0-94,-18 18 15,18-1-15,-1 19 16,19-19-16,-36 1 15,0 17 1,0-17 0,35-18 15,36-18 78,0 1-109,-1-1 16,-17 0 0,18 1-16,-1 17 15,1-18-15,17-17 16,-52 35 124,-1 0-124</inkml:trace>
  <inkml:trace contextRef="#ctx0" brushRef="#br0" timeOffset="139863.35">4516 15469 0,'17'0'63,"-17"36"-63,0-19 16,18 1-16,35 0 46,105-1 17,301-52-16,-265 17-32,35 36 1,-70 0 0,-53-1-1,-53-17 1,-35 0 0,-1 0-1,18 0 1,-17 0-1,17 0 1,-17 0-16,0 0 63,-1 0-48,89 53 1,53-18-1,-71 1-15,53 17 16,-88-18 0,-35-35-1,-18 17 1,17-17 0,-17 36-1,18 17 1,-18-36-1,0 19 1,18-1 0,-18-18 15,0 19-15,0-54 109,0 0-110,0 1-15,0-1 16,0-17-1,35 17 1,18-35 0,-35 18-1,17 0 17,0 0-17,18 17 1,0 0-1,70-35 1,-17 53 0,0 0-1,-18 0 1,-17 0 0,-36 0-1,0 18 1,71 17-1,-53-17 1,18-18 0,-18 18-1,17-1 17,-35 1-17,18-18 1,-17 0-1,17 0 1,-18 0 0,0-18-1,0 1 1,-17 17-16,0 0 16,17-36-1,0 1 1,-17 0-1,17 17 1,-17-17 0,17 0 15,18-18-15,-18 17-1,-17 1 1,-1 0-1,-17-1 1,18 1 0,0 0-1,-18 17 1,0 1 0,0-1 15</inkml:trace>
  <inkml:trace contextRef="#ctx0" brushRef="#br0" timeOffset="141802.5">19579 11112 0,'0'124'62,"0"70"-62,0 794 31,88 811 32,1-1164-32,-125 106 0,36-565-31,-17 212 16,-19-70 0,36-124-1,0-106 1</inkml:trace>
  <inkml:trace contextRef="#ctx0" brushRef="#br0" timeOffset="142528.32">18415 15434 0,'18'0'62,"70"-18"-46,1041 107-1,1234 140 32,706 229-16,-1181-193 1,-1588-194-17,-71-1-15,18-17 16,-159-53 0,-70 0-1</inkml:trace>
  <inkml:trace contextRef="#ctx0" brushRef="#br0" timeOffset="143355.84">21766 12524 0</inkml:trace>
  <inkml:trace contextRef="#ctx0" brushRef="#br0" timeOffset="143732.76">21449 12788 0</inkml:trace>
  <inkml:trace contextRef="#ctx0" brushRef="#br0" timeOffset="144081.87">21414 13547 0</inkml:trace>
  <inkml:trace contextRef="#ctx0" brushRef="#br0" timeOffset="144424.15">22137 14058 0,'17'0'125,"19"-53"-110</inkml:trace>
  <inkml:trace contextRef="#ctx0" brushRef="#br0" timeOffset="144705.79">22313 13652 0,'-35'-52'109</inkml:trace>
  <inkml:trace contextRef="#ctx0" brushRef="#br0" timeOffset="144985.45">21766 13264 0</inkml:trace>
  <inkml:trace contextRef="#ctx0" brushRef="#br0" timeOffset="145245">22049 13070 0,'17'0'78,"36"0"-62</inkml:trace>
  <inkml:trace contextRef="#ctx0" brushRef="#br0" timeOffset="145473.89">22419 13353 0</inkml:trace>
  <inkml:trace contextRef="#ctx0" brushRef="#br1" timeOffset="150868.35">24218 14446 0,'0'18'125</inkml:trace>
  <inkml:trace contextRef="#ctx0" brushRef="#br1" timeOffset="151160.81">24412 15011 0,'18'0'141</inkml:trace>
  <inkml:trace contextRef="#ctx0" brushRef="#br1" timeOffset="151477.88">24977 14905 0,'35'0'125,"18"-35"-125</inkml:trace>
  <inkml:trace contextRef="#ctx0" brushRef="#br1" timeOffset="151740.68">25612 14552 0,'0'-18'125,"35"-87"-125</inkml:trace>
  <inkml:trace contextRef="#ctx0" brushRef="#br1" timeOffset="151986.32">25629 13670 0</inkml:trace>
  <inkml:trace contextRef="#ctx0" brushRef="#br1" timeOffset="152297.54">25418 13458 0</inkml:trace>
  <inkml:trace contextRef="#ctx0" brushRef="#br1" timeOffset="152584.57">24536 13194 0</inkml:trace>
  <inkml:trace contextRef="#ctx0" brushRef="#br1" timeOffset="152851.62">24342 13899 0,'17'0'125</inkml:trace>
  <inkml:trace contextRef="#ctx0" brushRef="#br1" timeOffset="153118">25012 13970 0,'0'0'0,"18"0"15,-1 0 1,-17 18 62,18-1-62</inkml:trace>
  <inkml:trace contextRef="#ctx0" brushRef="#br1" timeOffset="153391.54">24765 14587 0,'-18'0'109,"1"0"-93</inkml:trace>
  <inkml:trace contextRef="#ctx0" brushRef="#br1" timeOffset="153619.28">24571 14411 0,'0'-35'78,"18"-1"-62,-1 19-16</inkml:trace>
  <inkml:trace contextRef="#ctx0" brushRef="#br1" timeOffset="153876.82">24765 14146 0</inkml:trace>
  <inkml:trace contextRef="#ctx0" brushRef="#br1" timeOffset="154096.2">24818 13917 0</inkml:trace>
  <inkml:trace contextRef="#ctx0" brushRef="#br1" timeOffset="154493.25">25100 13917 0,'18'0'31,"17"0"1,18 18-32,0-18 15,-35 17-15</inkml:trace>
  <inkml:trace contextRef="#ctx0" brushRef="#br1" timeOffset="154693.23">25347 14270 0,'0'0'31,"0"18"-31,-18-1 78,1 18-78,-18 1 0,-1-1 16</inkml:trace>
  <inkml:trace contextRef="#ctx0" brushRef="#br1" timeOffset="154887.32">25118 14605 0,'0'-18'125</inkml:trace>
  <inkml:trace contextRef="#ctx0" brushRef="#br1" timeOffset="155158.76">25082 13776 0,'0'-18'94,"18"-17"-94,0-18 16</inkml:trace>
  <inkml:trace contextRef="#ctx0" brushRef="#br1" timeOffset="187536.45">23424 11254 0,'0'17'62,"0"71"-62,-35 142 47,0 87 0,35-281-16</inkml:trace>
  <inkml:trace contextRef="#ctx0" brushRef="#br1" timeOffset="189082.65">23618 11395 0,'-17'17'172,"-1"1"-172,1 0 16,17 17-1,-36 0 1,19 0 0,-1-35-1,18 18 1,-18-18 0,18 18-1,-17-18 1,-1 17 15,18 1-31,0 0 31,-18-1 141,1 1-156,17 0-1,17-1 189,1 1-189,0 0-15,-1-1 16,1 1-16,17 17 15,-17-17 1,17 17 0,-17 0-1,-1-17 1,1 0 0,-18-1 15,18-17-16,-1 35 1,1-17 0,0 0-16,-1-1 15,-17 19 1,18-19 0,-18 19-1,0-19 1,18-17-1,-1-17 110</inkml:trace>
  <inkml:trace contextRef="#ctx0" brushRef="#br1" timeOffset="198110.95">23883 11589 0,'18'0'31,"-1"0"0,54 17 16,52 1 0,-52-18 0</inkml:trace>
  <inkml:trace contextRef="#ctx0" brushRef="#br1" timeOffset="198812.27">23989 11800 0,'18'18'47,"52"0"0,1-1 0,-1-17 0,-52 0-1</inkml:trace>
  <inkml:trace contextRef="#ctx0" brushRef="#br1" timeOffset="200754.83">24500 11518 0,'0'-17'62,"18"-1"-62,53-53 31,34-34 32,-69 87-16,-1 18 0,-17 0-32,-1 0 16,-17 18-31,18-1 16,-18 18 0,0 1-1,0-19 1,0 1 15,0 17-15,0 1-1,0-19 1,-18 18 0,1 1-1,-1 17 1,0-36 0,-17 19-1,17-1 1,-17 0-1,0 0 1,17 1 0,-17-1-1,17 0 1,1 1 0,-1-1 15,-17-18-16,0 19 1,17-1 0,18-17-1,-18-18 1,54-18 78,-19 0-94,1 1 15,-1-1-15,1 0 16,0 18-16,17-17 16,0-1 15,1 18-16,-19 0 1,18 0 0,-17 35-1,17 1 1,-17-1 0,0-17-1,-1 17 1,1-17-1,17-1 1,-35 1 0,18-18-16,-18 17 15,17-17 1,1 0 15,0 0-15,-1 18-1,1-18 1,0 0 0,-1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05-12T14:32:20.2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6685 0,'71'88'110,"141"124"-110,405 335 15,212 105 17,-370-193-17,-124-124 1,-212-211-16,106 70 16,-52-36-1,-124-69 1,-18-54-1,-17-35 17,-18-18-1,17-35-15,-17-70-1,-17 35-15,-1-53 16</inkml:trace>
  <inkml:trace contextRef="#ctx0" brushRef="#br0" timeOffset="1100.3">21202 6350 0,'-18'18'46,"-35"52"-46,-917 1059 63,177-53-16,369-582 15,301-335-46,87-124 0,19-17-1,17-1 1,-18-17 78,0 18-79,18 0 95,-35 17-95,-35 18-15,-1 35 16,-35 0-1,36 0-15,-54 71 16,89-88 0,17-54-1,18 1 48</inkml:trace>
  <inkml:trace contextRef="#ctx0" brushRef="#br0" timeOffset="2782.25">19209 12965 0,'0'0'0,"0"17"46,17 54-30,1 17-16,0-17 16,317 458 31,-18-459-16,54-123 16,-36-70-16,-282 88-31,0-54 16,17-16-1,-70 52 1,53-230-1,-53 107 1,-17 35 0,17 0-1,0 70 1,0 54 0,0 34 62,0 71-78,17 18 15,36 106 1,-35-106 0,35 264-1,-18-158 1,-35-18-1,18 35 1,-18-35 0,0-17-1,-18-107-15,18 1 16,-18 123 0,-35-71-1,18-35 1,-18-35-1,-88 0 17,-88 35-17,52-35 1,-87-53 0,-54-53-1,-140-17 1,246-36-1,106 71 1,71-1 0,17 36 15,18-17 31,-35-1-62,0 1 16</inkml:trace>
  <inkml:trace contextRef="#ctx0" brushRef="#br0" timeOffset="3982.37">18098 11377 0,'35'18'47,"106"-1"-47,18-17 16,193 0-1,760-35 17,-548-18-1,-193-35 0,-301 70-31,54-17 16,-72 17-1,-34 18 17,0-17-17,-1 17 32,1 0-31,17-18-1,-17 18 1,0-18 0,-1 1-1,18-1 1,-17 1 0,0 17-1</inkml:trace>
  <inkml:trace contextRef="#ctx0" brushRef="#br0" timeOffset="9933.48">18150 6279 0,'0'-17'125,"-35"-1"-109,-35 1-16,-89-19 31,35 36-16,-34 0 1,-1 18 0,-35 70-1,53-35 1,70-18 0,18 1-1,0 16 1,18 1-1,0 53 17,0-53-32,17 35 15,-17 18 1,17-35 0,0-1-1,18 18 1,0 1-1,36 69 1,-36-69 0,0 16-1,0-16 1,-36-1 0,1-18-1,-18-34 1,-17 34-1,-36 1 17,35-36-17,54-17-15,-19 17 16,1-35 0,53 0 77,17-18-93,88-17 32,-52 17-32,-1 18 15,1 0-15,105 0 16,-17 36-1,-35 17 1,-89-18 15,-17-17-31,17 34 16,-18-16 0,1-1-1,0 0 1,-18 1-1,0 69 1,-18-16 0,0-19-1,-17 36 1,-18 17 0,18 19-1,17 16 1,18-87-1,0-1 17,0 36-17,18-18 1,0 18 0,35-53-1,-36-35-15,18 17 16,1 0-1,-1 1 1,0 17 0,1-1-1,-1 1 1,35 71 0,-34-89-1,17 0 1,0 1-1,-36-19 17,1-17-17,-18 18 1,17-18 62,-17 18-47</inkml:trace>
  <inkml:trace contextRef="#ctx0" brushRef="#br0" timeOffset="13699.51">15134 8132 0,'18'70'63,"-1"1"-48,19 34 1,87 213 31,-105-300-47,17 17 16,-17-17-1,-1-18 16,1 0 1,0-18-17,17-35 1,0-35 0,1 35-16,-19 0 15,36-88 1,-35 70-1,-18 18 1,0 18 0,0 0-1,0 0 1,0 17 0,0 36 77,35 70-77,0 0-16,1 0 16,-19 0-16,18-17 15,1 88 1,-1-18-1,0-18 1,1-35-16,-1 36 16,-18-36-1,-17-53 1,18-35 0,-18 18 62,-18-18-63,-17 0 1,0-35 0,0 35-1,35-36 1,0 19-1,0-1 1,0-17 0,0-18-1,17 18 1</inkml:trace>
  <inkml:trace contextRef="#ctx0" brushRef="#br0" timeOffset="14422.56">15928 7955 0,'18'18'78,"-1"-1"-78,1 1 16,-1 0-16,107 35 62,-106-53 48</inkml:trace>
  <inkml:trace contextRef="#ctx0" brushRef="#br0" timeOffset="14985.85">16140 7938 0,'-18'17'110,"0"1"-95,1-1-15,-1 1 16,0 17-1,1-17-15,-1 17 32,0 1-17</inkml:trace>
  <inkml:trace contextRef="#ctx0" brushRef="#br0" timeOffset="15494.7">16051 7920 0,'36'53'78,"-19"-36"-63,-17 1-15,18-18 16,-18 18 0,18 17-1,-18 0 1,0-17-16,0 0 16,17-1-1</inkml:trace>
  <inkml:trace contextRef="#ctx0" brushRef="#br0" timeOffset="15905.26">16016 8043 0,'18'0'78,"-1"0"-78,1 0 16,0 18-16,-1-18 15,1 0-15,0 0 16,193-35-1,-87 17 17,-89 0-17,-17 18 1</inkml:trace>
  <inkml:trace contextRef="#ctx0" brushRef="#br0" timeOffset="31578.07">3687 6332 0,'-18'0'78,"-17"0"-47,-177 89-15,18-1 15,159-18 1,-18 107-1,0 105 0,53-194 0,0 0-15,0 18 0,0 0-1,0-18 1,17 89-1,-17-54 1,0-17 0,-35 35-1,0 0 1,-18 18 0,18 70-1,-1-88 1,-16 18-1,-1 0 1,17-36 15,1 18-15,17-70 0,1 35-1,-1-71 1,36-53 109,-1 18-110,1-17-15,0 17 16,-1 0-16,1 0 31,0 17-15,17 36 0,0 0-1,0 18 1,18 52-1,-35-17 1,53 106 0,-36-159-1,-18 17 1,1 1 0,17-18-1,1 0 1,-19-36-16,19 54 31,-1-18-31,0-18 31,0 0-15,1 1 0,-19-36-1,-17 17 32,36-17-47,-19 0 16,18 18-1</inkml:trace>
  <inkml:trace contextRef="#ctx0" brushRef="#br0" timeOffset="33432.62">2575 12594 0,'0'18'125,"18"17"-110,-18 18-15,18-18 16,-1 1 0,1-1 15,-1-18-15,1 36-1,0-35-15,-18 0 16,70-36 62,19-17-62,16-36-16,-16 18 15,-1 0-15,70-17 16,-87 35-1</inkml:trace>
  <inkml:trace contextRef="#ctx0" brushRef="#br0" timeOffset="47843.09">17180 2205 0,'0'-18'63,"-17"18"-63,-19 0 15,1 0 1,-159 35 15,124-17-31,-177 88 32,123 0-1,89-53-16,0 0 1,17 52 15,18-16-15,0-1 0,35-35-1,0 17 1,18 54-1,18 17 1,-18-88 0,0 0-1,17 0 1,1 17 0,-1-17-1,-17 0 1,-17-18-1,-1 1 1,0-1 15,53-17-15,36 17 0,17-18-1,88 19 1,-70-19-1,-18 19 1,0-1 0,-70-35-1,-36 18 1,-17-1 0,-1-17 15,1 0-16,0 0 1,-18-17 0</inkml:trace>
  <inkml:trace contextRef="#ctx0" brushRef="#br0" timeOffset="48568.23">18538 2222 0,'18'18'63,"158"652"-17,-105-352 1,-36-230-31,-17-17 0,-18-36-16,35 88 15,-35-52 1,18-36-1,0-17 1,-18 0 0,52-1 15,-52 1-15,0-1-1</inkml:trace>
  <inkml:trace contextRef="#ctx0" brushRef="#br0" timeOffset="49068.52">19597 3792 0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05-12T14:33:39.6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15452 12347 0,'17'0'109,"1"0"-77,17 0-17,89 18 32,-89-18-16,-17 0-31,-1 0 32,1 17 30,-18 1-46,18 0-1,-18-1 1,17 19 0,-17-1-1,53 36 1,-18-19 0,-17 1-1,17 0 1,1 35-1,-19-70 1,-17 17 0,18-35 15,-18 18-15,0 0 46,0-1-46,0 1-16,0 0 15,-18-18 63,1 0-62,-19 0 0,19 0-1,-36-18 1,-18 18 0,-88-35-1,-17-1 1,-36 36-1,-88-35 1,159 0 0,106 35-1</inkml:trace>
  <inkml:trace contextRef="#ctx0" brushRef="#br0" timeOffset="6169.58">17533 4498 0,'0'18'63,"0"87"-47,-18 354 15,71 317 16,-17-670-47,87 353 31,-70-212-15,0 17-1,-35-35 1,-1-52-1,-17 70 1,0 0 0,18 0-1,-18-53 17,0-53-17,0-53 1,0 106-1,0 18 1,88 105 0,-53-211-1,-35-53 1,0-18 0,18 0-1,-18-17 1,18 35-1,-18-18 1,17-35 31,1 0 0,-18-17-32,0-107 1</inkml:trace>
  <inkml:trace contextRef="#ctx0" brushRef="#br0" timeOffset="7387.59">16387 8661 0,'17'0'109,"54"0"-93,17 0-16,212 35 16,35 18-1,71 17 1,334 19-1,-263 16 1,34-34 0,71-36-1,-247 1 17,-88-1-17,-53 0 1,-88-35-1,-88 0 1,0 0-16,17 0 16,35 0-1,36 0 1,35-35 0,36 17-1,-1 1 1,18-1-1,-70 18 1,17 0 0,53 0 15,106 35-15,-124-17-1,-17-18 1,-36 0-1,71-18 1,53 1 0,159-19-1,-159 54 1,-124 17 0,-105-17-1,-18-36 95,0 1-95,-35-54 1</inkml:trace>
  <inkml:trace contextRef="#ctx0" brushRef="#br0" timeOffset="11678.1">18309 5045 0,'-17'0'15,"-1"0"1,0 0 0,1 0 46,-1 106-46,0 52 15,18-105-31,0 141 31,36 18 1,-19-71-17,-17-35 1,18-36-1,0-17 1,17 18 0,-18-18-16,19 88 15,-1 35 1,0-35 0,1 1-1,-1-19 1,-18 0-1,19 1 1,-19-54 0,19-17 15,17 71-15,35-1-1,0-17 1,-53-71-1,1-17 1,-1 17 0,-18-35-1,19 0 48,-19-17-63,1-1 15,17 0-15,1-34 16,16 34 0,72-70-1,-18 17 17,-71 36-17,0 0 1,1-1-1,34 1 1,-17 0 0,0 17-1,-53 0 1,18 18 31,17 18-32,18 35 1,-18 0 0,0 0-1,1-18 17,-1 0-17,18 36 1,0 17-1,0 18 1,-36-53 0,19 0-1,-1 0 1,-35-36 0,18 19-1,17-1 1,0 0-1,-17 1 1,-1-19 0,1-17-1,0 0 1,17 0 15,0-17-15,0-19-1,1 19 1,-1-1 0,0 18-1,1 18 1,-1-1 0,-17 1-1,-18 0 1,17-1-16,-17 1 15,35 35 1,1-36 0,17 54-1,-18-18 17,0-18-17,0 0 1,1-17-1,-19 0 1,1-18 0,0 0 46,-1-18-62,36-35 16,0 18-1,-18-18 1,36 0 0,-18 18-1,-18-1 1,0 1 0,18 0-1,-17-18 1,-1 35-1,-17 1 1,-1-1 0,18 0-1,1-17 1,-1 0 0,-17 35-1,-1 18 63,1-1-62,0 1-16,-1-1 16,1 1-1,35 35 1,-36-18-1,19 18-15,17-18 16,-18 1 0,-17-19-1,-1-17 1,-17 18 46,18-18-46,-18 18-16,17-18 16,1-18 31,17-17-32,-17 17 1,35-35-1,-18 0 1,0 18 0,1 0-1,-1-1 1,18 1 0,0 0-1,-18 17 1,-17 1-1,-1 17 1,1-18 0,0 18-1,17 0 17,18-35-17,-18-1 1,18 19-1,-35 17 1,-1 17 31,1 1-31,17 70-1,36 18 1,-36-53-1,0 0 1,1 0 0,-1-18-1,-17 0 1,-18-17 15,17-18-31,-17 18 16,35 17-1,-17 0 1,0-35 15,-1-17 16,1 17-31,0-18-16,35-17 15,-18-1 1,18 1 0,0 17-1,-18 1 1,0-18 0,1-1-1</inkml:trace>
  <inkml:trace contextRef="#ctx0" brushRef="#br0" timeOffset="21905.79">23372 8149 0,'17'0'32,"-17"-17"-17,18-1-15,-1 18 16,-17-18-16,18 1 16,106-89 30,-89 35 1,-18 54-31,19-89 31,-1 70-16,-17 19-15,-18-18-1,17 35 1,-17-18 0,0 0-1,18-17 1,-18 0-1,18-1 1,-1 19 0,1-1-1,-18 1 17,0-19-17,35 19 1,-17-1-1,-1-35 1,1 35 62,-18 1-47</inkml:trace>
  <inkml:trace contextRef="#ctx0" brushRef="#br1" timeOffset="27884.86">24007 7285 0,'17'-18'141,"-17"1"-125,0-19-1,0 1 1,0 17 0,0 1-1,0-1 1,0 0 31,35 36 125,1 35-172,34 0 15,-17 0-15,0 17 16,53 19-1,-53-54 1,53 35 0,-71-34-1,-17-19-15,17 19 16,0 17 0,0-1-1,-17 1 1,35 36-1,-18-19 1,18-17 0,-53-35-1,0-1 17,35 36-17,1 0 1,-1-18-1,-17-35 1,-1 18 0,1 0-1,52 52 1,-34-34 0,-1-1-1,0-18 1,-17 1-1,0-18 1,17 0 0,0-18-1,0-17 17,1 0-17,-19 0 1,19 17-1,-1-35 1,18-35 0,-18 53-1,0-1 1,-17 1 0,17 0-1,-17-18 1,17 18-1,18-89 1,0 1 0,-18 70-1,1 17 1,-19 54 140,107 141-140,-89-89-1,0-34-15,1 17 16,-19-36 0,1-17 124,-1-70-124,19-1 0,-19 18-16,1 0 15,17-17-15,1-54 16,16 1-1,-16 35 1,17-18 0,-18-18-1,0 89 17,-17 35-32,-18-18 15,18 18 48,-18-17-48,17-1-15,1 0 16,-1-17 0,19 0-1,-19 0 1,19-1-1,-19 19-15,1-19 16,35-16 0,-36 16-1,-17 19 95,18 17-79,-18-36-15,18 19-16,-18-1 15,17 18 1</inkml:trace>
  <inkml:trace contextRef="#ctx0" brushRef="#br1" timeOffset="29667.37">25894 5080 0,'0'-18'16,"-53"1"0,18-19-16,-18 19 15,0 17-15,18-18 16,-18 18-16,-141 71 62,17 105 1,142-123-32,35-35-31,35 70 31,1-35-15,16-18 0,19 18-1,141 18 1,-124-36-1,-18 0 1,-17 0 0,-17 36-1,34-18 17,36 106-17,-53-54 1,-53 1-1,-18 35 1,-17-17 0,0-71-1,-1-18 1,-16 0 0,-1-17-1,-18-18 1,18 0-1,36 0 1,-19-35 0,-17-1-1,-17-17 1,34 18 15,1 0-15,0 0-1,35 17-15</inkml:trace>
  <inkml:trace contextRef="#ctx0" brushRef="#br1" timeOffset="30400.81">25400 4886 0,'0'71'78,"18"-1"-62,-1 1-1,160 634 32,52-52 0,-123-371-16,-53-141 0,-53-158 63,0-72-78,0 19-16,0-1 15</inkml:trace>
  <inkml:trace contextRef="#ctx0" brushRef="#br1" timeOffset="31186.68">25594 4904 0,'0'17'62,"0"54"-46,194 634 31,-123-440 0,-36-142-32,0 1 1,36-1 0,-36-70-1,0-17 1,-17-19 0,0 18-1</inkml:trace>
  <inkml:trace contextRef="#ctx0" brushRef="#br1" timeOffset="34700.86">13053 1711 0,'0'71'63,"0"17"-63,35 229 31,89 371 16,-89-582-47,229 247 62,-246-353-46</inkml:trace>
  <inkml:trace contextRef="#ctx0" brushRef="#br1" timeOffset="36284.32">13106 2117 0,'0'-18'16,"0"-17"-1,0 17-15,17 0 0,1-17 16,35 0-16,-18-18 16,36 18-1,17-18-15,-18 35 16,389-88 46,-230 142-30,71 69-1,-194 1-15,-53 35-1,-53-52 1,-18 52-1,-52 17 1,-54 1 0,-34 0-1,52-106 1,88-35 0,-17-1-1,0 18 1,-1-17-1,1 0 1,0-18 62,-1 0-78,-16 0 16,16 0-16,19 17 15,-36-17 1,35 0 0,0 18-1,-70 0 1,53-1 15,0 1-15,-1-18-1,19 0-15,70-18 125,35-17-109,212-36 0,-247 71-1,17 0-15,71 0 16,53 53 15,-123-35-15,17 35-1,0-18 1,-52 0 0,-19 1-1,18 17 1,1 0 0,-19-18-1,19 0 1,-19 18-1,19-18 1,-1 1 0,-18-19-16,19 18 15,-1 1 17,0-19-17,36 1 1,35-18-1,0-18 1,-18 18 0,-71 0-1,1 0 1,-18-17 0,18-1-1,-1 0 1</inkml:trace>
  <inkml:trace contextRef="#ctx0" brushRef="#br1" timeOffset="36574.29">15716 3492 0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05-12T14:35:40.52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20020 864 0,'0'0'0,"-35"0"15,0 0-15,17 18 16,-106 0 31,107-18 0,17 17-16,0 36 0,88 18-15,35-18-1,-52-36-15,17 36 16,18-18 0,-35-17-1,-18-18 1,-18 18 0,18 17-1,0 0 1,0 1 15,0-1-15,-18 0-1,-35 0 1,0 1 0,0-1-1,0-17 1,-18 17-1,-35 0 1,-35-17 0,35-1-1,-123 1 1,52 0 0,-17 35-1,35-18 16,71-35-15,17 0 0,-17 18-1,-35-18 1,17 17 0</inkml:trace>
  <inkml:trace contextRef="#ctx0" brushRef="#br0" timeOffset="963.92">21184 970 0,'-17'0'109,"-1"0"-93,0 18-16,-87 88 47,87-1 15,18-52-31,18-35-15,-1 17 0,18 1-1,18 16 1,-17-34-1,-1 0 1,-17-1 0,-1-17-16,1 18 15,-1-18 1,19 0 0,-1 0-1,0 0 1,1-18 15,-1 18-15,0-17-1,-17 17 1</inkml:trace>
  <inkml:trace contextRef="#ctx0" brushRef="#br0" timeOffset="1558.82">21837 1023 0,'18'35'94,"17"71"-79,-17-53-15,-1 18 16,1-18-16,-1-36 15,1 1 1,17 17 0,-17 0-1,35 36 1,-35 17 0,17-53-1,-35-87 126</inkml:trace>
  <inkml:trace contextRef="#ctx0" brushRef="#br0" timeOffset="1916.16">21590 794 0</inkml:trace>
  <inkml:trace contextRef="#ctx0" brushRef="#br0" timeOffset="2625.83">22525 829 0,'-18'0'32,"1"0"-1,17 18 0,52 229 0,72 17 16,-71-176 0,-35-70-31,-18 0 15</inkml:trace>
  <inkml:trace contextRef="#ctx0" brushRef="#br0" timeOffset="3590.14">23001 882 0,'-35'106'62,"-18"-36"-46,18-17-1,17 0-15,-70 106 63,141-159 171,88-18-218,-71 1-16,-17 17 16,18 0-1,-18 0 1,-18 0 15,-17 0 16,-1 17-47,1 1 16,35 0-1,-35-1 1</inkml:trace>
  <inkml:trace contextRef="#ctx0" brushRef="#br0" timeOffset="4175">23671 900 0,'18'0'62,"0"35"-46,-1 35-16,1 1 16,17 0-16,-17-1 15,17 1 1,0 17-1,-35-71 1,53 54 0</inkml:trace>
  <inkml:trace contextRef="#ctx0" brushRef="#br0" timeOffset="4850.18">24165 952 0,'-17'0'46,"-1"0"-46,0 0 16,1 0-16,-1 0 16,53 0 109,177 0-110,123 0 17,-247 0-17,-70 0 1,-36 0 109,1 0-110,-1 0 1</inkml:trace>
  <inkml:trace contextRef="#ctx0" brushRef="#br0" timeOffset="5423.29">24624 952 0,'0'53'78,"0"0"-62,0 0-16,18 18 16,-1-1-16,1 1 15,-18 17 1,0-53-1,0-17-15,0 0 110</inkml:trace>
  <inkml:trace contextRef="#ctx0" brushRef="#br0" timeOffset="23827.45">12347 4815 0,'18'0'110,"-18"18"-110,17 0 15,36 158 32,-17-105-31,-36-36 0,17-17-1,1-18 63,35-71-62,17 0-16,1-17 16,-18 0-16,70-53 15,1 17 1,-71 54-1,0 17 1,-18 18 15,-35 17-15,18-17 62,17 17-62</inkml:trace>
  <inkml:trace contextRef="#ctx0" brushRef="#br0" timeOffset="28276.47">12982 3598 0,'-17'-17'109,"-36"-89"-93,-53-159 15,71 124-15,-1 18-1,36 87 1,-17 36 31,17-17-32</inkml:trace>
  <inkml:trace contextRef="#ctx0" brushRef="#br0" timeOffset="29543.23">12506 2152 0,'0'0'0,"0"18"0,0-1 16,0 1-1,0-1-15,0 1 16,-18 88 46,-88 106-15,71-124-16,35-71-15,0 1 0,0-36 77,35-52-93,36-1 16,-18 1-16,-18-1 16,1 1-1,-1 17 1,-18 17 0,1 19-1,0-18 1,-1 35 62,19 0-62,-19 35-16,54 18 15,-18 53 1,35-1-1,-70-69 1,17-1 15,-35-17-15,18-1 0,-1-17 93,1 0-109,35-17 16,141-1-1</inkml:trace>
  <inkml:trace contextRef="#ctx0" brushRef="#br0" timeOffset="30167.6">13741 1764 0,'0'18'47,"17"34"-32,1 19-15,17 0 16,71 228 31,-71-193-47,71 71 47,-88-142-16,-18-53 63,-18-35-94,-17-17 15,-18-71 1,0 17 0,0 54-1</inkml:trace>
  <inkml:trace contextRef="#ctx0" brushRef="#br0" timeOffset="31588.51">13829 1923 0,'0'0'0,"0"-36"16,-18 19-1,18-19 1,0 1 0,0 18-1,0-19 1,0 19-1,0-1 1,18 18 0,0-18-1,-1 18 1,18 0 0,18 0-1,18 0 1,52 53-1,-34-35 17,-54 0-17,-35-1 1,18-17 0,-18 18 15,17-1-16,-17 1 1,0 0 0,0 17-1,-17 0 1,-19 1 0,1-1-1,0 0 1,-1 0-1,1 1 17,17-36-17,1 17 1,-1 1 62,1-18 47,17 18-109,-18-18 93,18 17-93,0 1-16,-18-18 15,18 17 79</inkml:trace>
  <inkml:trace contextRef="#ctx0" brushRef="#br0" timeOffset="42719.75">4904 7814 0,'-18'0'32,"0"0"-32,-17 0 31,0 0-16,-36 0 17,-52 35-1,17-35 0,88 0 16,1 0-16,52 0 63,106 0-94</inkml:trace>
  <inkml:trace contextRef="#ctx0" brushRef="#br0" timeOffset="44878.48">15663 6985 0,'-17'0'15,"-1"0"-15,-141 0 63,-229-35-16,35 70-1,124-17 17,176-1-47,-35 1-1,-18 0 1,-17-18-1,-1 17 1,1-17 0,70 0-1,0 0 1,18 0 0,-18 0-1,-18 0 1,-52-17-1,52 17 1,-70-18 0,53 0-1,35 18 1,18-17 0,-1 17-1,1-18 1,-88 18-1,17 0 1,53 0 0,0 0-1,35 0 1,-17 0 0,-35 0-1,34 0 1,1-18-1,0 18 17,-1 0-17,19 0 1,-1 0-16,-35 0 16,0 0-1,-35-17 1,0 17-1,-53-18 1,35 18 0,18 0-1,35 0 1,-35 18 0,17-1-1,-52 19 1,17-19-1,18 1 17,52-18-17,19 18 1,-19-18 0,1 0-1,0 0 1,0 0-1,17 17 142,0-17-142,1 18-15</inkml:trace>
  <inkml:trace contextRef="#ctx0" brushRef="#br0" timeOffset="61371.92">17462 8449 0,'-52'0'125,"-19"0"-125,-17 18 16,-371-1 15,-211-140 31,158 158-15,371-35-16,124 0-15,-19 0 0,1 18-1,-18-1 1,0-17 0,18 0-1,-18 0 1,35 0-1,1 18 1,-1-18 0,-17 0 15,17 0-15,18 18 109,-17-1-125,-1 1 15,-17-18-15,17 0 16,0 18-16,-17-18 15,35-18 142,0 0-157,0-17 15,18 0-15,-1-1 16,-17 1 0,0 18-1,18 34 188,17 18-187,-35-17-16,18 17 16,17 1-1,-17-1 1,0 0-1,-1 0 1,1-17 0,-36-18 218,1-18-234,-1 1 16,-17-18-1,35 17-15,-18 0 32,0 18-17,1 0 173,17-17-173,-18 17 1,18-18 0,-18 18-1</inkml:trace>
  <inkml:trace contextRef="#ctx0" brushRef="#br0" timeOffset="67244.38">6121 9666 0,'-18'0'93,"18"-18"-61,-35 18-17,-1 0 1,-105-35-1,71 35-15,-71 0 16,35 0 0,18-17-1,52-1 1,-16 0 0,-1 1-1,0 17 1,0-18-1,17 18 17,1 0-17,-18 0 1,-17 0 0,17 0-1,35 0 1,-17 0 62</inkml:trace>
  <inkml:trace contextRef="#ctx0" brushRef="#br0" timeOffset="68832.44">9737 9648 0,'-18'0'94,"-35"0"-78,0 0-16,-70 0 31,-1 0-16,71 18-15,-88-18 16,18-18 0,35 18-1,35-17 1,0-1 0,17 18-1,-16-17 1,-1 17-1,0 0 1,-18 0 15,-35 0-15,-17 0 0,-18 17-1,105-17 1,1 0-1,0 0 1,-18 0 0,-18 18-1,-70-1 1,71 1 0,17 0-1,-18 17 1,-35 0-1,1 1 1,52-19 15,35-17-15,-17 18 0,17-18-1,0 17-15,-34 1 16,16 0-1,1-18 1,0 0 0</inkml:trace>
  <inkml:trace contextRef="#ctx0" brushRef="#br0" timeOffset="69515.3">10918 9490 0,'0'-18'125,"18"0"-125</inkml:trace>
  <inkml:trace contextRef="#ctx0" brushRef="#br0" timeOffset="69931.61">11289 9525 0,'18'18'94,"-1"-18"-79,1 0 1,-1 0 0,1 0-16,0 0 15,-1 17-15</inkml:trace>
  <inkml:trace contextRef="#ctx0" brushRef="#br0" timeOffset="70183.69">12400 9948 0,'0'0'0,"18"0"94,17 0-94,18-17 16</inkml:trace>
  <inkml:trace contextRef="#ctx0" brushRef="#br0" timeOffset="86886.31">14887 10989 0,'-17'0'234,"-54"0"-203,18 0-31,0 0 16,-17-18 0,-213-35 31,178 36-1,87 17-46,-53 0 47,36 0-31,0 0 0,17 0-1,-17 0 1,-18 0-1,35 0 1,1 0 15,-19 0-15,1 17 0,0 1-1,17-18 16,-17 18-15,17-18-16</inkml:trace>
  <inkml:trace contextRef="#ctx0" brushRef="#br0" timeOffset="88298.24">21661 5045 0,'0'123'78,"17"36"-78,-17 0 15,0 17-15,0-17 16,-17 17-16,17 36 16,0-53-16,0-1 15,-18 1-15,18 35 16,0-35-16,0 741 62,18-689-30,-18-176-1,0-123 47,0-35-78,0-1 16,0-17-16</inkml:trace>
  <inkml:trace contextRef="#ctx0" brushRef="#br0" timeOffset="90682.15">21713 4939 0,'106'-18'156,"71"18"-141,70 0-15,0 0 16,-36-17-16,19-19 16,122 36-1,-87 53 1,-18-17 0,-53 16-1,18-16 1,-107-19-16,89-17 15,36 53 1,-19 0 15,-34 0-15,-36-35 0,-35-18-1,35-18 1,53 0-1,-141 1 1,-36 17 0,-17 70 109,-35 177-94,35-141-31,-17-18 16,17 71-1,0-88-15,0-1 16,-18 212-1,18-35 1,0-35 0,18 0-1,17-1 1,-18-70 0,1 142-1,35-89 1,-18 17-1,18-34 1,-18-54 15,36 18-15,-53-88 0,17 0-1,-35-35 1,18-18-1,-18 17 1,0 1 0,-18-18 46,-17 0-46,17 0-16,-123 0 15,-71-53 1,36 0 0,-106 53 15,-71-17-15,-141 17-1,176 0 1,54-36-1,52-17 1,-35 18 0,18 0-1,35 0 1,106 35 0,70 0-1,-17 0 1,17 0-1,-35 17 1,-123 19 0,17 16 15,89-52-15,34 0-1,-17 0 1,-52 0-1,-19-17 1,18-1 0,71 18-1,17-17 1,1 17 343,-1-18-343,0 0-16,-17 1 16,-53-1-16,17-17 15</inkml:trace>
  <inkml:trace contextRef="#ctx0" brushRef="#br0" timeOffset="91940.38">18556 6315 0,'18'0'31,"35"17"-31,17-17 16,18 36-16,18-36 15,-35 35-15,229-35 32,211-53 15,-87 18-1,-195 35-14,-194 0 15,-17 0-32,105-18 1,107-17-1,-36 17 1,-106 18 0,-53 0-1,-17 0 1,-1 0 62,1 0-62,17-17-1,-17 17 1,-1 0 0,19 0 77,-19-18-77,1 18-16,0-18 0,-1 18 16,1-17-1,0 17 1,-1 0-16,36-36 15,-18 36 1,-17-17 15</inkml:trace>
  <inkml:trace contextRef="#ctx0" brushRef="#br0" timeOffset="92482.55">19456 5450 0,'35'36'63,"18"34"-48,35 1-15,36 35 16,70 70 15,-124-105 16,-105-89 31,35-35-62,0 0-16</inkml:trace>
  <inkml:trace contextRef="#ctx0" brushRef="#br0" timeOffset="92998.02">19879 5345 0,'-18'70'62,"-17"18"-46,17 18-16,-17-18 15,0 106 1,0-70 0,35-36-1,-18-17 1,18-54 78,18-70-32,-1-53-62,19 18 16,16 0-16,19-18 15</inkml:trace>
  <inkml:trace contextRef="#ctx0" brushRef="#br0" timeOffset="93508.55">20232 5062 0,'17'0'47,"1"36"-31,0 34-16,-1 1 15,19 70 1,-19-18 0,1-70-16,0 0 15,-1 18 1,1-18-1,-1-36 1,-17 1 15,18 0-15</inkml:trace>
  <inkml:trace contextRef="#ctx0" brushRef="#br0" timeOffset="94022.37">20232 5574 0,'70'-53'63,"-17"35"-48,0-17-15,18-18 47,-54 53 16,-17-17-48</inkml:trace>
  <inkml:trace contextRef="#ctx0" brushRef="#br0" timeOffset="94669.85">20602 5539 0,'0'0'0,"18"0"16,0 0-1,-18 17 48,17-17-32,-17-35 141,0-71-172,0 36 16,35-107 15,-17 142-31,17 0 16,-17 17-1,-18 0 1</inkml:trace>
  <inkml:trace contextRef="#ctx0" brushRef="#br0" timeOffset="95572.61">26053 6685 0,'0'0'0,"35"-17"0,-17 17 16,17 0-16,-18 0 16,142 0-1,-106-18 1,0 18 15,0-18 0,0-17 16,-18 17-16,-17 1-15,17-1 0,0-17-1,-17 35 1,-18-18 31,0 0-32</inkml:trace>
  <inkml:trace contextRef="#ctx0" brushRef="#br0" timeOffset="95914.31">25735 5450 0,'0'18'31,"18"-18"-15,-1 0-16,19 35 15,87 18 17,-52-17-32</inkml:trace>
  <inkml:trace contextRef="#ctx0" brushRef="#br0" timeOffset="96765.77">26088 5609 0,'18'0'47,"-18"18"-47,0-1 16,0 1-16,0 70 31,0 0-15,0-52-16,0 17 15,35 0 1,0-18-1,0 0 1,-17-35 15,17 0-15,1-18 0,-1-52-1,0-18 1,-35 52-1,18-16 1,-18 16 0,17 36 93,-17 53-109,0-35 16,0 35-16,18-18 15,0 71 1,35 35 0,-18-53-1,-35-53-15,0 1 16,18-19-1,-18 1 1,0 17 0,-36-17 15,19 0-15,-1-18 15,0 0-16,1 0 1,-19-18 0,-17-17-1,18-1 1,18 36-16</inkml:trace>
  <inkml:trace contextRef="#ctx0" brushRef="#br0" timeOffset="97413.69">26705 5786 0,'18'0'47,"0"0"-32,17 176 17,0-35-1,-17-17 0,-1-107 0,-34-17 32,-1-17-47,0-1-16</inkml:trace>
  <inkml:trace contextRef="#ctx0" brushRef="#br0" timeOffset="97744.74">26688 6156 0,'0'-18'31,"17"1"-31,1-1 16,0 0 0,-1 18-1</inkml:trace>
  <inkml:trace contextRef="#ctx0" brushRef="#br0" timeOffset="98154.15">26811 6015 0,'18'0'15,"-1"0"1,1 0 0,0 0-1,-18 17 1,17-17-1,1 18 1,17 0 0,-17-18-1,0 0 17,-1 0-17,1 0-15,-1-18 16</inkml:trace>
  <inkml:trace contextRef="#ctx0" brushRef="#br0" timeOffset="98720.4">27040 6050 0,'0'18'62,"0"-1"-62,0 1 16,18-18-16,-18 18 16,0-36 109,0 0-94,0 1-16,0-1-15,0 0 16,0 1 0,35-18-1,-35 17-15,0 0 16,18-17 0,0 17-1,17-17 1,0 17-1,-17 1 1,-1-1-16,-34 18 125,-36 35-125</inkml:trace>
  <inkml:trace contextRef="#ctx0" brushRef="#br0" timeOffset="102630.77">23354 6032 0,'-18'0'78,"-246"212"-47,193 176 32,212 0-16,-17-282 0,-71-106-32,105-53 1,125-53-1,-19-35 1,-176 18 0,-35-36 15,-53 18-15,-35 17-1,0 72 1,-53 16-1,-36 36 1,-52-17 0,87 52-1,37 18 1,16 53 0,19 35-1,17 53 1,0-18-1,17-70-15,19 0 16,-1-53 0,88 0 15,54 0-15,52-53-1,36 0 1,105 0-1,-211-18 1,-89-35 0,1-88-1,-18-35 1,-18-107 0,-70 19-1,-18 176 1,18 35-1,-1 17 1,-17 36 15,-17 0-15,-142 36 0,89 17-1,-1 52 1,-17 19-1,53 88 1,70-18 0,18-36-1,36-17 1,16 0 0,-34-88-1,159 230 1,-125-230-1,1-18 1,18-18 0,70-34 15,0-18-15,35-54-1,-52-34 1,35-142-1,-124 89 1,-35-53 0,-35-18-1,-36 70 1,1 36 0,-89-35-1,18 52 1,-36 89-1,36 35 1,18 53 0,-18 35 15,0 124-15,105-71-1,36-18 1,18 19-1,35-72 1,-18-52 0,18-1-1,18-34 1,34-71 0,37-71-1,-72 35 1,-17-34-1,-35 16 1,-71-69 0,-18 70 15,18 70-15,-53-17-1,18 53 1,0 17-1,-53 18 1,70 35 0,-52 36-1,-54 35 1,19 35 0,87 0-1,36 0 1,70 53-1,0-88 1,1-53 0,17-36 15,-18-17-15,0 0-1,18-88 1,0-71-1,-35-35 1,-36-17 0,-70 17-1,-18 70 1,-35 54 0,-106 17-1,88 53 1,-35 0-1,-35 0 1,35 17 0,53 36-1,-36 88 17,72 18-17,52 35 1,35 36-1,36-72 1,70 19 0,88-1-1,-70-141 1,0 1 0,-18-36-1,-17-36 1,-18-69-1,-1-178 1,-52 107 0,-52 70 15,16 71-15,19 35 15,-107 88-16,-35 88 1,71 36 0,53 0-1,35-36 1,53 18 0,0-88-16,88 88 15,53 0 1,88-88-1,18-53 1,35-36 0,-17-87 15,-19-89-15,-228 18-1,-71-53 1,-35-35-1,-71 88 1,0 17 0,-123 18-1,105 106 1,1 18 0,-18 52-1,70-17 1,1 88-1,34 71 1,54-36 15,35-34-15,35-1 0,18-53-1,53-35 1,193 0-1,-158-18 1,-17-53 0,-107-52-1,-34-107 1,-54-17 0,-176-105-1,0 157 1,-35 54-1,-54 71 1,37 52 0,16 124 15,54 35-15,70 123-1,106-140 1,106 17-1,70-53 1,54-53 0,69-53-1,54-88 1,-194-35 0,-89 0-1,-17-36 1,-35 36-1,-18 35 1,0 18 15,0 17-31</inkml:trace>
  <inkml:trace contextRef="#ctx0" brushRef="#br0" timeOffset="107448.59">18433 4498 0,'0'18'62,"17"-1"-46,1-17-16,0 18 15,-1-1-15,1-17 16,-1 0-16,107 36 47,193 52 0,-246-88-32,529-18 32,-336 18-31,-52 0-1,-89-17 1,-34 17 0,87 0-1,-17-18 1,-18 18 0,-53 0-1,-35 0 1,-18 18-1,-17-18 1</inkml:trace>
  <inkml:trace contextRef="#ctx0" brushRef="#br0" timeOffset="108930.8">26035 5045 0,'0'0'0,"-18"0"31,89 0 157,35 0-173,70 0-15,-17-18 16,123 18-1,-123 0 1,-106 0-16,-18 0 31,18 0-15,70 0 0,-52-18-1,-53 18 1</inkml:trace>
  <inkml:trace contextRef="#ctx0" brushRef="#br0" timeOffset="119590.14">13229 11959 0,'18'0'172,"17"0"-156,36 18 15,-36-18-31,-17 0 0,-1 17 16,1-17-16,-1 0 15,36 36 48,36-36-16,158 0 0,-230 0 0,1 0-32,-1 0 1,19 0-1,52 0 1,-53 0-16,18 0 16,-18 0-1,-17 0 1,0 0 15,-1 0-15,36 0-1,35 17 1,-52-17 0,-1 18-1,-17-18 1,-1 0 0,1 0-1,0 0 48,-1 0-48,18 0 1,36 0 0,52 0-1,19 0 1,-19-18-1,18 1 1,-88 17 0,-18 0-1,1 0 1,-19 0 15,89 0-15,18 0-1,-71 0-15,35 0 16,-71 0 0,19 0-1,-1 0 1,-17 0 0,17 0-1,18-18 1</inkml:trace>
  <inkml:trace contextRef="#ctx0" brushRef="#br0" timeOffset="143898.04">11642 13423 0,'-18'0'140,"-17"0"-140,-1 0 16,-105-17-1,0 17 1,-18 0 0,1 17-1,-1 1 1,36-18 0,-89 35-1,71 0 1,17-35-1,1 18 1,70-18 0,18 0-1,-1 18 1,-17-18 15,18 0-15,0 0-1,0 0 1,-1 0 0,1 0-1,0 17 1,-1-17 0,1 0-1,18 0 1,-1 0-1,0 0 17,1 0-32,-1 0 15,-17 0 1,17 0 15,0 0 110,18-17-141,0-1 15,0 0-15,-17 1 16,17-1-16,0-17 16,0 17-1,0 1 17,0-1-17,0 0 1,0-17-1,17 35 1,1 0 140,0 0-156,-1 18 16,19 17-16,-19-17 16,1-1-1,0 1-15,17 17 16,0 0-1,-17-35 1,-18 18 0,0 0 187,-36 35-203,36 17 15,-17 1-15,17-18 16,-18 17 0,1 89-1,17-141 1,-18-18 31,18-18-32,0-35 1,-18 18-16,18-18 16,-17 0-1,-19-18 1,19-87 15,-19 52-15,1 53-1,18 18 1,17 17 0,17 18 93,1 18-93,-1-1-16,19 18 15,-19-17 1,1-18 31,0-35-32,17 0 1,-17-1 0,-18 19-1</inkml:trace>
  <inkml:trace contextRef="#ctx0" brushRef="#br0" timeOffset="166612.28">17956 16051 0,'-17'0'109,"-1"0"-93,0 0-16,-17 0 15,0-17 1,-71-19 0,-35 1-1,0 0 1,0 0-1,-36 35 1,124 0-16,-88-18 16,36 0-1,-19 1 1,-17-19 15,17 1-15,-34 0-1,69 17 1,19 1 0,-36 17-1,0-36 1,-35 19 0,-88-54-1,88 36 1,-36-18-1,-17 18 1,71 17 0,-18 0-1,17 1 17,107-1-17,-1 18 1,0 0 78,1 0-79,-1 18-15,-17-18 16,0 17-16,-36-17 15,-70 18 1,70-18-16,-70 0 16,18-18-1,17 18 1,18 0 15,-1 0-15,19 0-1,-18 18 1,52-18 0,-16 18-1,16-1 1,19-17 0,-1 0-1,18-35 126,18 0-126,-1 17-15,1-17 32,0 17-32,-1-17 15,-17 17 1,0 1 0,0-1-1,18 18 173,-18 18-157,0 17-15,17-17-16,-17 17 15,0 0 1,0 0-1,0 1 1,0-19 15,0 1-15,0 0 187,0-1-187,0 1-16,0 0 15,0-1 1,0 1-16,0-1 31,0 1 16,0 0-16,18-18-15,-18-18 171,-18 0-171,18 1-16,-17-1 16,17 1-16,-18-1 15,18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05-12T14:40:44.14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13670 8237 0,'18'-17'31,"35"-19"-15,70-34 30,177-1 17,-194 71-32,158 53 0,-211-53-15,0 53 0,-17 35-1,-1-17 1,-18-36 0,-17 0-1,-17 54 1,-1-1-1,1-53-15,-1 18 32,-17-18-17,-18 18 1,0 0 0,18-18-1,35-17 1,-36-18-1,-52 53 1,-53-18 0,70 18-1,36-18 1,17-17 0,1 106-1,-36-1 1,18-17-1,-1-18 17,36-53-17,0-17 1,0 0 46</inkml:trace>
  <inkml:trace contextRef="#ctx0" brushRef="#br0" timeOffset="446.44">14235 10054 0</inkml:trace>
  <inkml:trace contextRef="#ctx0" brushRef="#br0" timeOffset="11363.73">20902 9842 0,'0'-17'109,"18"-1"-109,-1 1 16,1-19-1,0 1 1,-18 17 0,17 1-1,-17-1-15,18-17 16,0 17-1,-1-17 1,-17 17 15,0 1-15,18-1 15,-18 0-15,17 18 187,-17 18-187,0 0-16,18-1 15,-18 1 1,18 0-1,-1-1 1,-17 18 0,0 1-1,0-19-15,0 19 16,0-19 0,0 19-1,0-1 1,0 0-1,0 0 1,18 1 15,-18-1-15,0-17 0,0 17-1,0-17 1,0-1-1,0 18 1,0-17 0,18 0-1,-1-18 157,1 0-125,0-18-47,-1 0 0,1 18 16,-1 0-16,1-17 15,-36 17 235,1 17-250,-1-17 16,1 18-16,-1-18 16,0 18-16,-17-1 15,0-17 1,17 18-1</inkml:trace>
  <inkml:trace contextRef="#ctx0" brushRef="#br0" timeOffset="12980.28">23636 8096 0,'18'-17'62,"-1"17"-46,-17-18-1,89-17 17,-54 17-17,-18 0 1,19 18-1,-19 0 48,1 0-47,0 0-16,-1 18 15,1-18 1,-18 18-1,18 17 1,-1 0 0,1-17-16,-18 0 15,0 17 1,0 0 0,0 0-1,-18 1 1,-17-1-1,0 0 1,17 0 15,18-17 1,18 0 46,-1-18-78,1 17 15,0-17 1,17 0-16,-17 0 16,105-35-1,18 17 1,-106 18-1,-17 0 1</inkml:trace>
  <inkml:trace contextRef="#ctx0" brushRef="#br0" timeOffset="14814.89">25506 10883 0,'0'-17'16,"17"-1"-16,1 0 16,0 18-16,-1-17 15,1-1-15,0 18 16,-1-18-16,89 1 47,-35 17 0,-54 0-47,19 17 31,-19-17-15,1 0 15,-18 18-16,0 0 1,0 17 0,-35 0-1,-1 0 1,-17 1 0,18-1-1,0-17 1,53-18 109,-1 0-125,1 0 15,-1 0-15,1 0 16,0 0 0,-1 0-1,19 0 1,-19 0 0,1 17-1,0 1 1,-1 0-1,1 17 1,-1-18 0,-17 1-1,0 0 17,18-1-32,-18 1 15,0 0 16,-18-18-15,1 17-16,-18 1 16,-1 0 15,19-18-15,-1 0-1,-17 0 1,-1-18-1,19 18 1,-18-18 0,17 18-1,18-17 1,0-1 156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05-12T14:42:05.69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6826 2822 0</inkml:trace>
  <inkml:trace contextRef="#ctx0" brushRef="#br0" timeOffset="1208.08">10283 2822 0</inkml:trace>
  <inkml:trace contextRef="#ctx0" brushRef="#br0" timeOffset="2293.79">13705 3175 0</inkml:trace>
  <inkml:trace contextRef="#ctx0" brushRef="#br0" timeOffset="3405.49">17551 2522 0</inkml:trace>
  <inkml:trace contextRef="#ctx0" brushRef="#br0" timeOffset="4335.58">20496 2434 0</inkml:trace>
  <inkml:trace contextRef="#ctx0" brushRef="#br0" timeOffset="4747.8">23812 2134 0</inkml:trace>
  <inkml:trace contextRef="#ctx0" brushRef="#br0" timeOffset="5426.1">27781 2346 0</inkml:trace>
  <inkml:trace contextRef="#ctx0" brushRef="#br0" timeOffset="9560.07">6632 4974 0,'0'0'0,"-17"-17"0,-19-1 0,19 0 16,-19 1-1,-175-54 48,140 53-63,-317 18 47,176 18-16,142 0 0,35 17-15,-36-17 15,36 17-15,0 0-1,-89 71 1,-141 123 0,89-70-1,0 0 1,-18 17 0,35-17-1,0 35 1,-88 88-1,106-70 1,35 0 0,0-1-1,-52 1 1,34 0 15,-35 17-15,71 0-1,18 53 1,-54 71 0,1 53-1,17-89 1,0 160 0,53-107-1,-17 194 1,17-17-1,17-176 1,19-89 0,-1-35-1,0-141 1,18-36 15,0 71-15,18 53-1,35 36 1,53 105 0,-36-194-1,-34-18 1,52-17 0,71 53-1,35 0 1,106 70-1,-142-141 1,-52-35 0,0 0-1,35-18 1,53-17 15,18 0-15,105-18-1,-140 17 1,-19 1 0,36-36-1,-17-35 1,-36-17 0,71-1-1,-142 18 1,1 18-1,52-36 1,71-87 0,18-1-1,88-70 1,-177 105 15,-17 54-15,0-19-1,0-34 1,35-18 0,-35 0-1,17-106 1,-35 106 0,-35 17-1,35-35 1,-17 1-1,-18-19 1,17-105 0,-17 106-1,0-36 1,-17 18 15,-1 0-15,0 18-1,0-18 1,-17-36 0,-18 72-1,0 16 1,0-34 0,0 17-1,0 1 1,-18-125-1,18 72 1,0 17 0,18-18-1,0 36 1,-18-1 0,0 1 15,-71-106-16,-17 70 1,35 71 0,0 35-1,0-18 1,18 19 0,-18-89-1,18 53 1,-18 17-1,18 1 1,-18-1 0,0-17-1,0 17 17,17 54-32,-16 17 31,-1-18-16,17 1 1,-17 17 0,1-35-1,16 53 1,1-1 0,0 1-1,-1 0 1,1-1-1,-18 1 1,18 0 0,17 17-1,-17 1 1,0-19 0,0 1 15,-18-18-16,17 35 1,1 1 0,0-1-1,17-17 1,-17 17 0,-18-17-1,53 17 1,-35-17-1,17 17 1,-17 18 0,35-17-1</inkml:trace>
  <inkml:trace contextRef="#ctx0" brushRef="#br0" timeOffset="21829.59">20902 8872 0,'0'0'0,"0"-17"15,-18 17-15,18-18 16,-17 0 0,-212-123 46,52 106-15,-123 35-16,194 0-31,-335 0 31,142 0-15,-19 0 0,71 35-1,53-17 1,-35 17 15,105-35-15,54 18-1,17 17 1,18-17 0,-18 17-1,-53 36 1,18-36 0,-1 0-1,1 53 1,0 18-1,-18 0 1,-35 53 0,-53 70-1,18-70 1,35 17 15,35-35-15,18-17-1,17 17 1,-35 141 0,53-123-1,0-36 1,18 18 0,-18-35-1,18 35 1,17 36-1,-17-107-15,0 89 16,17 0 0,18-18-1,0-18 1,18 19 15,17 69-15,0 107-1,0-142 1,1-70 0,-1-35-1,18-19 1,-18 19 0,89 123-1,-71-106 1,-18-53-1,0 1 1,18 17 0,-18-36-1,36 36 17,-36-17-17,36-1 1,-18-18-1,53 19 1,-18-19 0,88 1-1,-17-18 1,0 18 0,35-18-1,-36-18 1,-34 18-1,88 0 1,-36 0 0,18 35-1,-18-17 1,1-18 15,-71-18-15,17-35-1,-17 18 1,88-35 0,0-19-1,18-34 1,-18 52 0,70-70-1,-123 35 1,18-52-1,-18 17 1,36-36 0,-1-17-1,53-71 1,-70 71 0,0-35 15,-18 18-16,-18-1 1,-52 53 0,-1-123-1,-17 141 1,-17 0 0,-1-18-1,18 0 1,-53 18-1,17 18 1,-17-54 0,-17 54-1,-18-18 1,17 35 15,-17-35-15,-18 0-1,-18-36 1,36 54 0,-18-1-1,18 36 1,-18-18 0,0 36-1,-35-1 1,-142 0-1,54 19 1,0 16 0,34-17-1,-52 18 1,89 17 15,52 18-15,-18 0-1,-17 36 1,-36 34 0,36-17-1,53-18 1,0-17 0,17 0-1,0-1 63</inkml:trace>
  <inkml:trace contextRef="#ctx0" brushRef="#br0" timeOffset="28279.66">17533 13988 0,'18'0'47,"-1"0"-47,19 0 31,52 35 16,106 0-16,88 0 0,-229-35-31,229 18 32,-105-18-17,17 35 1,-18-35-1,-70 0 1,70 0 0,-52 0-1,-1 0 1,36 0 0,-18 18 15,-35-18-16,70 18 1,-52-18 0,-18 0-1,17 0 1,53 0 0,18-18-1,0 0 1,0 18-1,-88 0 1,35-17 0,18-1-1,53 18 1,17 0 0,71 0 15,-124 0-16,-52 0 1,-36 0 0,-17 0-1,17 0 1,18 0 0,0 0-1,-54 0 1,-16 0-1,34 0 1,71 0 0,36 18-1,123-18 1,-124 17 0,-17 1 15,-18 0-16,0-1 1,0 1 0,177-18-1,-107 0 1,-34 0 0,-1 18-1,-35-1 1,36-17-1,-1-35 1,36 0 0,-54 35-1,1-18 1,0 18 0,-18 0 15,0 0-16,141 0 1,-105 0 0,-1 0-1,-17 0 1,35-18 0,0 1-1,-106 17-15,88-18 16,-17 0-1,-88 18 1,-18 0 0,-18-17-1,18-1 1,123 18 0,-88-17 15,-52 17-16,-19 0 64,-17-36-64,-70 1 1,-177-36-16</inkml:trace>
  <inkml:trace contextRef="#ctx0" brushRef="#br0" timeOffset="105744.7">13476 847 0,'18'53'109,"-18"-1"-93,35 19-16,-35-18 15,18 18-15,123 405 63,-88 71-16,-159-36-1,71-387-30,17 70 0,-17 17-1,17 19 1,18-160-16,-18 107 16,-35 17-1,36 0 1,17 0 15,0 0-15,0 53-1,0 123 1,53-176 0,-18-35-1,-35 0 1,0 35-1,0-36 1,0 36 0,-35-35-1,35-18 1,0 18 0,17 35-1,1 53 1,0 35 15,-1-176-31,1 88 16,17-53-1,-35-35 1,35 0 0,-35 53-1,18-18 1,0-18-1,-1 1 1,-17-54 0,0 1-1,0-18 1,0-18 0,0 0-1,0-17 1,0-36 46,0-35-46,0-158 0,0 122-16</inkml:trace>
  <inkml:trace contextRef="#ctx0" brushRef="#br0" timeOffset="107328.53">10901 6085 0,'17'0'78,"36"0"-62,0 0-16,688 89 47,159 52 15,-107-71-31,-475-52-15,17 0 0,-35-1-1,0-17 1,-53 53-1,-36-18 1,107-35 0,-71 0-1,17 53 1,-34 0 0,17 0-1,-53-35 1,141 17 15,-106-17-15,18 17-1,-35-17 1,17 35 0,18-36-1,35 18 1,142 1-1,-107-36 1,1 17 0,-1 1-1,54-53 1,17 35 0,176 70-1,-246-34 1,-19 16-1,72-16 17,-18 34-17,-54-34 1,-140-36-16,159 0 16,-71 17-1,17-52 1,1-18-1,-36 0 1,177 0 0,-177 18-1,-17 35 1,-36 0 0,1 35-1,-54-35 1,159 18 15,-123-18-15,-36 0-1,-70 17 1,-35-17 0</inkml:trace>
  <inkml:trace contextRef="#ctx0" brushRef="#br0" timeOffset="109746.51">14905 1588 0,'-18'0'219,"1"0"-203,-1 17-16,18 1 15,-35 17 32,35-17 0,0-1 47,17 1-79,-17 0 1,18-18 0,0 35-1,17-17 1,-18-1-16,1 1 15,0-18 1,-1 0 156,1 0-172,-18-18 16,18 18-1,-18-17 1,0-1 46,0 0-62,0 1 16,0-1 0,0 0-1,0 1 1,-18-1-1,0 18 17,18-18-17,-17 18 1,17-17 265,-18 17-203</inkml:trace>
  <inkml:trace contextRef="#ctx0" brushRef="#br0" timeOffset="111732.81">14834 2963 0,'0'18'156,"0"0"-94,18-1-46,0-17 15,-1 18 16,71 0 0,-52-18-16,-19 0 47,1-18-62,-18 0-16,0 1 16,0-1-1,0 0 16,0 1-15,0-1 0,0 0 31,-18 18-47,1 0 31,17-17-16,-18 17-15,0-18 32,1 1-17,-1 17 1,18-18-16,-18 18 31,1 0-15,-1 0-1,1 0 1,-1 0 0,0 0-1,1 0 1,17 18 0,0-1 77,0 1-30,0-1-32,17-17-31</inkml:trace>
  <inkml:trace contextRef="#ctx0" brushRef="#br0" timeOffset="113257.18">16951 1923 0,'-18'17'63,"-17"19"-48,-53-1 17,88-18-32,-18 19 31,18-1 16,0-17-32,18-18 1,0 17 0,17 19-1,-18-19 1,19 1-1,-1-1 1,36-17 0,17 0-1,-53 0 1,-17-17 15,-1-1-15,-17 1 15,0-1-15,0 0-1,0-17 1,0 17 0,-17-17-1,17 0 1,-18 35-16,18-18 15,-18 1 1,1-1 0,-1 0 15,18 1-15,-18 17-16,1 0 15,17-18 1,-18 18 109</inkml:trace>
  <inkml:trace contextRef="#ctx0" brushRef="#br1" timeOffset="120182.64">18750 5062 0,'-18'0'125,"1"0"-109,-1 18-16,-17 17 15,0 1 17,-1-1-1,36-18-15,0 1-1,0 0 1,0-1-1,18-17 17,-18 18-17,18-18 1,-1 18 0,1-18 62,0 17-78,-1-17 15,18 0 1,-17 0 0,0 0-16,-1 0 15,1 0 1,0 0 46,-1 0-46,1-17 15,0 17-31,-18-18 16,17 18-1,19-18 1,-19 1 0,-17-1-1,0 0 17,18 1-17,-18-1-15,0 1 16,0-1-1,0 0 32,-18 1-31,1-1 0,-1 18-1,0 0 1,18-18-1,-17 18 1,-1-17 0,0 17-1,1 0 79,-1 0-63,0 0-15,1 0 31,-1 0-16,0 0 78</inkml:trace>
  <inkml:trace contextRef="#ctx0" brushRef="#br1" timeOffset="121626.25">23266 5909 0,'0'18'141,"-18"-1"-126,0-17 1,18 18 0,0 17 31,0-17-16,36 52 0,-19-34-15,1-19-1,0 1 1,-1 0 0,36-18-1,-35 0 1,-1 0 15,1 0-15,0-18-1,-1 0 1,1 18 0,-18-17-1,0-19 1,0 19-1,0-1 1,0 0 0,0 1-1,-18 17 1,18-18 0,-17 18-1,-1-17 1,18-1-1,-18 18 17,1 0-17,-1 0 32,18-18-31,-17 18-1,-19-17 1,1-1 0,17 18-1,1 0 1,-1-18 0,0 1-1</inkml:trace>
  <inkml:trace contextRef="#ctx0" brushRef="#br1" timeOffset="123094.62">22154 3492 0,'-17'0'109,"-36"36"-93,-18 52 15,36-53-16,35-17 17,0 0 15,0-1-32,0 1 1,18-18-16,-18 35 15,35 0 1,0-17 15,1 0-15,-19-18-16,1 0 16,-18 17-1,17-17 63,1-17-62,0-1 0,-1 18-16,-17-18 15,0 1-15,18 17 16,0-18 15,-1-17 0,1 17-15,-18 1 0,0-1-1,0 0-15,18-17 16,-18 17-1,0-17 1,0 17 0,0 1-1,-18-1 1,18 0 0,-18 1-1,1-1 16,17 1 1,-18 17-17,0 0 32</inkml:trace>
  <inkml:trace contextRef="#ctx0" brushRef="#br2" timeOffset="214726.9">19791 5098 0</inkml:trace>
  <inkml:trace contextRef="#ctx0" brushRef="#br2" timeOffset="-183318.16">15187 1393 0,'18'0'109,"-18"18"-93,17 0-1,-17-1 1,0 1-16,18 0 16,0-18-1,-1 17 1,1-17 78,-18-17-47,0-1-32,0 0 1,0 1-1,0-1 1,-18 0 47,1 18 62,-1 0-110</inkml:trace>
  <inkml:trace contextRef="#ctx0" brushRef="#br2" timeOffset="-182191.33">17392 1976 0,'0'17'47,"0"1"-47,-18-1 16,18 36 15,0-35 16,18-18 0,17 18-16,-17-18-15,-1-36-1,1 19 1,0-19 0,-1-16-1,-17 16 1,-17 1-1,17 17 1,-18 1 0,18-1-1,-18 18 1,1 0 0,-18 0-1,-1 18 16,-52 35-15,35-36-16</inkml:trace>
  <inkml:trace contextRef="#ctx0" brushRef="#br2" timeOffset="-181024.34">15134 3069 0,'0'18'94,"0"17"-94,0-17 15,0 17 1,35 18 15,-17-53-15,0 0-1,17 0 1,0-35 0,-17 17 15,0-17-16,-18 17 1,0-17 0,-18 17-1,18 1 1,-18 17 0,1-18-1,-1 18 1,-17-18-1</inkml:trace>
  <inkml:trace contextRef="#ctx0" brushRef="#br2" timeOffset="-179828.44">19032 4957 0,'0'17'0,"18"-17"16,-18 18-1,0-1 1,0 1 0,0 0-16,18-1 15,-1 19 17,19 17 14,-19-71 17,1-35-47,-1 18-1,-17-18 1,0 18-1,0 17 1,0 0 0,-17 18 62,-1 0-31,1 18-32,-1 0 1</inkml:trace>
  <inkml:trace contextRef="#ctx0" brushRef="#br2" timeOffset="-178573.81">22542 3545 0,'-17'18'16,"-1"0"-1,18-1-15,0 1 16,0 17 0,0 1 15,0 16 16,18-34-16,-1-18 31,1 0-30,-18-18-17,0 1 1,0-1 0,0 1-16,0-1 15,0 0 1,0 1-1,-18-1 79,1 18-78,17-18-1</inkml:trace>
  <inkml:trace contextRef="#ctx0" brushRef="#br2" timeOffset="-177190.31">23724 6191 0,'0'0'0,"-35"18"15,17 0 1,1-18-16,17 17 16,-18-17-1,18 18 16,0 35-15,0 0 15,0-36 1,18 1-1,-1-18-16,-17 18-15,18-18 16,0 0 0,17-18-1,0-17 1,0-1 0,-35 19-1,0-36 1,0 35-1,0 1 1,-17-1 0,-1-17-1,1-1 1,17 19 15,-18 17-15,-17-18 15,17 18-31</inkml:trace>
  <inkml:trace contextRef="#ctx0" brushRef="#br2" timeOffset="-174698.92">15064 1711 0,'0'-18'219,"17"18"-78,-17-17-95,0-1-30,18 18 0,-18-18-1,18 18-15,-18-17 16,35-1 0,0-17-1,-17 0-15,17-1 16</inkml:trace>
  <inkml:trace contextRef="#ctx0" brushRef="#br2" timeOffset="-113030.43">11412 16228 0,'0'17'16,"0"1"0,18-18-16,0 18 15,-1-1-15,19 1 16,158 35-1,70-71 17,-193 1-32,370-107 31,-18 18 0,-53 18 16,-158 0-31,0 0-1,-1-71 1,1 36 0,0 52-1,-18 18 1,-88 35-16,88-35 15,0 1 1,-18-1 0,0 17-1,19-17 1,-54 18 0,70-71-1,-52 36 16,-18-18-15,-53 52 0,-35 1-1,-17 17 1,-19 1-16,36-19 16,53 1-1,-53 0 1,0 0-1,-18-1 1,0 1 0,18-18-1,-17 36 1,-19-1 0,1 18 30,-18-18-30,17 18 0,19-35-1,-1 17 1,-35 1 0,0-1 15,18 18-16,-18-18 48,0 1-63,0-1 16,17 1-16,1-19 15,17 1 16,-17 17-15,-18 1 0,17 17-1,-17-18 1,36 0 0,-19 1-1,-34 17 79,-1 0-78,0 0-16,1 0 15,-18 17 1,-1 1-1,19 0 1,-19-1 0,1 1-1,0-18 1,35 18 125,17-1-126,1-17 1,0 18-1,-1-18-15,1 0 16,0 0 0,-18 18-1,17-18 1,1 17 0,0-17-1,-18 18 1,17-18-1,1 0 1,-18 17 0,17-17-1,1 0 1,0 18 62,-18-36 156,0 1-234,0-1 16,0 1-16,0-1 16,35-88 46,-17 88 16,-36 18 0,0 0-62,1 0 15,-19 18-15,1-18 0,35 18-1,-35 17 1,0 0-1,-1-17 1,54-18 172,0 0-173,-1 0-15,1-18 16,0 18-1,-1 0-15,1 0 32,-18 36 155,0-1-171,0 0-16,0-17 15,0-1-15,0 1 16,0-36 93,17-17-109,-17 17 16,18 1-16,0-1 16,-18-17-1,0 17 17,0 1-1,-18 17 63,0 0-79,1 0 16,-1 0 16</inkml:trace>
  <inkml:trace contextRef="#ctx0" brushRef="#br2" timeOffset="-66771.74">19826 4833 0,'18'0'125,"-1"0"-125,1 0 31,0 0-15,-1 0-1,19 0 1,-1-18-1,0 1 1,-17 17-16,-36 0 172,0 0-156,1 0-16,-1 17 15,1-17-15,-1 0 16,0 0-1,1 0 1,34 0 93,1 0-109,0 0 16,-1 0-16,1 0 16,-1 0-1,1-17 1,17-19 0,1 19-1,-1-1 1,0 1-1,-17-1-15,17-17 16,18-1 0,-18 19-1,1-19 1,-1 19 0,18-18-1,159-36 1,-36 18-1,0 0 17,-35 0-17,-52 36 1,-72 17 0,1-18-1,35-17 1,-18-1-1,18 1 1,-18 0 0</inkml:trace>
  <inkml:trace contextRef="#ctx0" brushRef="#br2" timeOffset="-65928.58">21890 4410 0,'53'0'15,"0"0"-15,441 247 63,88 229-16,-512-370-1,-70-71 1,0-17 156,-17-18-187,-19 17-16,-17 1 16,-17 0-16</inkml:trace>
  <inkml:trace contextRef="#ctx0" brushRef="#br2" timeOffset="-65026.81">21078 5398 0,'18'0'109,"300"105"-77,228 19 14,-210-54-14,-284-52-32,1 0 15,-17-1 1,-19-17 0,1 18 15,0-18 0,-36 0 141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05-12T14:48:17.27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13794 12294 0,'-18'0'47,"0"0"-47,1 0 16,-89-17 31,53 17-16,0 0 0,35 0-31,-52 0 32,52 0-17,-17 17 1,0-17-1,-1 0 32,19 0-31,-1 0 0,-17 0-1,0 0 1,17 0-1,-17 0 1,-1 18 0,19-18-16,-19 0 15,19 0 1,-1 0 0,1 0-1,-19 18 1,-17 17-1,-70 0 17,70-35-17,0 0 1,0 0 0,18 0-1,-18 18 1,-18 17-1,1-35 1,17 18 0,18-18-1,-1 0 1,19 0 78,-1 0-94,0 0 15,1 0-15,-1-18 16,-35 18 0,0-18-1,-35 1 1,35 17-16,-70-36 15,52 1 1,18 35 0,18-17-1,-18-1 1,-18 0 0,1 1-1,35 17 1,17 0 31,0 0 171,1 0-202,-19 0-16,-16 0 16,-72 35-1,36-35 1,53 18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05-12T14:48:46.77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24836 1799 0,'17'18'157,"1"-1"-142,17 19 48,-35-19-48,18-17 1,-1 0 62,142-264-31,-53 87-16,-71 142-15,-35 0-1,18 0 1,-18 17 0,18 18-1</inkml:trace>
  <inkml:trace contextRef="#ctx0" brushRef="#br0" timeOffset="7634.78">22560 4904 0,'18'0'32,"-1"0"-17,-17 17-15,36 1 63,-36 0-1,17-18-31,1 0 1,-18 17-1,18-17-15,-18 18-1,17-18 1,-17 17-1,0 1 1,0 0 0,18-1-1,-18 1 1,0 0 0,18 17-1,-18-17 1,0-1-1,0 1 17,17-1-17,-17 1 1,0 0 0,0-1-1,18-17 1,-18 36-1</inkml:trace>
  <inkml:trace contextRef="#ctx0" brushRef="#br0" timeOffset="11689.14">23142 4057 0,'0'0'0,"-17"0"16,-1-18 78,0 18-47,1 0 93,-1 18-124,18 0 0,0-1-16,-18-17 15,1 18 1,-1 0-1,-17-1 1,0 1 0,17-1-1,-35 1 1,18-18 0,17 0 15,0 0-16,1 18-15,-18 17 16,17-17 0,0-18-1,18 17 1,-17 1 0,-1 17-1,18 0 1,0 1-1,0-1 1,18 0 0,-1 1-1,1-1 1,35 0 0,-18-17-1,-17-1 1,17 1-1,-17-18 1,17 18 0,0-18 15,0 0-15,-17 0-1,0 0 1,17 0-1,0 0 1,-17 0 0,17-18-1,1-17 1,-19 17 0,1-17-1,-1 17 1,-17 1-1,18-1 1,0-35 0,-18 0 15,0-17-15,17 17-1,-17 17 1,0 19-1,0-1 32,-17 0-15,-1 1-32,0-1 15,1 18-15</inkml:trace>
  <inkml:trace contextRef="#ctx0" brushRef="#br0" timeOffset="13562.5">7197 12418 0,'35'-18'15,"-17"18"1,34 0 31,37 18 15,-36 17-15,17 36 0,-17-18-31,-18-18-1,1 0 1,-1 0 0,-17 1-1,17-1 1,-18 0-1,1 0 1,0 1 0,-18-1 15,17 0-15,1-17-1,-18 17 1,0-17-1,18 17 1,-18-17 0,0 17-1,0-17 1,0 17 0,0-17-1,0-1 1,0 1-1,0 0 1,17 34 0,-17-34 15,0 17-15,0-17-1,0 0 1,0 17-1,0-17 1,0-1 62</inkml:trace>
  <inkml:trace contextRef="#ctx0" brushRef="#br0" timeOffset="17050.36">27182 6368 0,'17'-18'156,"1"0"-140,-1 1-16,19-54 15,-1 36 1,-17-36 0,-1 18 15,-17 0-15,0 1-1,0 34-15,0-17 16,-17-18-1,17 17 1,-36-34 0,1 35-1,35-1 1,-35-17 0,0 1-1,-18-1 1,17 17-1,1 1 1,17 0 0,-34 0 15,34 17-15,18-17-1,-35-18 1,-1 17-1,19 1 1,-19 0 0,-17-18-1,18 35 1,18-17 0,-19 0-1,1-1 1,0 1-1,-1 0 1,-16-18 15,34 35-15,0-17 0,1 17-1,-19 1 1,19-19-1,-1 36 1,18-17 0,0-1 15,-18 1-31,1-19 16,-1 1-1,18 17 1,-18-17-1,1 17 1,17 36 437,0 0-453,0-1 78</inkml:trace>
  <inkml:trace contextRef="#ctx0" brushRef="#br0" timeOffset="29106">11095 2593 0,'0'0'0,"-18"0"15,1 0-15,-336-194 78,-159 17-31,212 142 0,265 53-47,-335 70 63,264-70-48,35-1 1,18 19-1,-35-1 1,18 18 0,-36-18-1,35 0 1,18 1 0,36-1-16,-19-17 15,1 17 1,0-18-1,0 19 1,17-1 0,0 18-1,-17 0 17,17-18-17,-17 0 1,17 1-1,18-1 1,0 0 0,-17-17-1,-1 17 1,-17 0 0,0 36-1,17-53 1,-17 17-1,17 0 1,0 0 0,1 1-1,17 34 17,-35 1-17,-1 35 1,1-36-1,17-52 1,18 17 0,0 0-1,-17 1 1,17 17 0,0 35-1,0-53 1,17 0-1,19 18 1,-1-17 0,-17-1 15,17 18-15,18 35-1,-18-35 1,-17 0-1,35 17 1,-18-17 0,-18-35-1,36 17 1,-35-17 0,17 17-1,1 18 1,-1 0-1,0-18 1,18 18 0,-35-18 15,17 18-15,0 0-1,1 71 1,52 34-1,-53-87 1,0-36 0,1 18-1,-19-17 1,19-19 0,-19 18-1,18 36 1,1-18-1,17 0 1,-18-18 0,-17 0-1,70 18 17,18-17-17,17 16 1,18 1-1,0-17 1,18-1 0,17-35-1,54-18 1,264 18 0,-389 0-1,160 18 1,-194-18-1,-19-18 1,37-35 0,-54 0-1,18 18 17,-18 0-17,0-18 1,-17-35-1,0-53 1,17-53 0,-17 0-1,-18 123 1,-18-35 0,-17 0-1,-18-70 1,0 17-1,-18-88 1,1 89 0,17 16 15,0-34-15,0 53-1,18 17 1,-18 18-1,-71-89 1,54 89 0,17 17-1,18 36 1,-1-71 0,1 53-1,0 18 1,17 18-1,0-1 1,1 0 15,-36-35-15,18 18 0,-1 0-1,1-1 1,0 1-1,0 18 1</inkml:trace>
  <inkml:trace contextRef="#ctx0" brushRef="#br0" timeOffset="31612.11">8149 5133 0,'-17'0'31,"-1"0"-15,-264-18 31,158 18-47,-564 88 31,106 18 0,282 0 0,230-53-15,34-18 0,-34 106 15,-1 1-15,36-1-1,-18-36 1,18 37-1,-36 105 1,54-53 0,17-18-1,53 18 1,17 0 0,1-53-1,70 71 1,-88-53-1,17-18 1,-17-53 0,35-18-1,18-17 17,-53-17-17,0 17 1,-18-36-1,1 18 1,-1 1 0,18-1-1,17 18 1,36-35 0,-88-1-1,0-17-15,-1 18 16,18-18-1,18 0 1,53 17 0,88-17-1,-70-35 17,-1 0-17,18 17 1,-17-35-1,35-17 1,-71 35 0,-18-1-1,18-17 1,-17-17 0,35 17-1,-53 35 1,-18 18-1,0-17 1,1-19 0,-1-17 15,18 0-15,-18 18-1,0 0 1,-17 17-1,17-17 1,-17 0 0,17-18-1,-17 18 1,-1-18 0,19 17-1,-1 1 1,0 17-1,-17-35 1,0 18 0,-18 18 15,35-89-15,0 53-1,0 18 1,-17-18-1,-18-18 1,18-70 0,-1 0-1,1 70-15,17-17 16,1 18 0,-36 52-1,35-88 1,-35 53-1,17-70 1,-17 70 0,0 35 15,0-17-15,0 0-1,-17 17 1,-18-17-1,17-1 1,-17 1 0,-18-18-1,17 18 1,19 17 0,-54-35-1,36 18 1,0 0-1,-1 0 1,1-1 0,0 1-1,0 17 17,-18-17-17,0 0 1,0 17-1,0-35 1,18 36 0,-124-36-1,88 53 1,-70 0 0,53 17-1,53-17 1,-18 18-1,0-18 1</inkml:trace>
  <inkml:trace contextRef="#ctx0" brushRef="#br0" timeOffset="36724.66">15963 13794 0,'0'17'485,"-17"-17"-485,17 18 15,-18 0 17,0 17-1,-35 18 16,36 0 0,-1-36-32,0 19 1,1-1-1,-1 0 1,18-17 15,0-1-31,0 1 63,-17 0-48,17-1 1,0 1-16,0 0 16,0-1-1,0 1 1,-18-18 46,18 18-46,0-1 15,0 1-31,0-1 16,0 1 0,0 0 15,0-1 31,0 1-62,0 0 16,0-1 0,0 1-16,0 0 31,0-1 16</inkml:trace>
  <inkml:trace contextRef="#ctx0" brushRef="#br0" timeOffset="38600.04">18221 12559 0,'0'-18'156,"18"1"-140,-1-1-16,1 0 15,0-17 1,-1 0 0,-17 17-1,0 0 1,0-34-1,0 34 1,-17-35 0,-19 18-1,1-1 17,17 19-32,18-1 15,-35-17 1,0-18-1,0 18 1,-1-1 0,19 1-1,-1 18 1</inkml:trace>
  <inkml:trace contextRef="#ctx0" brushRef="#br0" timeOffset="43816.36">25947 13670 0,'0'-18'32,"0"1"-17,-18-1 17,1 1-32,-19-1 0,-475-229 78,475 229-78,-316-105 47,69-18-1,125 123-14,34 18-17,-17 0 17,35 0-17,-52 0 1,-1 35-1,35 1 1,-123-1 0,36 0-1,70 18 1,-53 0 0,123-18-1,18 1 1,0 17-1,18 17 1,-36 71 0,-17 36-1,35-107 17,0 1-17,0-1 1,18-34-1,-18 34 1,0 54 0,18-19-1,-18 1 1,18-35 0,17-1-1,18-34 1,0 34-1,0 36 1,18-35 0,-1-19-1,-17-16 17,36-1-17,-36-17 1,35 35-1,0 52 1,1-34 0,-19-36-1,-17-17 1,18 0 0,-1 17-1,1 0 1,0 0-1,17 1 1,0 17 0,1 0-1,-19-53 1,1 35 15,17-18-15,-17 1-1,17 17 1,-17-17 0,35 17-1,-18 1 1,0-1 0,0 0-1,-17-17 1,17 17-1,36 0 1,-18 1 0,17-19-1,1 18 17,35 1-17,17-1 1,-35-17-1,18-18 1,-35 0 0,-1 17-1,1 1 1,52-18 0,19 0-1,-19 0 1,-35-35-1,0-1 1,36-17 0,17 18-1,53 0 17,-53 0-17,-17-18 1,-72 17-1,-16 1 1,-1 0 0,18-18-1,-18 18 1,18-18 0,0 18-1,-18-1 1,1 1-1,-1-18 1,0 0 0,-17 35-16,17-34 15,0-19 17,18-35-17,-17 0 1,-1 18-1,0 18 1,0-1 0,-35 18-1,0-17 1,0-1 0,0-35-1,0 18 1,0 35-1,0 0 1,0 18 0,-17 0-1,-18-1 17,35 1-17,-36-18 1,36 35-1,-17 1 1,17-18 0,-36 17-1,-17-53 1,18 36 0,0 0-1,17 0 1,-17 17-1,17-17 1,1-18 0,-19 17-1,19 1 17,-1 17-17,-17-17 1,0 0-1,17 0 1,-35-18 0,18 17-1,-1 1 1,19 0 0,-19 0-1,1-1 1,0 1-1,0 0 1,-1 0 0,19 17-16,-19-17 15,19 17 17,17 0-17,-18 18 1,18-17 15,-17 17-15,17-18-1</inkml:trace>
  <inkml:trace contextRef="#ctx0" brushRef="#br0" timeOffset="46976.93">26458 10601 0,'-17'0'15,"-1"0"1,0 0-16,1 0 16,-19 0-16,-175 88 31,-354 71 16,460-141-47,-425 140 47,442-105-16,35 18 16,36-54-32,-19 36 1,1 18 0,0 35-1,35 17 1,-18-70 0,1 0-1,-1 0 1,18 0-1,18 53 1,17-53 0,0 17-1,0-35 17,18 36-17,0 17 1,53 71-1,-18-71 1,-17 0 0,-36-35-1,36 0 1,52 53 0,-88-71-1,71 36 1,-71-18-1,18 0 1,53 35 0,35-35-1,-52 0 17,-19 0-17,-17-18 1,0 0-1,17 18 1,-17-18 0,18 18-1,-18-35 1,53 52 0,-36-52-1,1 17 1,-18-17-1,0 0 1,17-1 0,107 1-1,-19 17 17,-17 0-17,-88-35 1,-17 18-1,-1 0 1,35-18 0,36 17-1,0 1 1,-18 0 0,-52-18-1,-1 0 1,0-18-1,0-17 1,1-1 0,-1 1-1,0-18 17,1 18-17,-19 0 1,18-36-1,1-35 1,17 18 0,-18 18-1,-17 17 1,-18-18 0,0 18-1,0-35 1,17 0-1,1 0 1,0 17 0,-18 53-1,0-34 17,-36-90-17,1 37 1,0-1-1,-18 0 1,0-18 0,-53-34-1,18 17 1,53 88 0,-1 0-1,1 17 1,0 1-1,-18 0 1,35 17 0,-17-17-1,0 0 17,-18-18-17,17 18 1,1-1-1,17 1 1,-17 17 0,0-17-1,17 0 1,1 35 0,-36-36-1,-18-16 1,18 16-1,18 1 1,0 0 0,-1-1-1,-16 1 17,-19-18-17,36 36 1,17 17 46,18-18-30,-18 18-17,-17-18-15,0-17 16,17 35-1,-52-18 1,52 18 0,-17-17-1,-1-1 1,1 1 15,-18-19-15,36 36-16,-19-17 15,1-1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2-05-12T14:50:34.97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5486 4762 0,'17'18'156,"1"35"-156,0-35 16,-1-1 15,19-34 110,34-89-141,36 0 16,0 0-16,0 0 15,-1-17-15,213-106 31,-212 158-15,-71 36 0</inkml:trace>
  <inkml:trace contextRef="#ctx0" brushRef="#br0" timeOffset="2534.21">5680 6403 0,'17'35'16,"-17"-17"-16,0-1 15,18 1-15,-18 0 16,18-1-1,-18 1 1,0 0-16,17-18 47,19-53 62,69-141-77,-69 123-17,17-35 1,-18 71-1,-18 17 1</inkml:trace>
  <inkml:trace contextRef="#ctx0" brushRef="#br0" timeOffset="4198.71">5733 7391 0,'0'17'140,"17"1"-140,-17 0 16,18-1 0,0 19-16,-18-19 15,17 18 16,1-35 79,-1-35-110,1 0 15,0 0-15,-1 17 16,19-17 0,-1-18-1,0 17 1,0 1 0,-35 18-1,18 17-15,-18-18 31</inkml:trace>
  <inkml:trace contextRef="#ctx0" brushRef="#br0" timeOffset="5801.94">5874 8290 0,'0'36'156,"0"-19"-140,0 1-16,0-1 16,0 1-16,0 0 15,0-1 16,0 36 16,17-53 31,54-123-46,17 17-17,0 0 1,-52 71 0,-19 17-1</inkml:trace>
  <inkml:trace contextRef="#ctx0" brushRef="#br0" timeOffset="7620.64">5803 11783 0,'0'17'109,"18"1"-93,-18 17-16,17-17 15,-17 0 1,18 35 31,0-53 62,-1-53-109,1 35 16,17-35-1,1 18 1,-1-18 0,0 0-1,0 18 1,1 17-1</inkml:trace>
  <inkml:trace contextRef="#ctx0" brushRef="#br0" timeOffset="10715.9">5327 12700 0,'18'0'78,"-1"71"-78,1-1 15,-18 18 32,0-70-31,0 0 0,18-18 77,-1-18-93,18-53 16,-17 18-16,0 18 16,-1 18-16,19-72 15,69-16 16,-34 52-31,0-36 16,-36 54 0</inkml:trace>
  <inkml:trace contextRef="#ctx0" brushRef="#br0" timeOffset="11902.45">5486 14076 0,'17'-18'297,"1"1"-297,0-1 15,17 0-15,-17 1 16,-1-1-16</inkml:trace>
  <inkml:trace contextRef="#ctx0" brushRef="#br0" timeOffset="15014.17">10389 1182 0,'18'17'78,"17"19"-62,-17 34-16,88 213 31,-71-125-15,18-34 0,0 17 15,0-53-16,-36 0 1,19 18 0,-19 18-1,1 17 1,0 35 0,-1-52-1,1 17 1,17-36-1,0 19 1,-17 17 0,17 0-1,1 0 1,-19-70 0,1-54-1,-36-34 173,1-1-188,-1 1 15,0-1-15,-17 0 16,17 1-16,-35-19 16,36 19 15,-1 17-16,53 0 220,-17 0-235,17-18 15,1 18-15,17 0 16,52-18 0,19 18-1,-89 0 1,-17 0 0,-36 0 234,-17 18-110,17 0-140,-17-1 0,17 1 16,18 0-1,-17-1 1</inkml:trace>
  <inkml:trace contextRef="#ctx0" brushRef="#br0" timeOffset="24813.71">14376 1940 0,'0'36'78,"0"34"-78,0 1 16,0-18-16,0-1 16,17 1-16,1-17 15,-18-1-15,18 0 16,-18 1-16,0-19 15,17 142 32,-17-106-47,-35 229 47,0-70 16,35-142-32,0-52 94,-18-18-16,0-18-109,-17-17 16,0 0 0,-18-1-1,18 1 1,-1 18-1,19-1 1,87 18 140,1-18-156,-1 18 16,1 0-16,0 0 16,34 0-1,-16 0 1,-54 0-1,-35 36 126,-18-19-141,1 1 16,-1-1-16,0 1 15</inkml:trace>
  <inkml:trace contextRef="#ctx0" brushRef="#br0" timeOffset="41468.41">18768 2152 0,'0'35'78,"0"18"-78,17 88 15,-17 318 48,0-300-32,-17-36-15,-1-35 15,-17 36-15,35-71-1,-18 0 1,18-1 0,0 1-1,0-17 1,0-19-1,0 1 1,-17-36 109,-19 1-125,19-1 16,-36 0-16,35 1 15,-35-19 1,18 36 0,17 0-1,18-17 32,18-1-47,0 1 16,52 17-1,-52-18-15,17 18 16,-17-18 0,-1 18-1,1 0 16,0 0-15,17 0 0,-18 0-1,1 0-15</inkml:trace>
  <inkml:trace contextRef="#ctx0" brushRef="#br0" timeOffset="49866.33">21202 5803 0,'-18'0'32,"1"0"-17,-89-53 32,53 36 0,35 17-16,1 0 16,-1 0-47,0 0 16,-17 0-1,17 0 1,-17 0 0,18 0-1,-19 17 16,19-17-31,-1 18 16,-17 0 0,-18 17-1,18-18 1,-18-17 0,0 18-1,17-18 1,-17 18 15,1-18-15,34 17-1,-17-17 1,17 0 0,-17 18-1,-18-18 1,18 0-1,-1 18 1,-17-1 0,0 1-1,18-18 1,0 18 0,0-18-1,-1 0 1,1 0 15,0 17-15,-1-17-1,1 18 1,0-18 0,0 0-1,-1 0 1,19 0-1,-1 17 1,-35-17 0,36 0-1,-1 0 17,0 18-17,-17-18 1,17 0-1,1 18 1,-1-18 0,0 0-1,1 0 1</inkml:trace>
  <inkml:trace contextRef="#ctx0" brushRef="#br0" timeOffset="55532.54">25329 2328 0,'0'53'62,"0"35"-62,0 1 16,36 158 15,-36-89 0,0 54 16,0-18-31,0-141 0,0-18-1,-18-35 95,0 0-95,1-17-15,-18-19 31,17 19-31,0 17 0,1-18 32,-1 0-17,36 1 95,17-1-95,-17 0-15,70 1 16,18-18 0,-54 17-1,-34 0 1,0 18 15</inkml:trace>
  <inkml:trace contextRef="#ctx0" brushRef="#br0" timeOffset="72800.37">28381 12136 0,'-18'0'78,"1"0"-63,-1 0 1,0 0 0,-387 52 46,281-34-62,-705 17 47,635-70-31,53 0-1,18 17 1,-19 18-1,19 0 1,35 0 0,17 0-1,54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EA5A6-3FDC-9F7F-8817-DA52981C1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27F9A-69E1-BAD7-A133-0931C5DCF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A155A3-05FC-4D23-5CF7-DB63407F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1AF7-D311-444E-BBED-1B9AB8C4F61A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77804-FD09-2802-0D47-22B296BD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550CBA-D438-0306-4E29-4C2B2DC7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0495-DE02-4C52-AFEF-E95BAC75D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91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77247-F931-67B4-AB4B-3DC66ED5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39306F-36E7-2043-D117-1CCCA4228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7298E-A4E6-E87C-2E80-05A2BA6D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1AF7-D311-444E-BBED-1B9AB8C4F61A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3D169-A167-61EE-5644-3C1B8C48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E89FF-0908-B97F-DB68-BFECC2D0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0495-DE02-4C52-AFEF-E95BAC75D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958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0D46C9-EAF4-BEAF-6777-09B00AB05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BD29CD-EAE7-B4D9-DA7C-7D2A4B04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9D45B-77AA-C31D-3D00-D3ECE7A6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1AF7-D311-444E-BBED-1B9AB8C4F61A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ED294E-AA90-1DAB-1517-9E1179A4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32990-4AF7-E835-BC28-08048969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0495-DE02-4C52-AFEF-E95BAC75D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588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CAD32-116A-1D8C-D6FE-9473F9AF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A05C2-548B-26E2-1CF8-DA5EE968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11161-C14D-0912-DBDB-1A0AA51C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1AF7-D311-444E-BBED-1B9AB8C4F61A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56991-9C5A-66C9-30B8-67CB33A5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EFF87-5467-F585-06D1-E4C0078A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0495-DE02-4C52-AFEF-E95BAC75D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344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E6F29-68E1-E95B-2050-B3BB8856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16189E-9A80-6B9D-6433-B30822E1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8B5AEF-5234-443F-BB2A-DDDC9FFB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1AF7-D311-444E-BBED-1B9AB8C4F61A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5FB734-496C-6E52-1EB8-F3305985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C9EF3-77DB-FF0A-6F9F-9AC9050C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0495-DE02-4C52-AFEF-E95BAC75D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388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644CF-8068-B797-51D2-B4B782F4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9EE5D-AA8F-FF28-8D8A-7B3B60BD1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1EB9D3-A29D-0599-8E79-BE38D3DAE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F4587C-F7B1-5F26-539B-ED5D2952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1AF7-D311-444E-BBED-1B9AB8C4F61A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174CF2-C6A1-C102-D422-FFFF5313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BB0EF4-FC6F-D7D3-3E3E-32F17F78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0495-DE02-4C52-AFEF-E95BAC75D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54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FDC24-61EE-546B-2A57-938CA581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59383F-2EBB-DBDD-3907-4C65DA6C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71D4DD-30C0-7941-435E-94C317BA0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062B3C-0E7A-360B-9610-9C60A12CF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ACACA6-E882-43CF-1AAC-7888E3B1F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9143BB-F20B-ECAA-5907-99AB8190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1AF7-D311-444E-BBED-1B9AB8C4F61A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E1F0EA-91AE-B680-FB79-53942483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10BE0D-1FDA-F44F-6DAB-0E477739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0495-DE02-4C52-AFEF-E95BAC75D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675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AE035-A800-CA04-2401-1E2FFDE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67AF90-64E4-41A8-3077-C701EBA3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1AF7-D311-444E-BBED-1B9AB8C4F61A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CC91D1-760C-B758-E1BD-4D71720E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B756A9-EFCB-B2DC-A0EB-7743C49C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0495-DE02-4C52-AFEF-E95BAC75D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33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76C8D1-B29E-3105-95D1-77869DDD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1AF7-D311-444E-BBED-1B9AB8C4F61A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81F441-69B0-DF60-F5D2-E4B621A1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AE5FFB-B331-72A0-E9B4-EBF7DF56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0495-DE02-4C52-AFEF-E95BAC75D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61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91424-1966-9E5F-358F-C142F9EB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C4B72-F059-1432-0061-E4DF0F43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900606-7848-597D-AD24-3B1894FA8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C28D9B-EC32-6B43-CB7C-87D41471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1AF7-D311-444E-BBED-1B9AB8C4F61A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E19F70-E896-101A-A6B3-C40E0BC9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FA9DE9-6189-8A93-F030-C71BAD21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0495-DE02-4C52-AFEF-E95BAC75D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417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CAE0B-CBC0-291F-F792-9480FB09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7C1A01-349F-1678-77C9-5EE2A7192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A2D407-4E39-E5B9-1198-F0C95908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069320-C601-825F-D576-8060CBFE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1AF7-D311-444E-BBED-1B9AB8C4F61A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101507-DB84-9908-6C83-41C88252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023436-2FAA-AF10-2F66-564B9ABC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0495-DE02-4C52-AFEF-E95BAC75D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15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4FB466-F60D-71C5-F5EE-31458FAE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69E1C3-18DE-CEAF-CB73-DA91CCD1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9F9823-916A-DF4A-BA74-F61DAD30E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1AF7-D311-444E-BBED-1B9AB8C4F61A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CA6EE-B592-6FDC-3590-AF06C9623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2A34B-B233-6CEC-DDFC-0801995B0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E0495-DE02-4C52-AFEF-E95BAC75DE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41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4F995-BE85-BA28-CFD6-CD629C6C8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K MEANS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CE0EF4-C22C-5088-5652-3B4428451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/>
              <a:t>Dr</a:t>
            </a:r>
            <a:r>
              <a:rPr lang="es-CL" dirty="0"/>
              <a:t>(c). </a:t>
            </a:r>
            <a:r>
              <a:rPr lang="es-CL" dirty="0" err="1"/>
              <a:t>J.Ortiz</a:t>
            </a:r>
            <a:endParaRPr lang="es-CL" dirty="0"/>
          </a:p>
          <a:p>
            <a:r>
              <a:rPr lang="es-CL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49226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B99EE75-3910-2255-844E-E1D5A486E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25" y="566557"/>
            <a:ext cx="8418950" cy="572488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BAE47E5-DFAE-BF1E-E6F5-80903F9D3C97}"/>
                  </a:ext>
                </a:extLst>
              </p14:cNvPr>
              <p14:cNvContentPartPr/>
              <p14:nvPr/>
            </p14:nvContentPartPr>
            <p14:xfrm>
              <a:off x="2044800" y="476280"/>
              <a:ext cx="8128440" cy="53280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BAE47E5-DFAE-BF1E-E6F5-80903F9D3C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5440" y="466920"/>
                <a:ext cx="8147160" cy="53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6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748EB-C326-7E43-0200-2BD6641E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QUE SE HACE EN NO SUPERVISADO?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193D6-DE5F-AC29-ED7F-F4AD2120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PROCESA LA DATA</a:t>
            </a:r>
          </a:p>
          <a:p>
            <a:r>
              <a:rPr lang="es-CL" dirty="0"/>
              <a:t>SE DIVIDE*</a:t>
            </a:r>
          </a:p>
          <a:p>
            <a:r>
              <a:rPr lang="es-CL" dirty="0"/>
              <a:t>SE ENTRENA (FIT)</a:t>
            </a:r>
          </a:p>
          <a:p>
            <a:r>
              <a:rPr lang="es-CL" dirty="0"/>
              <a:t>SE UTILIZA (PREDICT)</a:t>
            </a:r>
          </a:p>
        </p:txBody>
      </p:sp>
    </p:spTree>
    <p:extLst>
      <p:ext uri="{BB962C8B-B14F-4D97-AF65-F5344CB8AC3E}">
        <p14:creationId xmlns:p14="http://schemas.microsoft.com/office/powerpoint/2010/main" val="56076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BD0DA-4C7E-C723-32F5-FD43975C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BB6E79-BAE8-4F73-75E0-6C5EDA6C2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396" y="1352260"/>
            <a:ext cx="7621064" cy="41534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CD7C888-207B-E3D1-2D92-74E1AC48C9CB}"/>
                  </a:ext>
                </a:extLst>
              </p14:cNvPr>
              <p14:cNvContentPartPr/>
              <p14:nvPr/>
            </p14:nvContentPartPr>
            <p14:xfrm>
              <a:off x="1917720" y="425520"/>
              <a:ext cx="8299800" cy="46422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CD7C888-207B-E3D1-2D92-74E1AC48C9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8360" y="416160"/>
                <a:ext cx="8318520" cy="46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02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D913-D717-F975-FAAA-978527A4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13C72-2F75-1D94-4C03-4AF4E4000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L" dirty="0"/>
              <a:t>Contexto</a:t>
            </a:r>
          </a:p>
          <a:p>
            <a:pPr algn="just"/>
            <a:r>
              <a:rPr lang="es-CL" dirty="0"/>
              <a:t>El comercio minorista en línea es un conjunto de datos transnacionales que contiene todas las transacciones que se produjeron entre el 12/01/2010 y el 12/09/2011 para un comercio minorista en línea registrado y con sede en el Reino Unido que no es una tienda. La empresa vende principalmente regalos únicos para toda ocasión. Muchos clientes de la empresa son mayoristas.</a:t>
            </a:r>
          </a:p>
          <a:p>
            <a:pPr marL="0" indent="0" algn="just">
              <a:buNone/>
            </a:pPr>
            <a:r>
              <a:rPr lang="es-CL" dirty="0"/>
              <a:t>Objetivo comercial</a:t>
            </a:r>
          </a:p>
          <a:p>
            <a:pPr algn="just"/>
            <a:r>
              <a:rPr lang="es-CL" dirty="0"/>
              <a:t>Usaremos el conjunto de datos trasnacionales minoristas en línea para crear una agrupación de RFM y elegir el mejor conjunto de clientes a los que la empresa debería dirigirse.</a:t>
            </a:r>
          </a:p>
        </p:txBody>
      </p:sp>
    </p:spTree>
    <p:extLst>
      <p:ext uri="{BB962C8B-B14F-4D97-AF65-F5344CB8AC3E}">
        <p14:creationId xmlns:p14="http://schemas.microsoft.com/office/powerpoint/2010/main" val="414331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A1604-3295-9869-2C01-C738035E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A49AE-DD09-542D-D73E-08994003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SUPERVISADO</a:t>
            </a:r>
          </a:p>
          <a:p>
            <a:pPr lvl="1"/>
            <a:r>
              <a:rPr lang="es-CL" dirty="0" err="1"/>
              <a:t>Ground</a:t>
            </a:r>
            <a:r>
              <a:rPr lang="es-CL" dirty="0"/>
              <a:t> </a:t>
            </a:r>
            <a:r>
              <a:rPr lang="es-CL" dirty="0" err="1"/>
              <a:t>truth</a:t>
            </a:r>
            <a:endParaRPr lang="es-CL" dirty="0"/>
          </a:p>
          <a:p>
            <a:pPr lvl="1"/>
            <a:r>
              <a:rPr lang="es-CL" dirty="0"/>
              <a:t>Target</a:t>
            </a:r>
          </a:p>
          <a:p>
            <a:pPr lvl="1"/>
            <a:r>
              <a:rPr lang="es-CL" dirty="0"/>
              <a:t>Clases</a:t>
            </a:r>
          </a:p>
          <a:p>
            <a:pPr lvl="1"/>
            <a:r>
              <a:rPr lang="es-CL" dirty="0"/>
              <a:t>Valores, </a:t>
            </a:r>
            <a:r>
              <a:rPr lang="es-CL" dirty="0" err="1"/>
              <a:t>etc</a:t>
            </a:r>
            <a:r>
              <a:rPr lang="es-CL" dirty="0"/>
              <a:t> (Y)</a:t>
            </a:r>
          </a:p>
          <a:p>
            <a:r>
              <a:rPr lang="es-CL" dirty="0"/>
              <a:t>NO SUPERVISADO</a:t>
            </a:r>
          </a:p>
          <a:p>
            <a:pPr lvl="1"/>
            <a:r>
              <a:rPr lang="es-CL" dirty="0"/>
              <a:t>Solo entradas</a:t>
            </a:r>
          </a:p>
          <a:p>
            <a:pPr lvl="1"/>
            <a:r>
              <a:rPr lang="es-CL" dirty="0"/>
              <a:t>Estimaciones </a:t>
            </a:r>
          </a:p>
          <a:p>
            <a:pPr lvl="1"/>
            <a:r>
              <a:rPr lang="es-CL" dirty="0"/>
              <a:t>Agrupación</a:t>
            </a:r>
          </a:p>
          <a:p>
            <a:pPr marL="457200" lvl="1" indent="0">
              <a:buNone/>
            </a:pPr>
            <a:endParaRPr lang="es-C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C6FA0B9-03E4-14B5-AB8C-AE4886857356}"/>
                  </a:ext>
                </a:extLst>
              </p14:cNvPr>
              <p14:cNvContentPartPr/>
              <p14:nvPr/>
            </p14:nvContentPartPr>
            <p14:xfrm>
              <a:off x="1625760" y="990720"/>
              <a:ext cx="8445600" cy="50421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C6FA0B9-03E4-14B5-AB8C-AE48868573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0" y="981360"/>
                <a:ext cx="8464320" cy="50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24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DE922-E3DC-F44E-24AF-40F149AE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SUPERVISADO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271FE-B701-3239-D807-0FD3A080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CARACTERISTICAS DE ENTRADA</a:t>
            </a:r>
          </a:p>
          <a:p>
            <a:pPr lvl="1"/>
            <a:r>
              <a:rPr lang="es-CL" dirty="0"/>
              <a:t>PESO</a:t>
            </a:r>
          </a:p>
          <a:p>
            <a:pPr lvl="1"/>
            <a:r>
              <a:rPr lang="es-CL" dirty="0"/>
              <a:t>BMI</a:t>
            </a:r>
          </a:p>
          <a:p>
            <a:pPr lvl="1"/>
            <a:r>
              <a:rPr lang="es-CL" dirty="0"/>
              <a:t>COLESTEROL</a:t>
            </a:r>
          </a:p>
          <a:p>
            <a:pPr lvl="1"/>
            <a:r>
              <a:rPr lang="es-CL" dirty="0"/>
              <a:t>GLUCOSA</a:t>
            </a:r>
          </a:p>
          <a:p>
            <a:r>
              <a:rPr lang="es-CL" dirty="0"/>
              <a:t>CARACTERISTICAS DE SALIDA </a:t>
            </a:r>
          </a:p>
          <a:p>
            <a:pPr lvl="1"/>
            <a:r>
              <a:rPr lang="es-CL" dirty="0"/>
              <a:t>DIABETES SI</a:t>
            </a:r>
          </a:p>
          <a:p>
            <a:pPr lvl="1"/>
            <a:r>
              <a:rPr lang="es-CL" dirty="0"/>
              <a:t>DIABETES 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69EDDB23-46C5-CA5C-FCB1-B50162EF6DDB}"/>
                  </a:ext>
                </a:extLst>
              </p14:cNvPr>
              <p14:cNvContentPartPr/>
              <p14:nvPr/>
            </p14:nvContentPartPr>
            <p14:xfrm>
              <a:off x="927000" y="787320"/>
              <a:ext cx="6769440" cy="46929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69EDDB23-46C5-CA5C-FCB1-B50162EF6D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640" y="777960"/>
                <a:ext cx="6788160" cy="47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81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2B1DF-DBAF-0391-8E62-DA60597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SUPERVISADO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4F1D0-DF2D-D27B-B4FE-8F3D8736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CARACTERISTICAS DE ENTRADA</a:t>
            </a:r>
          </a:p>
          <a:p>
            <a:pPr lvl="1"/>
            <a:r>
              <a:rPr lang="es-CL" dirty="0"/>
              <a:t>VALOR ANTERIOR</a:t>
            </a:r>
          </a:p>
          <a:p>
            <a:pPr lvl="1"/>
            <a:r>
              <a:rPr lang="es-CL" dirty="0"/>
              <a:t>MINIMO HOY</a:t>
            </a:r>
          </a:p>
          <a:p>
            <a:pPr lvl="1"/>
            <a:r>
              <a:rPr lang="es-CL" dirty="0"/>
              <a:t>VALOR ENTRADA HOY</a:t>
            </a:r>
          </a:p>
          <a:p>
            <a:pPr lvl="1"/>
            <a:r>
              <a:rPr lang="es-CL" dirty="0"/>
              <a:t>DIA</a:t>
            </a:r>
          </a:p>
          <a:p>
            <a:r>
              <a:rPr lang="es-CL" dirty="0"/>
              <a:t>CARACTERISTICAS DE SALIDA</a:t>
            </a:r>
          </a:p>
          <a:p>
            <a:pPr lvl="1"/>
            <a:r>
              <a:rPr lang="es-CL" dirty="0"/>
              <a:t>PREDICCION VALOR ACTUAL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F301CAB-0585-0589-D472-5DC7E99AF96E}"/>
                  </a:ext>
                </a:extLst>
              </p14:cNvPr>
              <p14:cNvContentPartPr/>
              <p14:nvPr/>
            </p14:nvContentPartPr>
            <p14:xfrm>
              <a:off x="4699080" y="609480"/>
              <a:ext cx="4965840" cy="40582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F301CAB-0585-0589-D472-5DC7E99AF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9720" y="600120"/>
                <a:ext cx="4984560" cy="40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99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63E94-8F46-B709-6DA1-AFCDDF16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MODELOS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4E739-6E78-EB90-9FB4-40F55191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68"/>
            <a:ext cx="10515600" cy="4689995"/>
          </a:xfrm>
        </p:spPr>
        <p:txBody>
          <a:bodyPr>
            <a:normAutofit fontScale="92500" lnSpcReduction="20000"/>
          </a:bodyPr>
          <a:lstStyle/>
          <a:p>
            <a:r>
              <a:rPr lang="es-CL" dirty="0"/>
              <a:t>DEFINIMOS ENTRADAS</a:t>
            </a:r>
          </a:p>
          <a:p>
            <a:pPr lvl="1"/>
            <a:r>
              <a:rPr lang="es-CL" dirty="0"/>
              <a:t>X</a:t>
            </a:r>
          </a:p>
          <a:p>
            <a:r>
              <a:rPr lang="es-CL" dirty="0"/>
              <a:t>DEFINIMOS SALIDAS (SI PROCEDE)</a:t>
            </a:r>
          </a:p>
          <a:p>
            <a:pPr lvl="1"/>
            <a:r>
              <a:rPr lang="es-CL" dirty="0"/>
              <a:t>Y</a:t>
            </a:r>
          </a:p>
          <a:p>
            <a:r>
              <a:rPr lang="es-CL" dirty="0"/>
              <a:t>DIVIDIMOS EL DATASET (SPLIT)</a:t>
            </a:r>
          </a:p>
          <a:p>
            <a:pPr lvl="1"/>
            <a:r>
              <a:rPr lang="es-CL" dirty="0"/>
              <a:t>70-30 O 70 15 15 O</a:t>
            </a:r>
          </a:p>
          <a:p>
            <a:r>
              <a:rPr lang="es-CL" dirty="0"/>
              <a:t>ENTRENAMOS EL MODELO (FIT)</a:t>
            </a:r>
          </a:p>
          <a:p>
            <a:r>
              <a:rPr lang="es-CL" dirty="0"/>
              <a:t>UTILIZAMOS EL MODELO (PREDICT) : ANTE UNA ENTRADA EL MODELO NOS DA UNA SALIDA</a:t>
            </a:r>
          </a:p>
          <a:p>
            <a:r>
              <a:rPr lang="es-CL" dirty="0"/>
              <a:t>OPTIMIZAMOS*</a:t>
            </a:r>
          </a:p>
          <a:p>
            <a:r>
              <a:rPr lang="es-CL" dirty="0"/>
              <a:t>VALIDAMOS MODELO (REPORTE CLASIFICACION, MATRIZ DE CONFUSION, METRICAS, CURVAS ROC)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77EB4F2-20C7-F0C6-3C96-6ACC9E02473E}"/>
                  </a:ext>
                </a:extLst>
              </p14:cNvPr>
              <p14:cNvContentPartPr/>
              <p14:nvPr/>
            </p14:nvContentPartPr>
            <p14:xfrm>
              <a:off x="1606680" y="285840"/>
              <a:ext cx="8229960" cy="54928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77EB4F2-20C7-F0C6-3C96-6ACC9E024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7320" y="276480"/>
                <a:ext cx="8248680" cy="55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46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A35AA-46B6-160F-3EB9-61AE46DC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AGRUPAMIENTO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2F7DC-A785-E91F-3CE2-A259FAA0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ANALIZAN LAS MUESTRAS</a:t>
            </a:r>
          </a:p>
          <a:p>
            <a:r>
              <a:rPr lang="es-CL" dirty="0"/>
              <a:t>REDUCEN DIMENSIONALIDADES</a:t>
            </a:r>
          </a:p>
          <a:p>
            <a:r>
              <a:rPr lang="es-CL" dirty="0"/>
              <a:t>CALCULAS DISTANCIAS </a:t>
            </a:r>
          </a:p>
          <a:p>
            <a:r>
              <a:rPr lang="es-CL" dirty="0"/>
              <a:t>SE “AGRUPAN” LAS MAS CERCANAS</a:t>
            </a:r>
          </a:p>
        </p:txBody>
      </p:sp>
    </p:spTree>
    <p:extLst>
      <p:ext uri="{BB962C8B-B14F-4D97-AF65-F5344CB8AC3E}">
        <p14:creationId xmlns:p14="http://schemas.microsoft.com/office/powerpoint/2010/main" val="391146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1166C-ACCD-E44A-59F2-DF2F1930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K-MEANS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E003309-33BD-4C36-DD12-AC82E7932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95" y="2235633"/>
            <a:ext cx="7578410" cy="320458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BA5AF2B-CFF7-A4B9-3800-1BE7B55CD160}"/>
                  </a:ext>
                </a:extLst>
              </p14:cNvPr>
              <p14:cNvContentPartPr/>
              <p14:nvPr/>
            </p14:nvContentPartPr>
            <p14:xfrm>
              <a:off x="4921200" y="2876400"/>
              <a:ext cx="4432680" cy="11754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BA5AF2B-CFF7-A4B9-3800-1BE7B55CD1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1840" y="2867040"/>
                <a:ext cx="4451400" cy="11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74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1C95E29-A28A-2C9F-07F6-9C842FC43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14" y="1049049"/>
            <a:ext cx="8662571" cy="475990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1F32C987-FFC9-EECD-1B5F-8516D1F600C9}"/>
                  </a:ext>
                </a:extLst>
              </p14:cNvPr>
              <p14:cNvContentPartPr/>
              <p14:nvPr/>
            </p14:nvContentPartPr>
            <p14:xfrm>
              <a:off x="799920" y="304920"/>
              <a:ext cx="9709560" cy="55882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1F32C987-FFC9-EECD-1B5F-8516D1F600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560" y="295560"/>
                <a:ext cx="9728280" cy="56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113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022A03-0716-A561-8CAF-71923C95A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942" y="1833340"/>
            <a:ext cx="6916115" cy="319132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99F2582-F37A-BDA6-3999-3F57C790354F}"/>
                  </a:ext>
                </a:extLst>
              </p14:cNvPr>
              <p14:cNvContentPartPr/>
              <p14:nvPr/>
            </p14:nvContentPartPr>
            <p14:xfrm>
              <a:off x="3981600" y="4419720"/>
              <a:ext cx="984600" cy="702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99F2582-F37A-BDA6-3999-3F57C79035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2240" y="4410360"/>
                <a:ext cx="100332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936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260</Words>
  <Application>Microsoft Office PowerPoint</Application>
  <PresentationFormat>Panorámica</PresentationFormat>
  <Paragraphs>56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K MEANS</vt:lpstr>
      <vt:lpstr>Presentación de PowerPoint</vt:lpstr>
      <vt:lpstr>SUPERVISADO</vt:lpstr>
      <vt:lpstr>SUPERVISADO</vt:lpstr>
      <vt:lpstr>MODELOS </vt:lpstr>
      <vt:lpstr>AGRUPAMIENTO</vt:lpstr>
      <vt:lpstr>K-MEANS</vt:lpstr>
      <vt:lpstr>Presentación de PowerPoint</vt:lpstr>
      <vt:lpstr>Presentación de PowerPoint</vt:lpstr>
      <vt:lpstr>Presentación de PowerPoint</vt:lpstr>
      <vt:lpstr>QUE SE HACE EN NO SUPERVISADO?</vt:lpstr>
      <vt:lpstr>Presentación de PowerPoint</vt:lpstr>
      <vt:lpstr>ACTIVIDAD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MEANS</dc:title>
  <dc:creator>Jesus Eduardo Ortiz Sandoval</dc:creator>
  <cp:lastModifiedBy>Jesus Eduardo Ortiz Sandoval</cp:lastModifiedBy>
  <cp:revision>1</cp:revision>
  <dcterms:created xsi:type="dcterms:W3CDTF">2022-05-12T13:00:49Z</dcterms:created>
  <dcterms:modified xsi:type="dcterms:W3CDTF">2022-05-12T15:28:55Z</dcterms:modified>
</cp:coreProperties>
</file>