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615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19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52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81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83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01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589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603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43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23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32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1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01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252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12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30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C0154B-B7C9-401E-92DC-94CC5832F38C}" type="datetimeFigureOut">
              <a:rPr lang="en-ID" smtClean="0"/>
              <a:t>29/11/2021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AD48-96DA-46E4-B5D5-4FEACA724D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7379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6414E-D745-4BDD-9EDC-EFAB1797FE1E}"/>
              </a:ext>
            </a:extLst>
          </p:cNvPr>
          <p:cNvSpPr txBox="1"/>
          <p:nvPr/>
        </p:nvSpPr>
        <p:spPr>
          <a:xfrm>
            <a:off x="2045368" y="2101516"/>
            <a:ext cx="84622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Decorator</a:t>
            </a:r>
            <a:r>
              <a:rPr lang="en-US"/>
              <a:t> </a:t>
            </a:r>
            <a:r>
              <a:rPr lang="en-US" sz="9600"/>
              <a:t>Pattern</a:t>
            </a:r>
            <a:endParaRPr lang="en-ID" sz="9600"/>
          </a:p>
        </p:txBody>
      </p:sp>
    </p:spTree>
    <p:extLst>
      <p:ext uri="{BB962C8B-B14F-4D97-AF65-F5344CB8AC3E}">
        <p14:creationId xmlns:p14="http://schemas.microsoft.com/office/powerpoint/2010/main" val="33468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36453C-0BF0-4749-BB73-41F5436A96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4" y="2042809"/>
            <a:ext cx="2160000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F030C8-F722-4B5C-9956-5C28CCA75A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56" y="1269000"/>
            <a:ext cx="2160000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7FAA37-059A-4F92-AFEE-80CCD6CD6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15" y="4373835"/>
            <a:ext cx="2171700" cy="2105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F5683-6492-46E6-BB8E-8C938F7CAD45}"/>
              </a:ext>
            </a:extLst>
          </p:cNvPr>
          <p:cNvSpPr txBox="1"/>
          <p:nvPr/>
        </p:nvSpPr>
        <p:spPr>
          <a:xfrm>
            <a:off x="875489" y="1595336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Donut without topping</a:t>
            </a:r>
            <a:endParaRPr lang="en-ID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B3076C-8CB6-4246-BAA3-AF224A995850}"/>
              </a:ext>
            </a:extLst>
          </p:cNvPr>
          <p:cNvSpPr/>
          <p:nvPr/>
        </p:nvSpPr>
        <p:spPr>
          <a:xfrm>
            <a:off x="4573621" y="2626468"/>
            <a:ext cx="3044758" cy="17898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A41F9-8DA4-44CD-9862-DFC3F90DFC07}"/>
              </a:ext>
            </a:extLst>
          </p:cNvPr>
          <p:cNvSpPr txBox="1"/>
          <p:nvPr/>
        </p:nvSpPr>
        <p:spPr>
          <a:xfrm>
            <a:off x="4895823" y="1904309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Topping Decorator</a:t>
            </a:r>
            <a:endParaRPr lang="en-ID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5F7C6-D34E-4118-9987-B2064B7BB2F3}"/>
              </a:ext>
            </a:extLst>
          </p:cNvPr>
          <p:cNvSpPr txBox="1"/>
          <p:nvPr/>
        </p:nvSpPr>
        <p:spPr>
          <a:xfrm>
            <a:off x="8904456" y="37629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Mini Donuts wiyh Chocolate Topping</a:t>
            </a:r>
            <a:endParaRPr lang="en-ID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03793-37BA-46D3-98BC-8A1A85440087}"/>
              </a:ext>
            </a:extLst>
          </p:cNvPr>
          <p:cNvSpPr txBox="1"/>
          <p:nvPr/>
        </p:nvSpPr>
        <p:spPr>
          <a:xfrm>
            <a:off x="8904456" y="838704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Regular Donuts with Chocolate Topping Decorator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90809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C5B67-428F-42B4-8AC3-7A6F5B7F6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1" y="1267512"/>
            <a:ext cx="9629191" cy="48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72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jessy hanifiah</dc:creator>
  <cp:lastModifiedBy>jessy hanifiah</cp:lastModifiedBy>
  <cp:revision>4</cp:revision>
  <dcterms:created xsi:type="dcterms:W3CDTF">2021-11-22T04:02:47Z</dcterms:created>
  <dcterms:modified xsi:type="dcterms:W3CDTF">2021-11-29T04:26:03Z</dcterms:modified>
</cp:coreProperties>
</file>