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9" r:id="rId5"/>
    <p:sldId id="270" r:id="rId6"/>
    <p:sldId id="268" r:id="rId7"/>
    <p:sldId id="275" r:id="rId8"/>
    <p:sldId id="259" r:id="rId9"/>
    <p:sldId id="261" r:id="rId10"/>
    <p:sldId id="277" r:id="rId11"/>
    <p:sldId id="27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3395" y="2552065"/>
            <a:ext cx="6125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不仅生活上要坚持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学习我们也要坚持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5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727960" y="2091690"/>
            <a:ext cx="8656320" cy="2999740"/>
            <a:chOff x="2553" y="3069"/>
            <a:chExt cx="13632" cy="4724"/>
          </a:xfrm>
        </p:grpSpPr>
        <p:sp>
          <p:nvSpPr>
            <p:cNvPr id="4" name="Text Box 3"/>
            <p:cNvSpPr txBox="true"/>
            <p:nvPr/>
          </p:nvSpPr>
          <p:spPr>
            <a:xfrm>
              <a:off x="3015" y="3069"/>
              <a:ext cx="13170" cy="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75000"/>
                </a:lnSpc>
              </a:pPr>
              <a:r>
                <a:rPr lang="zh-CN" altLang="en-US" sz="3600"/>
                <a:t>名人故事</a:t>
              </a:r>
              <a:endParaRPr lang="zh-CN" altLang="en-US" sz="3600"/>
            </a:p>
            <a:p>
              <a:pPr fontAlgn="auto">
                <a:lnSpc>
                  <a:spcPct val="75000"/>
                </a:lnSpc>
              </a:pPr>
              <a:endParaRPr lang="zh-CN" altLang="en-US" sz="3600"/>
            </a:p>
            <a:p>
              <a:pPr fontAlgn="auto">
                <a:lnSpc>
                  <a:spcPct val="75000"/>
                </a:lnSpc>
              </a:pPr>
              <a:r>
                <a:rPr lang="" altLang="zh-CN" sz="3600"/>
                <a:t>	</a:t>
              </a:r>
              <a:r>
                <a:rPr lang="zh-CN" altLang="en-US" sz="3600"/>
                <a:t>一起坚持</a:t>
              </a:r>
              <a:endParaRPr lang="zh-CN" altLang="en-US" sz="3600"/>
            </a:p>
            <a:p>
              <a:pPr fontAlgn="auto">
                <a:lnSpc>
                  <a:spcPct val="75000"/>
                </a:lnSpc>
              </a:pPr>
              <a:endParaRPr lang="en-US" altLang="zh-CN" sz="3600"/>
            </a:p>
            <a:p>
              <a:pPr fontAlgn="auto">
                <a:lnSpc>
                  <a:spcPct val="75000"/>
                </a:lnSpc>
              </a:pPr>
              <a:r>
                <a:rPr lang="" altLang="zh-CN" sz="3600"/>
                <a:t>		</a:t>
              </a:r>
              <a:r>
                <a:rPr lang="zh-CN" altLang="en-US" sz="3600"/>
                <a:t>如何坚持</a:t>
              </a:r>
              <a:endParaRPr lang="zh-CN" altLang="en-US" sz="3600"/>
            </a:p>
            <a:p>
              <a:pPr fontAlgn="auto">
                <a:lnSpc>
                  <a:spcPct val="75000"/>
                </a:lnSpc>
              </a:pPr>
              <a:endParaRPr lang="zh-CN" altLang="en-US" sz="3600"/>
            </a:p>
            <a:p>
              <a:pPr fontAlgn="auto">
                <a:lnSpc>
                  <a:spcPct val="75000"/>
                </a:lnSpc>
              </a:pPr>
              <a:r>
                <a:rPr lang="" altLang="zh-CN" sz="3600"/>
                <a:t>			</a:t>
              </a:r>
              <a:r>
                <a:rPr lang="zh-CN" altLang="en-US" sz="3600"/>
                <a:t>分享坚持</a:t>
              </a:r>
              <a:endParaRPr lang="zh-CN" altLang="en-US" sz="36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53" y="3156"/>
              <a:ext cx="514" cy="514"/>
              <a:chOff x="8685" y="660"/>
              <a:chExt cx="5148" cy="5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35" y="4470"/>
              <a:ext cx="514" cy="514"/>
              <a:chOff x="8685" y="660"/>
              <a:chExt cx="5148" cy="514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67" y="5766"/>
              <a:ext cx="514" cy="514"/>
              <a:chOff x="8685" y="660"/>
              <a:chExt cx="5148" cy="514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949" y="7048"/>
              <a:ext cx="514" cy="514"/>
              <a:chOff x="8685" y="660"/>
              <a:chExt cx="5148" cy="51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海伦</a:t>
            </a:r>
            <a:r>
              <a:rPr lang="en-US" sz="4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·</a:t>
            </a:r>
            <a:r>
              <a:rPr lang="zh-CN" altLang="en-US" sz="4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凯勒</a:t>
            </a:r>
            <a:endParaRPr lang="zh-CN" altLang="en-US" sz="44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，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1887年3月3日，开始学习美式手语。</a:t>
            </a:r>
            <a:endParaRPr lang="en-US" sz="280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游戏时间</a:t>
            </a:r>
            <a:endParaRPr lang="zh-CN" altLang="en-US" sz="4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规则：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两只手一只向前抬平，一只向两侧抬平，不要放下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坚持时间最久者获胜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前五名可以获得零食奖励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454275" y="2411095"/>
            <a:ext cx="8836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你们是怎么坚持下来的？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为什么又坚持不了？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谈谈你在生活中又是如何坚持的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小组分享</a:t>
            </a:r>
            <a:endParaRPr lang="zh-CN" altLang="en-US" sz="48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狄更斯</a:t>
            </a:r>
            <a:endParaRPr lang="zh-CN" altLang="en-US" sz="4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06145" y="1060450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因此，他在《大卫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945640" y="2644775"/>
            <a:ext cx="8571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你从名人身上学到了什么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你又如何运用到自己的生活中去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分享</a:t>
            </a:r>
            <a:endParaRPr lang="zh-CN" altLang="en-US" sz="4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Webdings</vt:lpstr>
      <vt:lpstr>Times New Roman</vt:lpstr>
      <vt:lpstr>Office Theme</vt:lpstr>
      <vt:lpstr>坚持</vt:lpstr>
      <vt:lpstr>目录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16</cp:revision>
  <dcterms:created xsi:type="dcterms:W3CDTF">2020-11-26T15:26:04Z</dcterms:created>
  <dcterms:modified xsi:type="dcterms:W3CDTF">2020-11-26T15:26:04Z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