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9" r:id="rId5"/>
    <p:sldId id="270" r:id="rId6"/>
    <p:sldId id="268" r:id="rId7"/>
    <p:sldId id="275" r:id="rId8"/>
    <p:sldId id="259" r:id="rId9"/>
    <p:sldId id="261" r:id="rId10"/>
    <p:sldId id="280" r:id="rId11"/>
    <p:sldId id="281" r:id="rId12"/>
    <p:sldId id="282" r:id="rId13"/>
    <p:sldId id="277" r:id="rId14"/>
    <p:sldId id="27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1770bd91-6c7b-4e0e-b269-104e2c0cf2ae}">
          <p14:sldIdLst>
            <p14:sldId id="256"/>
            <p14:sldId id="257"/>
          </p14:sldIdLst>
        </p14:section>
        <p14:section name="海伦凯勒" id="{fa1661ce-a94c-40a8-9315-06a54926f8cb}">
          <p14:sldIdLst>
            <p14:sldId id="269"/>
            <p14:sldId id="270"/>
          </p14:sldIdLst>
        </p14:section>
        <p14:section name="游戏" id="{31574325-10de-4d02-82e4-eb85caf11fd1}">
          <p14:sldIdLst>
            <p14:sldId id="268"/>
            <p14:sldId id="275"/>
          </p14:sldIdLst>
        </p14:section>
        <p14:section name="狄更斯" id="{ac32b775-c28d-457f-b24f-26f493094af9}">
          <p14:sldIdLst>
            <p14:sldId id="259"/>
            <p14:sldId id="261"/>
          </p14:sldIdLst>
        </p14:section>
        <p14:section name="过渡-视频" id="{f2f1e13f-c0da-4da0-874b-5e20686398ee}">
          <p14:sldIdLst>
            <p14:sldId id="280"/>
            <p14:sldId id="281"/>
            <p14:sldId id="282"/>
          </p14:sldIdLst>
        </p14:section>
        <p14:section name="分享+卢灌鸡汤" id="{afe18866-15f7-42d7-9226-cd0032636a3b}">
          <p14:sldIdLst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/home/pi/&#22362;&#25345;&#30340;&#35270;&#39057;.mp4" TargetMode="External"/><Relationship Id="rId1" Type="http://schemas.openxmlformats.org/officeDocument/2006/relationships/video" Target="/home/pi/&#22362;&#25345;&#30340;&#35270;&#39057;.mp4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/home/pi/&#22362;&#25345;&#30340;&#19981;&#21487;&#33021;.mp4" TargetMode="External"/><Relationship Id="rId1" Type="http://schemas.openxmlformats.org/officeDocument/2006/relationships/video" Target="/home/pi/&#22362;&#25345;&#30340;&#19981;&#21487;&#33021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视频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297045" y="231140"/>
            <a:ext cx="3597910" cy="639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不可能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74040" y="668020"/>
            <a:ext cx="11043920" cy="552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809750" y="2611120"/>
            <a:ext cx="8571865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你又将要如何坚持？</a:t>
            </a:r>
            <a:endParaRPr lang="en-US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380365"/>
            <a:ext cx="10515600" cy="1325563"/>
          </a:xfrm>
        </p:spPr>
        <p:txBody>
          <a:bodyPr/>
          <a:p>
            <a:r>
              <a:rPr lang="zh-CN" altLang="en-US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06980" y="2221230"/>
            <a:ext cx="8656320" cy="3322320"/>
            <a:chOff x="3948" y="3498"/>
            <a:chExt cx="13632" cy="5232"/>
          </a:xfrm>
        </p:grpSpPr>
        <p:sp>
          <p:nvSpPr>
            <p:cNvPr id="4" name="Text Box 3"/>
            <p:cNvSpPr txBox="true"/>
            <p:nvPr/>
          </p:nvSpPr>
          <p:spPr>
            <a:xfrm>
              <a:off x="4410" y="3498"/>
              <a:ext cx="1317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4000"/>
                <a:t>名人故事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</a:t>
              </a:r>
              <a:r>
                <a:rPr lang="zh-CN" altLang="en-US" sz="4000"/>
                <a:t>一起坚持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en-US" altLang="zh-CN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</a:t>
              </a:r>
              <a:r>
                <a:rPr lang="zh-CN" altLang="en-US" sz="4000"/>
                <a:t>如何坚持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	</a:t>
              </a:r>
              <a:r>
                <a:rPr lang="zh-CN" altLang="en-US" sz="4000"/>
                <a:t>分享坚持</a:t>
              </a:r>
              <a:endParaRPr lang="zh-CN" altLang="en-US" sz="4000"/>
            </a:p>
          </p:txBody>
        </p:sp>
        <p:grpSp>
          <p:nvGrpSpPr>
            <p:cNvPr id="7" name="Group 6"/>
            <p:cNvGrpSpPr/>
            <p:nvPr/>
          </p:nvGrpSpPr>
          <p:grpSpPr>
            <a:xfrm rot="0">
              <a:off x="3948" y="3585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5463" y="5059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0">
              <a:off x="6862" y="6483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8344" y="7925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两只手一只向前抬平，一只向两侧抬平，不要放下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坚持时间最久者获胜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前五名可以获得零食奖励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248535" y="563880"/>
            <a:ext cx="6062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可是这好像都里我们很远，</a:t>
            </a:r>
            <a:endParaRPr lang="zh-CN" altLang="en-US" sz="3600"/>
          </a:p>
          <a:p>
            <a:r>
              <a:rPr lang="zh-CN" altLang="en-US" sz="3600"/>
              <a:t>我们也没有这么</a:t>
            </a:r>
            <a:endParaRPr lang="zh-CN" altLang="en-US" sz="360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Presentation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Office Theme</vt:lpstr>
      <vt:lpstr>坚持</vt:lpstr>
      <vt:lpstr>目录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19</cp:revision>
  <dcterms:created xsi:type="dcterms:W3CDTF">2020-11-29T02:11:46Z</dcterms:created>
  <dcterms:modified xsi:type="dcterms:W3CDTF">2020-11-29T02:11:46Z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