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9" r:id="rId5"/>
    <p:sldId id="270" r:id="rId6"/>
    <p:sldId id="287" r:id="rId7"/>
    <p:sldId id="286" r:id="rId8"/>
    <p:sldId id="268" r:id="rId9"/>
    <p:sldId id="275" r:id="rId10"/>
    <p:sldId id="259" r:id="rId11"/>
    <p:sldId id="261" r:id="rId12"/>
    <p:sldId id="280" r:id="rId13"/>
    <p:sldId id="285" r:id="rId14"/>
    <p:sldId id="277" r:id="rId15"/>
    <p:sldId id="27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1770bd91-6c7b-4e0e-b269-104e2c0cf2ae}">
          <p14:sldIdLst>
            <p14:sldId id="256"/>
            <p14:sldId id="257"/>
          </p14:sldIdLst>
        </p14:section>
        <p14:section name="海伦凯勒" id="{fa1661ce-a94c-40a8-9315-06a54926f8cb}">
          <p14:sldIdLst>
            <p14:sldId id="269"/>
            <p14:sldId id="270"/>
          </p14:sldIdLst>
        </p14:section>
        <p14:section name="第一个视频" id="{6693e550-bd99-4fc5-9b93-c1ccc593b92e}">
          <p14:sldIdLst>
            <p14:sldId id="287"/>
            <p14:sldId id="286"/>
          </p14:sldIdLst>
        </p14:section>
        <p14:section name="游戏" id="{31574325-10de-4d02-82e4-eb85caf11fd1}">
          <p14:sldIdLst>
            <p14:sldId id="268"/>
            <p14:sldId id="275"/>
          </p14:sldIdLst>
        </p14:section>
        <p14:section name="狄更斯" id="{ac32b775-c28d-457f-b24f-26f493094af9}">
          <p14:sldIdLst>
            <p14:sldId id="259"/>
            <p14:sldId id="261"/>
          </p14:sldIdLst>
        </p14:section>
        <p14:section name="过渡-视频" id="{f2f1e13f-c0da-4da0-874b-5e20686398ee}">
          <p14:sldIdLst>
            <p14:sldId id="280"/>
            <p14:sldId id="285"/>
          </p14:sldIdLst>
        </p14:section>
        <p14:section name="分享+卢灌鸡汤" id="{afe18866-15f7-42d7-9226-cd0032636a3b}">
          <p14:sldIdLst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247" y="1279525"/>
            <a:ext cx="614115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media" Target="/home/pi/Desktop/jianchi/&#28436;&#35762;.mp4" TargetMode="External"/><Relationship Id="rId1" Type="http://schemas.openxmlformats.org/officeDocument/2006/relationships/video" Target="/home/pi/Desktop/jianchi/&#28436;&#35762;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media" Target="/home/pi/&#22362;&#25345;&#30340;&#19981;&#21487;&#33021;.mp4" TargetMode="External"/><Relationship Id="rId1" Type="http://schemas.openxmlformats.org/officeDocument/2006/relationships/video" Target="/home/pi/&#22362;&#25345;&#30340;&#19981;&#21487;&#33021;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377950" y="1489967"/>
            <a:ext cx="9144000" cy="2187001"/>
          </a:xfrm>
        </p:spPr>
        <p:txBody>
          <a:bodyPr/>
          <a:p>
            <a:r>
              <a:rPr lang="zh-CN" altLang="en-US" sz="7200"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坚持</a:t>
            </a:r>
            <a:endParaRPr lang="zh-CN" altLang="en-US" sz="7200"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7161530" y="4662170"/>
            <a:ext cx="349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</a:rPr>
              <a:t>－－付伟吉，张梁宇</a:t>
            </a:r>
            <a:endParaRPr lang="zh-CN" alt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3"/>
      <p:bldP spid="2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1099185" y="675005"/>
            <a:ext cx="999363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狄更斯特别注意描写生活在英国社会底层的“小人物”的生活遭遇，体验生活，不管刮风下雨，每天都坚持去观察、谛听，记录下行人的零言碎语，积累了丰富的生活资料。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因此，他在《大卫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  <a:sym typeface="+mn-ea"/>
              </a:rPr>
              <a:t>·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科波菲尔》中写下精彩的人物描写对话，在《双城记》中留下逼真的社会背景描写，从而成为英国一代文豪，取得了他文学事业上的巨大成功。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3200">
                <a:solidFill>
                  <a:schemeClr val="accent1">
                    <a:lumMod val="50000"/>
                  </a:schemeClr>
                </a:solidFill>
              </a:rPr>
              <a:t>他的作品深刻地反映了当时英国复杂的社会现实，为英国批判现实主义文学的开拓和发展做出了卓越的贡献。他的作品对英国文学发展起到了深远的影响。</a:t>
            </a:r>
            <a:endParaRPr lang="zh-CN" alt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529590" y="336550"/>
            <a:ext cx="1113282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可是你知道自己应该怎么做吗？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你知道吗？</a:t>
            </a:r>
            <a:endParaRPr lang="zh-CN" altLang="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你可能说我坚持过，可是我放都不是弃了</a:t>
            </a:r>
            <a:endParaRPr lang="zh-CN" altLang="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那这，还叫坚持吗？</a:t>
            </a:r>
            <a:endParaRPr lang="zh-CN" altLang="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不，这不是，这不叫坚持</a:t>
            </a:r>
            <a:endParaRPr lang="zh-CN" altLang="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坚持，坚持是什么，</a:t>
            </a:r>
            <a:endParaRPr lang="zh-CN" altLang="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坚持是无论发生什么，</a:t>
            </a:r>
            <a:endParaRPr lang="zh-CN" altLang="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都不会成为你不坚持的理由，</a:t>
            </a:r>
            <a:endParaRPr lang="zh-CN" altLang="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都不会成为你逃避的理由，</a:t>
            </a:r>
            <a:endParaRPr lang="zh-CN" altLang="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是一件，唯一一件你要从开始，做到结束，</a:t>
            </a:r>
            <a:endParaRPr lang="zh-CN" altLang="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3600">
                <a:solidFill>
                  <a:schemeClr val="accent1">
                    <a:lumMod val="50000"/>
                  </a:schemeClr>
                </a:solidFill>
              </a:rPr>
              <a:t>没有停止过，没有放弃过</a:t>
            </a:r>
            <a:r>
              <a:rPr lang="" altLang="zh-CN" sz="3600">
                <a:solidFill>
                  <a:schemeClr val="accent1">
                    <a:lumMod val="50000"/>
                  </a:schemeClr>
                </a:solidFill>
              </a:rPr>
              <a:t>......</a:t>
            </a:r>
            <a:endParaRPr lang="" altLang="zh-CN" sz="36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坚持的视频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45465" y="266700"/>
            <a:ext cx="10902950" cy="599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false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1809750" y="2611120"/>
            <a:ext cx="8571865" cy="163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3000"/>
              </a:lnSpc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你从名人身上学到了什么？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3000"/>
              </a:lnSpc>
            </a:pP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3000"/>
              </a:lnSpc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你又将要如何坚持？</a:t>
            </a:r>
            <a:endParaRPr lang="en-US" altLang="zh-CN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分享</a:t>
            </a:r>
            <a:endParaRPr lang="zh-CN" altLang="en-US" sz="4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3033395" y="2552065"/>
            <a:ext cx="61258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不仅生活上要坚持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</a:rPr>
              <a:t>学习我们也要坚持</a:t>
            </a:r>
            <a:endParaRPr lang="zh-CN" altLang="en-US" sz="36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380365"/>
            <a:ext cx="10515600" cy="1325563"/>
          </a:xfrm>
        </p:spPr>
        <p:txBody>
          <a:bodyPr/>
          <a:p>
            <a:r>
              <a:rPr lang="zh-CN" altLang="en-US" sz="5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06980" y="2221230"/>
            <a:ext cx="8656320" cy="3322320"/>
            <a:chOff x="3948" y="3498"/>
            <a:chExt cx="13632" cy="5232"/>
          </a:xfrm>
        </p:grpSpPr>
        <p:sp>
          <p:nvSpPr>
            <p:cNvPr id="4" name="Text Box 3"/>
            <p:cNvSpPr txBox="true"/>
            <p:nvPr/>
          </p:nvSpPr>
          <p:spPr>
            <a:xfrm>
              <a:off x="4410" y="3498"/>
              <a:ext cx="13170" cy="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>
                <a:lnSpc>
                  <a:spcPct val="75000"/>
                </a:lnSpc>
              </a:pPr>
              <a:r>
                <a:rPr lang="zh-CN" altLang="en-US" sz="4000"/>
                <a:t>名人故事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</a:t>
              </a:r>
              <a:r>
                <a:rPr lang="zh-CN" altLang="en-US" sz="4000"/>
                <a:t>一起坚持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en-US" altLang="zh-CN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	</a:t>
              </a:r>
              <a:r>
                <a:rPr lang="zh-CN" altLang="en-US" sz="4000"/>
                <a:t>如何坚持</a:t>
              </a: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endParaRPr lang="zh-CN" altLang="en-US" sz="4000"/>
            </a:p>
            <a:p>
              <a:pPr fontAlgn="auto">
                <a:lnSpc>
                  <a:spcPct val="75000"/>
                </a:lnSpc>
              </a:pPr>
              <a:r>
                <a:rPr lang="en-US" altLang="zh-CN" sz="4000"/>
                <a:t>			</a:t>
              </a:r>
              <a:r>
                <a:rPr lang="zh-CN" altLang="en-US" sz="4000"/>
                <a:t>分享坚持</a:t>
              </a:r>
              <a:endParaRPr lang="zh-CN" altLang="en-US" sz="4000"/>
            </a:p>
          </p:txBody>
        </p:sp>
        <p:grpSp>
          <p:nvGrpSpPr>
            <p:cNvPr id="7" name="Group 6"/>
            <p:cNvGrpSpPr/>
            <p:nvPr/>
          </p:nvGrpSpPr>
          <p:grpSpPr>
            <a:xfrm rot="0">
              <a:off x="3948" y="3585"/>
              <a:ext cx="514" cy="514"/>
              <a:chOff x="8685" y="660"/>
              <a:chExt cx="5148" cy="514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5463" y="5059"/>
              <a:ext cx="514" cy="514"/>
              <a:chOff x="8685" y="660"/>
              <a:chExt cx="5148" cy="5148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0">
              <a:off x="6862" y="6483"/>
              <a:ext cx="514" cy="514"/>
              <a:chOff x="8685" y="660"/>
              <a:chExt cx="5148" cy="514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0">
              <a:off x="8344" y="7925"/>
              <a:ext cx="514" cy="514"/>
              <a:chOff x="8685" y="660"/>
              <a:chExt cx="5148" cy="5148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685" y="660"/>
                <a:ext cx="5148" cy="5148"/>
              </a:xfrm>
              <a:prstGeom prst="ellipse">
                <a:avLst/>
              </a:prstGeom>
              <a:gradFill>
                <a:gsLst>
                  <a:gs pos="11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846" y="1820"/>
                <a:ext cx="2827" cy="2827"/>
              </a:xfrm>
              <a:prstGeom prst="ellipse">
                <a:avLst/>
              </a:prstGeom>
              <a:gradFill>
                <a:gsLst>
                  <a:gs pos="2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542925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海伦</a:t>
            </a:r>
            <a:r>
              <a:rPr 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·</a:t>
            </a:r>
            <a:r>
              <a:rPr lang="zh-CN" alt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凯勒</a:t>
            </a:r>
            <a:endParaRPr lang="zh-CN" altLang="en-US" sz="4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889000" y="1692910"/>
            <a:ext cx="6042025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海伦·凯勒（Helen Keller，1880年6月27日—1968年6月1日），美国现代女作家、教育家、社会活动家。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1880年6月27日，在亚拉巴马州塔斯喀姆比亚市常春藤巷出生。1882年2月，因突发疾病丧失了视觉和听觉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，</a:t>
            </a:r>
            <a:r>
              <a:rPr lang="en-US" sz="2800">
                <a:solidFill>
                  <a:schemeClr val="accent1">
                    <a:lumMod val="50000"/>
                  </a:schemeClr>
                </a:solidFill>
                <a:sym typeface="+mn-ea"/>
              </a:rPr>
              <a:t>1887年3月3日，开始学习美式手语。</a:t>
            </a:r>
            <a:endParaRPr lang="en-US" sz="2800">
              <a:solidFill>
                <a:schemeClr val="accent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" name="Picture 1" descr="u=3879199484,2045668565&amp;fm=26&amp;gp=0"/>
          <p:cNvPicPr>
            <a:picLocks noChangeAspect="true"/>
          </p:cNvPicPr>
          <p:nvPr/>
        </p:nvPicPr>
        <p:blipFill>
          <a:blip r:embed="rId1"/>
          <a:srcRect r="52350"/>
          <a:stretch>
            <a:fillRect/>
          </a:stretch>
        </p:blipFill>
        <p:spPr>
          <a:xfrm>
            <a:off x="7585710" y="405765"/>
            <a:ext cx="3841115" cy="60458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387350" y="866140"/>
            <a:ext cx="11417300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海伦凯勒是美国着名作家和教育家。一八八二年，在她一岁多的时候，因为发高烧，脑部受到伤害，从此以后，她的眼睛看不到，耳朵听不到，后来，连话也说不出来了。她在黑暗中摸索着长大。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七岁那一年，家里为她请了一位家庭教师，也就是影响海伦一生的苏利文老师。苏利文在小时候眼睛也差点失明，了解失去光明的痛苦。在她辛苦的指导下，海伦用手触摸学会手语，摸点字卡学会了读书，后来用手摸别人的嘴唇，终于学会说话了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  <a:p>
            <a:pPr fontAlgn="auto">
              <a:lnSpc>
                <a:spcPct val="90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　　苏利文老师为了让海伦接近大自然，让她在草地上打滚，在田野跑跑跳跳，在地里埋下种子，爬到树上吃饭；还带她去摸一摸刚出生的小猪，也到河边去玩水。海伦在老师爱的关怀下，竟然克服失明与失聪的障碍，完成了大学学业。</a:t>
            </a:r>
            <a:endParaRPr 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014855" y="2152650"/>
            <a:ext cx="90633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 sz="4000">
                <a:solidFill>
                  <a:schemeClr val="accent1">
                    <a:lumMod val="50000"/>
                  </a:schemeClr>
                </a:solidFill>
              </a:rPr>
              <a:t>你们最爱的视频来了，</a:t>
            </a:r>
            <a:endParaRPr lang="zh-CN" altLang="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" sz="4000">
                <a:solidFill>
                  <a:schemeClr val="accent1">
                    <a:lumMod val="50000"/>
                  </a:schemeClr>
                </a:solidFill>
              </a:rPr>
              <a:t>不过先说好，</a:t>
            </a:r>
            <a:endParaRPr lang="zh-CN" altLang="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4000">
                <a:solidFill>
                  <a:schemeClr val="accent1">
                    <a:lumMod val="50000"/>
                  </a:schemeClr>
                </a:solidFill>
              </a:rPr>
              <a:t>你们可不能闹腾，不然最后的精彩，</a:t>
            </a:r>
            <a:endParaRPr lang="zh-CN" altLang="en-US" sz="40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4000">
                <a:solidFill>
                  <a:schemeClr val="accent1">
                    <a:lumMod val="50000"/>
                  </a:schemeClr>
                </a:solidFill>
              </a:rPr>
              <a:t>可就要错过了！</a:t>
            </a:r>
            <a:endParaRPr lang="" altLang="zh-CN" sz="40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坚持的不可能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74040" y="668020"/>
            <a:ext cx="11043920" cy="5522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false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游戏时间</a:t>
            </a:r>
            <a:endParaRPr lang="zh-CN" altLang="en-US" sz="4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8335" y="1923415"/>
            <a:ext cx="11071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规则：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两只手一只向前抬平，一只向两侧抬平，不要放下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坚持时间最久者获胜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3600">
                <a:ln>
                  <a:noFill/>
                </a:ln>
                <a:solidFill>
                  <a:schemeClr val="accent1">
                    <a:lumMod val="50000"/>
                  </a:schemeClr>
                </a:solidFill>
              </a:rPr>
              <a:t>前五名可以获得零食奖励</a:t>
            </a:r>
            <a:endParaRPr lang="zh-CN" altLang="en-US" sz="3600">
              <a:ln>
                <a:noFill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454275" y="2411095"/>
            <a:ext cx="88366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你们是怎么坚持下来的？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为什么又坚持不了？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zh-CN" altLang="en-US" sz="3600">
                <a:solidFill>
                  <a:schemeClr val="accent1">
                    <a:lumMod val="50000"/>
                  </a:schemeClr>
                </a:solidFill>
              </a:rPr>
              <a:t>谈谈你在生活中又是如何坚持的</a:t>
            </a:r>
            <a:endParaRPr lang="zh-CN" altLang="en-US" sz="3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286510" y="794385"/>
            <a:ext cx="4307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小组分享</a:t>
            </a:r>
            <a:endParaRPr lang="zh-CN" altLang="en-US" sz="4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638175" y="292100"/>
            <a:ext cx="51644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狄更斯</a:t>
            </a:r>
            <a:endParaRPr lang="zh-CN" altLang="en-US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906145" y="1060450"/>
            <a:ext cx="60013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狄更斯1812年2月7日生于朴次茅斯市郊，出生于海军小职员家庭，少年时因家庭生活窘迫，只能断断续续入校求学。后被迫到工厂做童工。15岁以后，当过律师事务所学徒、录事和法庭记录员。20岁开始当报馆采访员，报道下议院。1837年他完成了第一部长篇小说《匹克威克外传》，是第一部现实主义小说创作，后来创作才能日渐成熟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 descr="tim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0" y="725170"/>
            <a:ext cx="4254500" cy="54082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" sz="40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WPS Presentation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Droid Sans Fallback</vt:lpstr>
      <vt:lpstr>Arial Black</vt:lpstr>
      <vt:lpstr>微软雅黑</vt:lpstr>
      <vt:lpstr>宋体</vt:lpstr>
      <vt:lpstr>Arial Unicode MS</vt:lpstr>
      <vt:lpstr>Webdings</vt:lpstr>
      <vt:lpstr>Times New Roman</vt:lpstr>
      <vt:lpstr>Office Theme</vt:lpstr>
      <vt:lpstr>坚持</vt:lpstr>
      <vt:lpstr>目录</vt:lpstr>
      <vt:lpstr>PowerPoint 演示文稿</vt:lpstr>
      <vt:lpstr>PowerPoint 演示文稿</vt:lpstr>
      <vt:lpstr>PowerPoint 演示文稿</vt:lpstr>
      <vt:lpstr>PowerPoint 演示文稿</vt:lpstr>
      <vt:lpstr>游戏时间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</dc:creator>
  <cp:lastModifiedBy>pi</cp:lastModifiedBy>
  <cp:revision>24</cp:revision>
  <dcterms:created xsi:type="dcterms:W3CDTF">2020-11-30T14:57:54Z</dcterms:created>
  <dcterms:modified xsi:type="dcterms:W3CDTF">2020-11-30T14:57:54Z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