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58" r:id="rId5"/>
    <p:sldId id="264" r:id="rId6"/>
    <p:sldId id="265" r:id="rId7"/>
    <p:sldId id="259" r:id="rId8"/>
    <p:sldId id="266" r:id="rId9"/>
    <p:sldId id="267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13DFA-13C2-420E-B9DB-7E57209E2E1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FCCD2-058F-4674-9DFE-CACCF06E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90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separador</a:t>
            </a:r>
            <a:r>
              <a:rPr lang="en-US" dirty="0"/>
              <a:t> de </a:t>
            </a:r>
            <a:r>
              <a:rPr lang="en-US" dirty="0" err="1"/>
              <a:t>capitulos</a:t>
            </a:r>
            <a:r>
              <a:rPr lang="en-US" dirty="0"/>
              <a:t> . </a:t>
            </a:r>
            <a:r>
              <a:rPr lang="en-US" dirty="0" err="1"/>
              <a:t>Seria</a:t>
            </a:r>
            <a:r>
              <a:rPr lang="en-US" dirty="0"/>
              <a:t> </a:t>
            </a:r>
            <a:r>
              <a:rPr lang="en-US" dirty="0" err="1"/>
              <a:t>bom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versao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vermelho</a:t>
            </a:r>
            <a:r>
              <a:rPr lang="en-US" dirty="0"/>
              <a:t> e </a:t>
            </a:r>
            <a:r>
              <a:rPr lang="en-US" dirty="0" err="1"/>
              <a:t>verde</a:t>
            </a:r>
            <a:r>
              <a:rPr lang="en-US" dirty="0"/>
              <a:t> </a:t>
            </a:r>
            <a:r>
              <a:rPr lang="en-US" dirty="0" err="1"/>
              <a:t>tb</a:t>
            </a:r>
            <a:r>
              <a:rPr lang="en-US" dirty="0"/>
              <a:t>.</a:t>
            </a:r>
            <a:r>
              <a:rPr lang="en-US" baseline="0" dirty="0"/>
              <a:t>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34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EVITAR </a:t>
            </a:r>
            <a:r>
              <a:rPr lang="en-US" dirty="0" err="1"/>
              <a:t>usar</a:t>
            </a:r>
            <a:r>
              <a:rPr lang="en-US" dirty="0"/>
              <a:t> o </a:t>
            </a:r>
            <a:r>
              <a:rPr lang="en-US" baseline="0" dirty="0" err="1"/>
              <a:t>spada</a:t>
            </a:r>
            <a:r>
              <a:rPr lang="en-US" baseline="0" dirty="0"/>
              <a:t> </a:t>
            </a:r>
            <a:r>
              <a:rPr lang="en-US" baseline="0" dirty="0" err="1"/>
              <a:t>branco</a:t>
            </a:r>
            <a:r>
              <a:rPr lang="en-US" baseline="0" dirty="0"/>
              <a:t> – tem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ser</a:t>
            </a:r>
            <a:r>
              <a:rPr lang="en-US" baseline="0" dirty="0"/>
              <a:t> </a:t>
            </a:r>
            <a:r>
              <a:rPr lang="en-US" baseline="0" dirty="0" err="1"/>
              <a:t>sempre</a:t>
            </a:r>
            <a:r>
              <a:rPr lang="en-US" baseline="0" dirty="0"/>
              <a:t> o </a:t>
            </a:r>
            <a:r>
              <a:rPr lang="en-US" baseline="0" dirty="0" err="1"/>
              <a:t>colorido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912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18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C7C-402E-4FEF-823F-259ECE1ACA0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1C2B-1046-4668-8749-7D1CF738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9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C7C-402E-4FEF-823F-259ECE1ACA0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1C2B-1046-4668-8749-7D1CF738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5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C7C-402E-4FEF-823F-259ECE1ACA0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1C2B-1046-4668-8749-7D1CF738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5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=""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466971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97">
            <a:extLst>
              <a:ext uri="{FF2B5EF4-FFF2-40B4-BE49-F238E27FC236}">
                <a16:creationId xmlns=""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127434" y="0"/>
            <a:ext cx="7064566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3068960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9325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6101472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694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25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="" xmlns:a16="http://schemas.microsoft.com/office/drawing/2014/main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="" xmlns:a16="http://schemas.microsoft.com/office/drawing/2014/main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2628529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with Shapes - Layout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="" xmlns:a16="http://schemas.microsoft.com/office/drawing/2014/main" id="{9816AFFC-77B8-4D07-A4F8-5D71746F90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9060"/>
          <a:stretch/>
        </p:blipFill>
        <p:spPr>
          <a:xfrm flipH="1">
            <a:off x="0" y="0"/>
            <a:ext cx="6728158" cy="6236668"/>
          </a:xfrm>
          <a:prstGeom prst="rect">
            <a:avLst/>
          </a:prstGeom>
        </p:spPr>
      </p:pic>
      <p:sp>
        <p:nvSpPr>
          <p:cNvPr id="19" name="Text Placeholder 7">
            <a:extLst>
              <a:ext uri="{FF2B5EF4-FFF2-40B4-BE49-F238E27FC236}">
                <a16:creationId xmlns="" xmlns:a16="http://schemas.microsoft.com/office/drawing/2014/main" id="{F44B07A7-FBF2-491D-B0F6-7A5448F53F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7988" y="2439343"/>
            <a:ext cx="4940178" cy="100811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1800"/>
              </a:lnSpc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="" xmlns:a16="http://schemas.microsoft.com/office/drawing/2014/main" id="{6956FD36-565A-4468-BCC4-CB77852669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896200" y="1404921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="" xmlns:a16="http://schemas.microsoft.com/office/drawing/2014/main" id="{16278310-82AA-4E47-A510-E54DC245FB2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96200" y="5918247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="" xmlns:a16="http://schemas.microsoft.com/office/drawing/2014/main" id="{ABF327CC-2917-45F5-82B2-75A9F742E63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896200" y="5015581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="" xmlns:a16="http://schemas.microsoft.com/office/drawing/2014/main" id="{169195DA-4761-45A5-B68F-E20845F04F0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896200" y="4112916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343313FC-7C2A-4C39-A322-E5328A14AED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896200" y="3210251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C9E896F1-84B5-4E7A-BD88-FFAFED8559E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896200" y="2307586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1447298"/>
            <a:ext cx="5471988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92661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Text1 (fix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20ECE27-3956-4FE1-8709-933577BED3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0D0D1E5A-3176-4CB4-975A-4DC18D290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="" xmlns:a16="http://schemas.microsoft.com/office/drawing/2014/main" id="{AC165F49-BCC1-4C3B-91C3-5D1BB415A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8365" y="4308293"/>
            <a:ext cx="3484336" cy="1721321"/>
          </a:xfrm>
          <a:prstGeom prst="rect">
            <a:avLst/>
          </a:prstGeom>
        </p:spPr>
        <p:txBody>
          <a:bodyPr vert="horz" lIns="0" tIns="0" rIns="0" bIns="45720" rtlCol="0" anchor="b">
            <a:noAutofit/>
          </a:bodyPr>
          <a:lstStyle>
            <a:lvl1pPr>
              <a:lnSpc>
                <a:spcPts val="3000"/>
              </a:lnSpc>
              <a:defRPr sz="2600">
                <a:solidFill>
                  <a:srgbClr val="2C004B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98BC8B91-D2A3-4F52-B4E2-1C3C1B69194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8" y="5085184"/>
            <a:ext cx="4123375" cy="94443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ts val="2200"/>
              </a:lnSpc>
              <a:spcAft>
                <a:spcPts val="0"/>
              </a:spcAft>
              <a:defRPr sz="18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pic>
        <p:nvPicPr>
          <p:cNvPr id="6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9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7">
            <a:hlinkClick r:id="rId7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4596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C7C-402E-4FEF-823F-259ECE1ACA0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1C2B-1046-4668-8749-7D1CF738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1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C7C-402E-4FEF-823F-259ECE1ACA0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1C2B-1046-4668-8749-7D1CF738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4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C7C-402E-4FEF-823F-259ECE1ACA0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1C2B-1046-4668-8749-7D1CF738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7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C7C-402E-4FEF-823F-259ECE1ACA0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1C2B-1046-4668-8749-7D1CF738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2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C7C-402E-4FEF-823F-259ECE1ACA0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1C2B-1046-4668-8749-7D1CF738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4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C7C-402E-4FEF-823F-259ECE1ACA0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1C2B-1046-4668-8749-7D1CF738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C7C-402E-4FEF-823F-259ECE1ACA0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1C2B-1046-4668-8749-7D1CF738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C7C-402E-4FEF-823F-259ECE1ACA0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1C2B-1046-4668-8749-7D1CF738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2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F8C7C-402E-4FEF-823F-259ECE1ACA0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F1C2B-1046-4668-8749-7D1CF738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 Store Application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939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7897505" y="2898849"/>
            <a:ext cx="3887813" cy="1567533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Navigates to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Wish List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when customer Id is given.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 the customer Id is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" t="-2557" r="8193" b="46094"/>
          <a:stretch/>
        </p:blipFill>
        <p:spPr>
          <a:xfrm>
            <a:off x="288877" y="1347522"/>
            <a:ext cx="7144864" cy="21017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0597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6"/>
          </p:nvPr>
        </p:nvSpPr>
        <p:spPr>
          <a:xfrm>
            <a:off x="8304187" y="4038600"/>
            <a:ext cx="3887813" cy="52488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Displays the wish list of the particular customer id.</a:t>
            </a:r>
            <a:endParaRPr lang="en-US" b="1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509215" y="661744"/>
            <a:ext cx="5471988" cy="863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Wish List Page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62" y="2117877"/>
            <a:ext cx="10990280" cy="384144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872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637DE7C-7090-48D5-95BA-1E096A71FB1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2000" y="2590800"/>
            <a:ext cx="9220200" cy="9144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sz="72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7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72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62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>
            <a:spLocks noGrp="1"/>
          </p:cNvSpPr>
          <p:nvPr>
            <p:ph type="ctrTitle"/>
          </p:nvPr>
        </p:nvSpPr>
        <p:spPr>
          <a:xfrm>
            <a:off x="476535" y="2811439"/>
            <a:ext cx="5535612" cy="126101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S.P.S.S. Swaroopa - 152990 </a:t>
            </a:r>
            <a:b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JEE Full Stack - MIPL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68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636286" y="1690018"/>
            <a:ext cx="5399980" cy="869950"/>
          </a:xfrm>
        </p:spPr>
        <p:txBody>
          <a:bodyPr/>
          <a:lstStyle/>
          <a:p>
            <a:pPr marL="0" indent="0">
              <a:buNone/>
            </a:pPr>
            <a:r>
              <a:rPr lang="pt-PT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Assigned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58113" y="2320138"/>
            <a:ext cx="5399980" cy="2661294"/>
          </a:xfrm>
        </p:spPr>
        <p:txBody>
          <a:bodyPr>
            <a:normAutofit/>
          </a:bodyPr>
          <a:lstStyle/>
          <a:p>
            <a:endParaRPr lang="pt-PT" dirty="0"/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CapStore Home Page</a:t>
            </a:r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Page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WishList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Products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3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349683" y="1307881"/>
            <a:ext cx="5399980" cy="86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Owned:</a:t>
            </a:r>
            <a:endParaRPr lang="en-US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931" y="2811458"/>
            <a:ext cx="5399980" cy="1196340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Wish List Front End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Page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etching Details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53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909241" y="874660"/>
            <a:ext cx="5399980" cy="86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Softwares Used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26100" y="1840145"/>
            <a:ext cx="5399980" cy="46407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• </a:t>
            </a:r>
            <a:r>
              <a:rPr lang="en-US" sz="1800" dirty="0"/>
              <a:t>JDK 10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• Spring Boot 2.x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• My SQL 5.x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• SQL Yog 8.5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• Spring Tool Suite 3.9.x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• Spring Boot Data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• Spring Boot </a:t>
            </a:r>
            <a:r>
              <a:rPr lang="en-US" sz="1800" dirty="0" smtClean="0"/>
              <a:t>Rest Controller 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• JSP – </a:t>
            </a:r>
            <a:r>
              <a:rPr lang="en-US" sz="1800" dirty="0" smtClean="0"/>
              <a:t>Front-end 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• Jenkins </a:t>
            </a:r>
            <a:r>
              <a:rPr lang="en-US" sz="1800" dirty="0"/>
              <a:t>– Build Server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• Git - Source Code Repository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• Postman 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09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899308" y="1294233"/>
            <a:ext cx="5399980" cy="86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i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 Involved</a:t>
            </a:r>
            <a:endParaRPr lang="en-US" sz="4800" i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7988" y="2715903"/>
            <a:ext cx="5399980" cy="28114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Wish List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Inventory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Customer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695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07988" y="457200"/>
            <a:ext cx="3618859" cy="11479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8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Wish List Table</a:t>
            </a:r>
            <a:endParaRPr lang="en-US" sz="48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32672" y="2004060"/>
            <a:ext cx="8519218" cy="470154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984892"/>
              </p:ext>
            </p:extLst>
          </p:nvPr>
        </p:nvGraphicFramePr>
        <p:xfrm>
          <a:off x="432672" y="1981202"/>
          <a:ext cx="8482728" cy="3581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682"/>
                <a:gridCol w="2120682"/>
                <a:gridCol w="2120682"/>
                <a:gridCol w="2120682"/>
              </a:tblGrid>
              <a:tr h="760718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760718">
                <a:tc>
                  <a:txBody>
                    <a:bodyPr/>
                    <a:lstStyle/>
                    <a:p>
                      <a:r>
                        <a:rPr lang="en-US" dirty="0" smtClean="0"/>
                        <a:t>WishList_id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Primary_key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10005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Foreign_key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Recognition </a:t>
                      </a:r>
                      <a:r>
                        <a:rPr lang="en-US" baseline="0" dirty="0" smtClean="0"/>
                        <a:t>of customer</a:t>
                      </a:r>
                      <a:endParaRPr lang="en-US" dirty="0"/>
                    </a:p>
                  </a:txBody>
                  <a:tcPr/>
                </a:tc>
              </a:tr>
              <a:tr h="710005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Foreign_key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Recognize Products</a:t>
                      </a:r>
                      <a:endParaRPr lang="en-US" dirty="0"/>
                    </a:p>
                  </a:txBody>
                  <a:tcPr/>
                </a:tc>
              </a:tr>
              <a:tr h="411352">
                <a:tc>
                  <a:txBody>
                    <a:bodyPr/>
                    <a:lstStyle/>
                    <a:p>
                      <a:r>
                        <a:rPr lang="en-US" dirty="0" smtClean="0"/>
                        <a:t>isActive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Indicates</a:t>
                      </a:r>
                      <a:r>
                        <a:rPr lang="en-US" baseline="0" dirty="0" smtClean="0"/>
                        <a:t> the status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90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853129" y="764275"/>
            <a:ext cx="3618859" cy="771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Table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58112" y="3499251"/>
            <a:ext cx="3618859" cy="675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Customer Table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818927"/>
              </p:ext>
            </p:extLst>
          </p:nvPr>
        </p:nvGraphicFramePr>
        <p:xfrm>
          <a:off x="298804" y="1888019"/>
          <a:ext cx="857224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060"/>
                <a:gridCol w="2143060"/>
                <a:gridCol w="2143060"/>
                <a:gridCol w="21430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Primary_key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Get Details for Particular</a:t>
                      </a:r>
                      <a:r>
                        <a:rPr lang="en-US" baseline="0" dirty="0" smtClean="0"/>
                        <a:t> Product.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735108"/>
              </p:ext>
            </p:extLst>
          </p:nvPr>
        </p:nvGraphicFramePr>
        <p:xfrm>
          <a:off x="298802" y="4229662"/>
          <a:ext cx="843576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941"/>
                <a:gridCol w="2108941"/>
                <a:gridCol w="2108941"/>
                <a:gridCol w="21089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Primary_key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Get</a:t>
                      </a:r>
                      <a:r>
                        <a:rPr lang="en-US" baseline="0" dirty="0" smtClean="0"/>
                        <a:t> Details for Customer Logged in.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879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 rot="21108492">
            <a:off x="1022137" y="2017563"/>
            <a:ext cx="5583379" cy="971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SHOTS</a:t>
            </a:r>
            <a:endParaRPr lang="en-US" sz="5400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671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209</Words>
  <Application>Microsoft Office PowerPoint</Application>
  <PresentationFormat>Widescreen</PresentationFormat>
  <Paragraphs>83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   S.P.S.S. Swaroopa - 152990   JEE Full Stack - MIPL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Wish List Page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Murali, Sindhu</dc:creator>
  <cp:lastModifiedBy>Swaroopa, Sannidhi</cp:lastModifiedBy>
  <cp:revision>23</cp:revision>
  <dcterms:created xsi:type="dcterms:W3CDTF">2018-08-21T04:59:23Z</dcterms:created>
  <dcterms:modified xsi:type="dcterms:W3CDTF">2018-08-21T07:15:23Z</dcterms:modified>
</cp:coreProperties>
</file>