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Raleway"/>
      <p:regular r:id="rId9"/>
      <p:bold r:id="rId10"/>
      <p:italic r:id="rId11"/>
      <p:boldItalic r:id="rId12"/>
    </p:embeddedFont>
    <p:embeddedFont>
      <p:font typeface="La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italic.fntdata"/><Relationship Id="rId10" Type="http://schemas.openxmlformats.org/officeDocument/2006/relationships/font" Target="fonts/Raleway-bold.fntdata"/><Relationship Id="rId13" Type="http://schemas.openxmlformats.org/officeDocument/2006/relationships/font" Target="fonts/Lato-regular.fntdata"/><Relationship Id="rId12"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aleway-regular.fntdata"/><Relationship Id="rId15" Type="http://schemas.openxmlformats.org/officeDocument/2006/relationships/font" Target="fonts/Lato-italic.fntdata"/><Relationship Id="rId14" Type="http://schemas.openxmlformats.org/officeDocument/2006/relationships/font" Target="fonts/Lato-bold.fntdata"/><Relationship Id="rId16"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3799596f3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3799596f3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3799596f3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3799596f3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Collapt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Aplikasi Kolaborasi antara Orang Tua dan Pengajar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Latar Belakang</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Di era pandemi, banyak sekali bidang kehidupan yang terkena dampak buruk, salah satunya adalah pendidikan. Teknologi merupakan salah satu solusi untuk mengatasi dampak buruk akibat adanya pandemi. Collapt adalah sebuah web app sebagai wadah kolaborasi antara orang tua dan pengajar agar menciptakan sebuah lingkungan mengajar yang lebih nyaman.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Fitur Fitur</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Memantau nilai para siswa di tiap bidang pelajaran.</a:t>
            </a:r>
            <a:endParaRPr/>
          </a:p>
          <a:p>
            <a:pPr indent="-311150" lvl="0" marL="457200" rtl="0" algn="l">
              <a:spcBef>
                <a:spcPts val="0"/>
              </a:spcBef>
              <a:spcAft>
                <a:spcPts val="0"/>
              </a:spcAft>
              <a:buSzPts val="1300"/>
              <a:buAutoNum type="arabicPeriod"/>
            </a:pPr>
            <a:r>
              <a:rPr lang="en"/>
              <a:t>Posting info-info penting seputar sekolah maupun pendidikan</a:t>
            </a:r>
            <a:endParaRPr/>
          </a:p>
          <a:p>
            <a:pPr indent="-311150" lvl="0" marL="457200" rtl="0" algn="l">
              <a:spcBef>
                <a:spcPts val="0"/>
              </a:spcBef>
              <a:spcAft>
                <a:spcPts val="0"/>
              </a:spcAft>
              <a:buSzPts val="1300"/>
              <a:buAutoNum type="arabicPeriod"/>
            </a:pPr>
            <a:r>
              <a:rPr lang="en"/>
              <a:t>Kontrol nilai para siswa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