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x="7772400" cy="1005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b="def" i="def"/>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Shape 446"/>
          <p:cNvSpPr/>
          <p:nvPr>
            <p:ph type="sldImg"/>
          </p:nvPr>
        </p:nvSpPr>
        <p:spPr>
          <a:xfrm>
            <a:off x="1143000" y="685800"/>
            <a:ext cx="4572000" cy="3429000"/>
          </a:xfrm>
          <a:prstGeom prst="rect">
            <a:avLst/>
          </a:prstGeom>
        </p:spPr>
        <p:txBody>
          <a:bodyPr/>
          <a:lstStyle/>
          <a:p>
            <a:pPr/>
          </a:p>
        </p:txBody>
      </p:sp>
      <p:sp>
        <p:nvSpPr>
          <p:cNvPr id="447" name="Shape 44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prstGeom prst="rect">
            <a:avLst/>
          </a:prstGeom>
        </p:spPr>
        <p:txBody>
          <a:bodyPr/>
          <a:lstStyle/>
          <a:p>
            <a:pPr/>
            <a:r>
              <a:t>Title Text</a:t>
            </a:r>
          </a:p>
        </p:txBody>
      </p:sp>
      <p:sp>
        <p:nvSpPr>
          <p:cNvPr id="12"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BIG_NUMBER">
    <p:spTree>
      <p:nvGrpSpPr>
        <p:cNvPr id="1" name=""/>
        <p:cNvGrpSpPr/>
        <p:nvPr/>
      </p:nvGrpSpPr>
      <p:grpSpPr>
        <a:xfrm>
          <a:off x="0" y="0"/>
          <a:ext cx="0" cy="0"/>
          <a:chOff x="0" y="0"/>
          <a:chExt cx="0" cy="0"/>
        </a:xfrm>
      </p:grpSpPr>
      <p:sp>
        <p:nvSpPr>
          <p:cNvPr id="91" name="Title Text"/>
          <p:cNvSpPr txBox="1"/>
          <p:nvPr>
            <p:ph type="title"/>
          </p:nvPr>
        </p:nvSpPr>
        <p:spPr>
          <a:xfrm>
            <a:off x="264944" y="2163089"/>
            <a:ext cx="7242601" cy="3839701"/>
          </a:xfrm>
          <a:prstGeom prst="rect">
            <a:avLst/>
          </a:prstGeom>
        </p:spPr>
        <p:txBody>
          <a:bodyPr/>
          <a:lstStyle>
            <a:lvl1pPr>
              <a:defRPr sz="12000"/>
            </a:lvl1pPr>
          </a:lstStyle>
          <a:p>
            <a:pPr/>
            <a:r>
              <a:t>Title Text</a:t>
            </a:r>
          </a:p>
        </p:txBody>
      </p:sp>
      <p:sp>
        <p:nvSpPr>
          <p:cNvPr id="92" name="Body Level One…"/>
          <p:cNvSpPr txBox="1"/>
          <p:nvPr>
            <p:ph type="body" sz="half" idx="1"/>
          </p:nvPr>
        </p:nvSpPr>
        <p:spPr>
          <a:xfrm>
            <a:off x="264944" y="6164350"/>
            <a:ext cx="7242601" cy="2543701"/>
          </a:xfrm>
          <a:prstGeom prst="rect">
            <a:avLst/>
          </a:prstGeom>
        </p:spPr>
        <p:txBody>
          <a:bodyPr/>
          <a:lstStyle>
            <a:lvl1pPr marL="457200" indent="-342900">
              <a:lnSpc>
                <a:spcPct val="115000"/>
              </a:lnSpc>
              <a:buClr>
                <a:schemeClr val="accent2">
                  <a:lumOff val="21764"/>
                </a:schemeClr>
              </a:buClr>
              <a:buSzPts val="1800"/>
              <a:buFont typeface="Arial"/>
              <a:buChar char="●"/>
              <a:defRPr sz="1800"/>
            </a:lvl1pPr>
            <a:lvl2pPr marL="1005114" indent="-408214">
              <a:lnSpc>
                <a:spcPct val="115000"/>
              </a:lnSpc>
              <a:buClr>
                <a:schemeClr val="accent2">
                  <a:lumOff val="21764"/>
                </a:schemeClr>
              </a:buClr>
              <a:buSzPts val="1800"/>
              <a:buFont typeface="Arial"/>
              <a:buChar char="○"/>
              <a:defRPr sz="1800"/>
            </a:lvl2pPr>
            <a:lvl3pPr marL="1462314" indent="-408214">
              <a:lnSpc>
                <a:spcPct val="115000"/>
              </a:lnSpc>
              <a:buClr>
                <a:schemeClr val="accent2">
                  <a:lumOff val="21764"/>
                </a:schemeClr>
              </a:buClr>
              <a:buSzPts val="1800"/>
              <a:buFont typeface="Arial"/>
              <a:buChar char="■"/>
              <a:defRPr sz="1800"/>
            </a:lvl3pPr>
            <a:lvl4pPr marL="1919514" indent="-408214">
              <a:lnSpc>
                <a:spcPct val="115000"/>
              </a:lnSpc>
              <a:buClr>
                <a:schemeClr val="accent2">
                  <a:lumOff val="21764"/>
                </a:schemeClr>
              </a:buClr>
              <a:buSzPts val="1800"/>
              <a:buFont typeface="Arial"/>
              <a:buChar char="●"/>
              <a:defRPr sz="1800"/>
            </a:lvl4pPr>
            <a:lvl5pPr marL="2376714" indent="-408214">
              <a:lnSpc>
                <a:spcPct val="115000"/>
              </a:lnSpc>
              <a:buClr>
                <a:schemeClr val="accent2">
                  <a:lumOff val="21764"/>
                </a:schemeClr>
              </a:buClr>
              <a:buSzPts val="1800"/>
              <a:buFont typeface="Arial"/>
              <a:buChar char="○"/>
              <a:defRPr sz="1800"/>
            </a:lvl5pP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p:spTree>
      <p:nvGrpSpPr>
        <p:cNvPr id="1" name=""/>
        <p:cNvGrpSpPr/>
        <p:nvPr/>
      </p:nvGrpSpPr>
      <p:grpSpPr>
        <a:xfrm>
          <a:off x="0" y="0"/>
          <a:ext cx="0" cy="0"/>
          <a:chOff x="0" y="0"/>
          <a:chExt cx="0" cy="0"/>
        </a:xfrm>
      </p:grpSpPr>
      <p:sp>
        <p:nvSpPr>
          <p:cNvPr id="107" name="Google Shape;53;p13"/>
          <p:cNvSpPr/>
          <p:nvPr/>
        </p:nvSpPr>
        <p:spPr>
          <a:xfrm>
            <a:off x="-11" y="964430"/>
            <a:ext cx="32400" cy="931501"/>
          </a:xfrm>
          <a:prstGeom prst="rect">
            <a:avLst/>
          </a:prstGeom>
          <a:solidFill>
            <a:srgbClr val="02B4E5"/>
          </a:solidFill>
          <a:ln w="12700">
            <a:miter lim="400000"/>
          </a:ln>
        </p:spPr>
        <p:txBody>
          <a:bodyPr lIns="45719" rIns="45719" anchor="ctr"/>
          <a:lstStyle/>
          <a:p>
            <a:pPr algn="ctr">
              <a:defRPr sz="1200">
                <a:solidFill>
                  <a:srgbClr val="FFFFFF"/>
                </a:solidFill>
                <a:latin typeface="Helvetica Neue"/>
                <a:ea typeface="Helvetica Neue"/>
                <a:cs typeface="Helvetica Neue"/>
                <a:sym typeface="Helvetica Neue"/>
              </a:defRPr>
            </a:pPr>
          </a:p>
        </p:txBody>
      </p:sp>
      <p:pic>
        <p:nvPicPr>
          <p:cNvPr id="108" name="Google Shape;54;p13" descr="Google Shape;54;p13"/>
          <p:cNvPicPr>
            <a:picLocks noChangeAspect="1"/>
          </p:cNvPicPr>
          <p:nvPr/>
        </p:nvPicPr>
        <p:blipFill>
          <a:blip r:embed="rId2">
            <a:extLst/>
          </a:blip>
          <a:stretch>
            <a:fillRect/>
          </a:stretch>
        </p:blipFill>
        <p:spPr>
          <a:xfrm>
            <a:off x="6744175" y="8934688"/>
            <a:ext cx="808096" cy="273149"/>
          </a:xfrm>
          <a:prstGeom prst="rect">
            <a:avLst/>
          </a:prstGeom>
          <a:ln w="12700">
            <a:miter lim="400000"/>
          </a:ln>
        </p:spPr>
      </p:pic>
      <p:sp>
        <p:nvSpPr>
          <p:cNvPr id="109" name="Title Text"/>
          <p:cNvSpPr txBox="1"/>
          <p:nvPr>
            <p:ph type="title"/>
          </p:nvPr>
        </p:nvSpPr>
        <p:spPr>
          <a:prstGeom prst="rect">
            <a:avLst/>
          </a:prstGeom>
        </p:spPr>
        <p:txBody>
          <a:bodyPr/>
          <a:lstStyle>
            <a:lvl1pPr>
              <a:defRPr>
                <a:latin typeface="Open Sans"/>
                <a:ea typeface="Open Sans"/>
                <a:cs typeface="Open Sans"/>
                <a:sym typeface="Open Sans"/>
              </a:defRPr>
            </a:lvl1pPr>
          </a:lstStyle>
          <a:p>
            <a:pPr/>
            <a:r>
              <a:t>Title Text</a:t>
            </a:r>
          </a:p>
        </p:txBody>
      </p:sp>
      <p:sp>
        <p:nvSpPr>
          <p:cNvPr id="110" name="Body Level One…"/>
          <p:cNvSpPr txBox="1"/>
          <p:nvPr>
            <p:ph type="body" sz="quarter" idx="1"/>
          </p:nvPr>
        </p:nvSpPr>
        <p:spPr>
          <a:prstGeom prst="rect">
            <a:avLst/>
          </a:prstGeom>
        </p:spPr>
        <p:txBody>
          <a:bodyPr/>
          <a:lstStyle>
            <a:lvl1pPr>
              <a:defRPr>
                <a:latin typeface="Open Sans"/>
                <a:ea typeface="Open Sans"/>
                <a:cs typeface="Open Sans"/>
                <a:sym typeface="Open Sans"/>
              </a:defRPr>
            </a:lvl1pPr>
            <a:lvl2pPr>
              <a:defRPr>
                <a:latin typeface="Open Sans"/>
                <a:ea typeface="Open Sans"/>
                <a:cs typeface="Open Sans"/>
                <a:sym typeface="Open Sans"/>
              </a:defRPr>
            </a:lvl2pPr>
            <a:lvl3pPr>
              <a:defRPr>
                <a:latin typeface="Open Sans"/>
                <a:ea typeface="Open Sans"/>
                <a:cs typeface="Open Sans"/>
                <a:sym typeface="Open Sans"/>
              </a:defRPr>
            </a:lvl3pPr>
            <a:lvl4pPr>
              <a:defRPr>
                <a:latin typeface="Open Sans"/>
                <a:ea typeface="Open Sans"/>
                <a:cs typeface="Open Sans"/>
                <a:sym typeface="Open Sans"/>
              </a:defRPr>
            </a:lvl4pPr>
            <a:lvl5pPr>
              <a:defRPr>
                <a:latin typeface="Open Sans"/>
                <a:ea typeface="Open Sans"/>
                <a:cs typeface="Open Sans"/>
                <a:sym typeface="Open Sans"/>
              </a:defRPr>
            </a:lvl5pPr>
          </a:lstStyle>
          <a:p>
            <a:pPr/>
            <a:r>
              <a:t>Body Level One</a:t>
            </a:r>
          </a:p>
          <a:p>
            <a:pPr lvl="1"/>
            <a:r>
              <a:t>Body Level Two</a:t>
            </a:r>
          </a:p>
          <a:p>
            <a:pPr lvl="2"/>
            <a:r>
              <a:t>Body Level Three</a:t>
            </a:r>
          </a:p>
          <a:p>
            <a:pPr lvl="3"/>
            <a:r>
              <a:t>Body Level Four</a:t>
            </a:r>
          </a:p>
          <a:p>
            <a:pPr lvl="4"/>
            <a:r>
              <a:t>Body Level Five</a:t>
            </a:r>
          </a:p>
        </p:txBody>
      </p:sp>
      <p:sp>
        <p:nvSpPr>
          <p:cNvPr id="111"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SECTION_HEADER">
    <p:spTree>
      <p:nvGrpSpPr>
        <p:cNvPr id="1" name=""/>
        <p:cNvGrpSpPr/>
        <p:nvPr/>
      </p:nvGrpSpPr>
      <p:grpSpPr>
        <a:xfrm>
          <a:off x="0" y="0"/>
          <a:ext cx="0" cy="0"/>
          <a:chOff x="0" y="0"/>
          <a:chExt cx="0" cy="0"/>
        </a:xfrm>
      </p:grpSpPr>
      <p:sp>
        <p:nvSpPr>
          <p:cNvPr id="118" name="Google Shape;53;p13"/>
          <p:cNvSpPr/>
          <p:nvPr/>
        </p:nvSpPr>
        <p:spPr>
          <a:xfrm>
            <a:off x="-11" y="964430"/>
            <a:ext cx="32400" cy="931501"/>
          </a:xfrm>
          <a:prstGeom prst="rect">
            <a:avLst/>
          </a:prstGeom>
          <a:solidFill>
            <a:srgbClr val="02B4E5"/>
          </a:solidFill>
          <a:ln w="12700">
            <a:miter lim="400000"/>
          </a:ln>
        </p:spPr>
        <p:txBody>
          <a:bodyPr lIns="45719" rIns="45719" anchor="ctr"/>
          <a:lstStyle/>
          <a:p>
            <a:pPr algn="ctr">
              <a:defRPr sz="1200">
                <a:solidFill>
                  <a:srgbClr val="FFFFFF"/>
                </a:solidFill>
                <a:latin typeface="Helvetica Neue"/>
                <a:ea typeface="Helvetica Neue"/>
                <a:cs typeface="Helvetica Neue"/>
                <a:sym typeface="Helvetica Neue"/>
              </a:defRPr>
            </a:pPr>
          </a:p>
        </p:txBody>
      </p:sp>
      <p:pic>
        <p:nvPicPr>
          <p:cNvPr id="119" name="Google Shape;54;p13" descr="Google Shape;54;p13"/>
          <p:cNvPicPr>
            <a:picLocks noChangeAspect="1"/>
          </p:cNvPicPr>
          <p:nvPr/>
        </p:nvPicPr>
        <p:blipFill>
          <a:blip r:embed="rId2">
            <a:extLst/>
          </a:blip>
          <a:stretch>
            <a:fillRect/>
          </a:stretch>
        </p:blipFill>
        <p:spPr>
          <a:xfrm>
            <a:off x="6744175" y="8934688"/>
            <a:ext cx="808096" cy="273149"/>
          </a:xfrm>
          <a:prstGeom prst="rect">
            <a:avLst/>
          </a:prstGeom>
          <a:ln w="12700">
            <a:miter lim="400000"/>
          </a:ln>
        </p:spPr>
      </p:pic>
      <p:sp>
        <p:nvSpPr>
          <p:cNvPr id="120" name="Title Text"/>
          <p:cNvSpPr txBox="1"/>
          <p:nvPr>
            <p:ph type="title"/>
          </p:nvPr>
        </p:nvSpPr>
        <p:spPr>
          <a:xfrm>
            <a:off x="264944" y="4206106"/>
            <a:ext cx="7242601" cy="1646101"/>
          </a:xfrm>
          <a:prstGeom prst="rect">
            <a:avLst/>
          </a:prstGeom>
        </p:spPr>
        <p:txBody>
          <a:bodyPr anchor="ctr"/>
          <a:lstStyle>
            <a:lvl1pPr>
              <a:defRPr sz="3600">
                <a:latin typeface="Open Sans"/>
                <a:ea typeface="Open Sans"/>
                <a:cs typeface="Open Sans"/>
                <a:sym typeface="Open Sans"/>
              </a:defRPr>
            </a:lvl1pPr>
          </a:lstStyle>
          <a:p>
            <a:pPr/>
            <a:r>
              <a:t>Title Text</a:t>
            </a:r>
          </a:p>
        </p:txBody>
      </p:sp>
      <p:sp>
        <p:nvSpPr>
          <p:cNvPr id="121"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_AND_BODY">
    <p:spTree>
      <p:nvGrpSpPr>
        <p:cNvPr id="1" name=""/>
        <p:cNvGrpSpPr/>
        <p:nvPr/>
      </p:nvGrpSpPr>
      <p:grpSpPr>
        <a:xfrm>
          <a:off x="0" y="0"/>
          <a:ext cx="0" cy="0"/>
          <a:chOff x="0" y="0"/>
          <a:chExt cx="0" cy="0"/>
        </a:xfrm>
      </p:grpSpPr>
      <p:sp>
        <p:nvSpPr>
          <p:cNvPr id="128" name="Google Shape;53;p13"/>
          <p:cNvSpPr/>
          <p:nvPr/>
        </p:nvSpPr>
        <p:spPr>
          <a:xfrm>
            <a:off x="-11" y="964430"/>
            <a:ext cx="32400" cy="931501"/>
          </a:xfrm>
          <a:prstGeom prst="rect">
            <a:avLst/>
          </a:prstGeom>
          <a:solidFill>
            <a:srgbClr val="02B4E5"/>
          </a:solidFill>
          <a:ln w="12700">
            <a:miter lim="400000"/>
          </a:ln>
        </p:spPr>
        <p:txBody>
          <a:bodyPr lIns="45719" rIns="45719" anchor="ctr"/>
          <a:lstStyle/>
          <a:p>
            <a:pPr algn="ctr">
              <a:defRPr sz="1200">
                <a:solidFill>
                  <a:srgbClr val="FFFFFF"/>
                </a:solidFill>
                <a:latin typeface="Helvetica Neue"/>
                <a:ea typeface="Helvetica Neue"/>
                <a:cs typeface="Helvetica Neue"/>
                <a:sym typeface="Helvetica Neue"/>
              </a:defRPr>
            </a:pPr>
          </a:p>
        </p:txBody>
      </p:sp>
      <p:pic>
        <p:nvPicPr>
          <p:cNvPr id="129" name="Google Shape;54;p13" descr="Google Shape;54;p13"/>
          <p:cNvPicPr>
            <a:picLocks noChangeAspect="1"/>
          </p:cNvPicPr>
          <p:nvPr/>
        </p:nvPicPr>
        <p:blipFill>
          <a:blip r:embed="rId2">
            <a:extLst/>
          </a:blip>
          <a:stretch>
            <a:fillRect/>
          </a:stretch>
        </p:blipFill>
        <p:spPr>
          <a:xfrm>
            <a:off x="6744175" y="8934688"/>
            <a:ext cx="808096" cy="273149"/>
          </a:xfrm>
          <a:prstGeom prst="rect">
            <a:avLst/>
          </a:prstGeom>
          <a:ln w="12700">
            <a:miter lim="400000"/>
          </a:ln>
        </p:spPr>
      </p:pic>
      <p:sp>
        <p:nvSpPr>
          <p:cNvPr id="130" name="Title Text"/>
          <p:cNvSpPr txBox="1"/>
          <p:nvPr>
            <p:ph type="title"/>
          </p:nvPr>
        </p:nvSpPr>
        <p:spPr>
          <a:xfrm>
            <a:off x="264944" y="870271"/>
            <a:ext cx="7242601" cy="1119900"/>
          </a:xfrm>
          <a:prstGeom prst="rect">
            <a:avLst/>
          </a:prstGeom>
        </p:spPr>
        <p:txBody>
          <a:bodyPr anchor="t"/>
          <a:lstStyle>
            <a:lvl1pPr algn="l">
              <a:defRPr sz="2800">
                <a:latin typeface="Open Sans"/>
                <a:ea typeface="Open Sans"/>
                <a:cs typeface="Open Sans"/>
                <a:sym typeface="Open Sans"/>
              </a:defRPr>
            </a:lvl1pPr>
          </a:lstStyle>
          <a:p>
            <a:pPr/>
            <a:r>
              <a:t>Title Text</a:t>
            </a:r>
          </a:p>
        </p:txBody>
      </p:sp>
      <p:sp>
        <p:nvSpPr>
          <p:cNvPr id="131" name="Body Level One…"/>
          <p:cNvSpPr txBox="1"/>
          <p:nvPr>
            <p:ph type="body" idx="1"/>
          </p:nvPr>
        </p:nvSpPr>
        <p:spPr>
          <a:xfrm>
            <a:off x="264944" y="2253728"/>
            <a:ext cx="7242601" cy="6239702"/>
          </a:xfrm>
          <a:prstGeom prst="rect">
            <a:avLst/>
          </a:prstGeom>
        </p:spPr>
        <p:txBody>
          <a:bodyPr/>
          <a:lstStyle>
            <a:lvl1pPr marL="457200" indent="-342900" algn="l">
              <a:lnSpc>
                <a:spcPct val="115000"/>
              </a:lnSpc>
              <a:buClr>
                <a:schemeClr val="accent2">
                  <a:lumOff val="21764"/>
                </a:schemeClr>
              </a:buClr>
              <a:buSzPts val="1800"/>
              <a:buFont typeface="Helvetica"/>
              <a:buChar char="●"/>
              <a:defRPr sz="1800">
                <a:latin typeface="Open Sans"/>
                <a:ea typeface="Open Sans"/>
                <a:cs typeface="Open Sans"/>
                <a:sym typeface="Open Sans"/>
              </a:defRPr>
            </a:lvl1pPr>
            <a:lvl2pPr marL="1005114" indent="-408214" algn="l">
              <a:lnSpc>
                <a:spcPct val="115000"/>
              </a:lnSpc>
              <a:buClr>
                <a:schemeClr val="accent2">
                  <a:lumOff val="21764"/>
                </a:schemeClr>
              </a:buClr>
              <a:buSzPts val="1800"/>
              <a:buFont typeface="Helvetica"/>
              <a:buChar char="○"/>
              <a:defRPr sz="1800">
                <a:latin typeface="Open Sans"/>
                <a:ea typeface="Open Sans"/>
                <a:cs typeface="Open Sans"/>
                <a:sym typeface="Open Sans"/>
              </a:defRPr>
            </a:lvl2pPr>
            <a:lvl3pPr marL="1462314" indent="-408214" algn="l">
              <a:lnSpc>
                <a:spcPct val="115000"/>
              </a:lnSpc>
              <a:buClr>
                <a:schemeClr val="accent2">
                  <a:lumOff val="21764"/>
                </a:schemeClr>
              </a:buClr>
              <a:buSzPts val="1800"/>
              <a:buFont typeface="Helvetica"/>
              <a:buChar char="■"/>
              <a:defRPr sz="1800">
                <a:latin typeface="Open Sans"/>
                <a:ea typeface="Open Sans"/>
                <a:cs typeface="Open Sans"/>
                <a:sym typeface="Open Sans"/>
              </a:defRPr>
            </a:lvl3pPr>
            <a:lvl4pPr marL="1919514" indent="-408214" algn="l">
              <a:lnSpc>
                <a:spcPct val="115000"/>
              </a:lnSpc>
              <a:buClr>
                <a:schemeClr val="accent2">
                  <a:lumOff val="21764"/>
                </a:schemeClr>
              </a:buClr>
              <a:buSzPts val="1800"/>
              <a:buFont typeface="Helvetica"/>
              <a:buChar char="●"/>
              <a:defRPr sz="1800">
                <a:latin typeface="Open Sans"/>
                <a:ea typeface="Open Sans"/>
                <a:cs typeface="Open Sans"/>
                <a:sym typeface="Open Sans"/>
              </a:defRPr>
            </a:lvl4pPr>
            <a:lvl5pPr marL="2376714" indent="-408214" algn="l">
              <a:lnSpc>
                <a:spcPct val="115000"/>
              </a:lnSpc>
              <a:buClr>
                <a:schemeClr val="accent2">
                  <a:lumOff val="21764"/>
                </a:schemeClr>
              </a:buClr>
              <a:buSzPts val="1800"/>
              <a:buFont typeface="Helvetica"/>
              <a:buChar char="○"/>
              <a:defRPr sz="1800">
                <a:latin typeface="Open Sans"/>
                <a:ea typeface="Open Sans"/>
                <a:cs typeface="Open Sans"/>
                <a:sym typeface="Open Sans"/>
              </a:defRPr>
            </a:lvl5pPr>
          </a:lstStyle>
          <a:p>
            <a:pPr/>
            <a:r>
              <a:t>Body Level One</a:t>
            </a:r>
          </a:p>
          <a:p>
            <a:pPr lvl="1"/>
            <a:r>
              <a:t>Body Level Two</a:t>
            </a:r>
          </a:p>
          <a:p>
            <a:pPr lvl="2"/>
            <a:r>
              <a:t>Body Level Three</a:t>
            </a:r>
          </a:p>
          <a:p>
            <a:pPr lvl="3"/>
            <a:r>
              <a:t>Body Level Four</a:t>
            </a:r>
          </a:p>
          <a:p>
            <a:pPr lvl="4"/>
            <a:r>
              <a:t>Body Level Five</a:t>
            </a:r>
          </a:p>
        </p:txBody>
      </p:sp>
      <p:sp>
        <p:nvSpPr>
          <p:cNvPr id="132"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TITLE_AND_TWO_COLUMNS">
    <p:spTree>
      <p:nvGrpSpPr>
        <p:cNvPr id="1" name=""/>
        <p:cNvGrpSpPr/>
        <p:nvPr/>
      </p:nvGrpSpPr>
      <p:grpSpPr>
        <a:xfrm>
          <a:off x="0" y="0"/>
          <a:ext cx="0" cy="0"/>
          <a:chOff x="0" y="0"/>
          <a:chExt cx="0" cy="0"/>
        </a:xfrm>
      </p:grpSpPr>
      <p:sp>
        <p:nvSpPr>
          <p:cNvPr id="139" name="Google Shape;53;p13"/>
          <p:cNvSpPr/>
          <p:nvPr/>
        </p:nvSpPr>
        <p:spPr>
          <a:xfrm>
            <a:off x="-11" y="964430"/>
            <a:ext cx="32400" cy="931501"/>
          </a:xfrm>
          <a:prstGeom prst="rect">
            <a:avLst/>
          </a:prstGeom>
          <a:solidFill>
            <a:srgbClr val="02B4E5"/>
          </a:solidFill>
          <a:ln w="12700">
            <a:miter lim="400000"/>
          </a:ln>
        </p:spPr>
        <p:txBody>
          <a:bodyPr lIns="45719" rIns="45719" anchor="ctr"/>
          <a:lstStyle/>
          <a:p>
            <a:pPr algn="ctr">
              <a:defRPr sz="1200">
                <a:solidFill>
                  <a:srgbClr val="FFFFFF"/>
                </a:solidFill>
                <a:latin typeface="Helvetica Neue"/>
                <a:ea typeface="Helvetica Neue"/>
                <a:cs typeface="Helvetica Neue"/>
                <a:sym typeface="Helvetica Neue"/>
              </a:defRPr>
            </a:pPr>
          </a:p>
        </p:txBody>
      </p:sp>
      <p:pic>
        <p:nvPicPr>
          <p:cNvPr id="140" name="Google Shape;54;p13" descr="Google Shape;54;p13"/>
          <p:cNvPicPr>
            <a:picLocks noChangeAspect="1"/>
          </p:cNvPicPr>
          <p:nvPr/>
        </p:nvPicPr>
        <p:blipFill>
          <a:blip r:embed="rId2">
            <a:extLst/>
          </a:blip>
          <a:stretch>
            <a:fillRect/>
          </a:stretch>
        </p:blipFill>
        <p:spPr>
          <a:xfrm>
            <a:off x="6744175" y="8934688"/>
            <a:ext cx="808096" cy="273149"/>
          </a:xfrm>
          <a:prstGeom prst="rect">
            <a:avLst/>
          </a:prstGeom>
          <a:ln w="12700">
            <a:miter lim="400000"/>
          </a:ln>
        </p:spPr>
      </p:pic>
      <p:sp>
        <p:nvSpPr>
          <p:cNvPr id="141" name="Title Text"/>
          <p:cNvSpPr txBox="1"/>
          <p:nvPr>
            <p:ph type="title"/>
          </p:nvPr>
        </p:nvSpPr>
        <p:spPr>
          <a:xfrm>
            <a:off x="264944" y="870271"/>
            <a:ext cx="7242601" cy="1119900"/>
          </a:xfrm>
          <a:prstGeom prst="rect">
            <a:avLst/>
          </a:prstGeom>
        </p:spPr>
        <p:txBody>
          <a:bodyPr anchor="t"/>
          <a:lstStyle>
            <a:lvl1pPr algn="l">
              <a:defRPr sz="2800">
                <a:latin typeface="Open Sans"/>
                <a:ea typeface="Open Sans"/>
                <a:cs typeface="Open Sans"/>
                <a:sym typeface="Open Sans"/>
              </a:defRPr>
            </a:lvl1pPr>
          </a:lstStyle>
          <a:p>
            <a:pPr/>
            <a:r>
              <a:t>Title Text</a:t>
            </a:r>
          </a:p>
        </p:txBody>
      </p:sp>
      <p:sp>
        <p:nvSpPr>
          <p:cNvPr id="142" name="Body Level One…"/>
          <p:cNvSpPr txBox="1"/>
          <p:nvPr>
            <p:ph type="body" sz="half" idx="1"/>
          </p:nvPr>
        </p:nvSpPr>
        <p:spPr>
          <a:xfrm>
            <a:off x="264944" y="2253728"/>
            <a:ext cx="3399901" cy="6681001"/>
          </a:xfrm>
          <a:prstGeom prst="rect">
            <a:avLst/>
          </a:prstGeom>
        </p:spPr>
        <p:txBody>
          <a:bodyPr/>
          <a:lstStyle>
            <a:lvl1pPr marL="457200" indent="-317500" algn="l">
              <a:lnSpc>
                <a:spcPct val="115000"/>
              </a:lnSpc>
              <a:buClr>
                <a:schemeClr val="accent2">
                  <a:lumOff val="21764"/>
                </a:schemeClr>
              </a:buClr>
              <a:buSzPts val="1400"/>
              <a:buFont typeface="Helvetica"/>
              <a:buChar char="●"/>
              <a:defRPr sz="1400">
                <a:latin typeface="Open Sans"/>
                <a:ea typeface="Open Sans"/>
                <a:cs typeface="Open Sans"/>
                <a:sym typeface="Open Sans"/>
              </a:defRPr>
            </a:lvl1pPr>
            <a:lvl2pPr marL="965200" indent="-355600" algn="l">
              <a:lnSpc>
                <a:spcPct val="115000"/>
              </a:lnSpc>
              <a:buClr>
                <a:schemeClr val="accent2">
                  <a:lumOff val="21764"/>
                </a:schemeClr>
              </a:buClr>
              <a:buSzPts val="1400"/>
              <a:buFont typeface="Helvetica"/>
              <a:buChar char="○"/>
              <a:defRPr sz="1400">
                <a:latin typeface="Open Sans"/>
                <a:ea typeface="Open Sans"/>
                <a:cs typeface="Open Sans"/>
                <a:sym typeface="Open Sans"/>
              </a:defRPr>
            </a:lvl2pPr>
            <a:lvl3pPr marL="1422400" indent="-355600" algn="l">
              <a:lnSpc>
                <a:spcPct val="115000"/>
              </a:lnSpc>
              <a:buClr>
                <a:schemeClr val="accent2">
                  <a:lumOff val="21764"/>
                </a:schemeClr>
              </a:buClr>
              <a:buSzPts val="1400"/>
              <a:buFont typeface="Helvetica"/>
              <a:buChar char="■"/>
              <a:defRPr sz="1400">
                <a:latin typeface="Open Sans"/>
                <a:ea typeface="Open Sans"/>
                <a:cs typeface="Open Sans"/>
                <a:sym typeface="Open Sans"/>
              </a:defRPr>
            </a:lvl3pPr>
            <a:lvl4pPr marL="1879600" indent="-355600" algn="l">
              <a:lnSpc>
                <a:spcPct val="115000"/>
              </a:lnSpc>
              <a:buClr>
                <a:schemeClr val="accent2">
                  <a:lumOff val="21764"/>
                </a:schemeClr>
              </a:buClr>
              <a:buSzPts val="1400"/>
              <a:buFont typeface="Helvetica"/>
              <a:buChar char="●"/>
              <a:defRPr sz="1400">
                <a:latin typeface="Open Sans"/>
                <a:ea typeface="Open Sans"/>
                <a:cs typeface="Open Sans"/>
                <a:sym typeface="Open Sans"/>
              </a:defRPr>
            </a:lvl4pPr>
            <a:lvl5pPr marL="2336800" indent="-355600" algn="l">
              <a:lnSpc>
                <a:spcPct val="115000"/>
              </a:lnSpc>
              <a:buClr>
                <a:schemeClr val="accent2">
                  <a:lumOff val="21764"/>
                </a:schemeClr>
              </a:buClr>
              <a:buSzPts val="1400"/>
              <a:buFont typeface="Helvetica"/>
              <a:buChar char="○"/>
              <a:defRPr sz="1400">
                <a:latin typeface="Open Sans"/>
                <a:ea typeface="Open Sans"/>
                <a:cs typeface="Open Sans"/>
                <a:sym typeface="Open Sans"/>
              </a:defRPr>
            </a:lvl5pPr>
          </a:lstStyle>
          <a:p>
            <a:pPr/>
            <a:r>
              <a:t>Body Level One</a:t>
            </a:r>
          </a:p>
          <a:p>
            <a:pPr lvl="1"/>
            <a:r>
              <a:t>Body Level Two</a:t>
            </a:r>
          </a:p>
          <a:p>
            <a:pPr lvl="2"/>
            <a:r>
              <a:t>Body Level Three</a:t>
            </a:r>
          </a:p>
          <a:p>
            <a:pPr lvl="3"/>
            <a:r>
              <a:t>Body Level Four</a:t>
            </a:r>
          </a:p>
          <a:p>
            <a:pPr lvl="4"/>
            <a:r>
              <a:t>Body Level Five</a:t>
            </a:r>
          </a:p>
        </p:txBody>
      </p:sp>
      <p:sp>
        <p:nvSpPr>
          <p:cNvPr id="143" name="Google Shape;66;p17"/>
          <p:cNvSpPr txBox="1"/>
          <p:nvPr>
            <p:ph type="body" sz="half" idx="13"/>
          </p:nvPr>
        </p:nvSpPr>
        <p:spPr>
          <a:xfrm>
            <a:off x="4107539" y="2253728"/>
            <a:ext cx="3399901" cy="6681001"/>
          </a:xfrm>
          <a:prstGeom prst="rect">
            <a:avLst/>
          </a:prstGeom>
        </p:spPr>
        <p:txBody>
          <a:bodyPr/>
          <a:lstStyle/>
          <a:p>
            <a:pPr marL="457200" indent="-317500" algn="l">
              <a:lnSpc>
                <a:spcPct val="115000"/>
              </a:lnSpc>
              <a:buClr>
                <a:schemeClr val="accent2">
                  <a:lumOff val="21764"/>
                </a:schemeClr>
              </a:buClr>
              <a:buSzPts val="1400"/>
              <a:buFont typeface="Helvetica"/>
              <a:buChar char="●"/>
              <a:defRPr sz="1400">
                <a:latin typeface="Open Sans"/>
                <a:ea typeface="Open Sans"/>
                <a:cs typeface="Open Sans"/>
                <a:sym typeface="Open Sans"/>
              </a:defRPr>
            </a:pPr>
          </a:p>
        </p:txBody>
      </p:sp>
      <p:sp>
        <p:nvSpPr>
          <p:cNvPr id="144"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TITLE_ONLY">
    <p:spTree>
      <p:nvGrpSpPr>
        <p:cNvPr id="1" name=""/>
        <p:cNvGrpSpPr/>
        <p:nvPr/>
      </p:nvGrpSpPr>
      <p:grpSpPr>
        <a:xfrm>
          <a:off x="0" y="0"/>
          <a:ext cx="0" cy="0"/>
          <a:chOff x="0" y="0"/>
          <a:chExt cx="0" cy="0"/>
        </a:xfrm>
      </p:grpSpPr>
      <p:sp>
        <p:nvSpPr>
          <p:cNvPr id="151" name="Google Shape;53;p13"/>
          <p:cNvSpPr/>
          <p:nvPr/>
        </p:nvSpPr>
        <p:spPr>
          <a:xfrm>
            <a:off x="-11" y="964430"/>
            <a:ext cx="32400" cy="931501"/>
          </a:xfrm>
          <a:prstGeom prst="rect">
            <a:avLst/>
          </a:prstGeom>
          <a:solidFill>
            <a:srgbClr val="02B4E5"/>
          </a:solidFill>
          <a:ln w="12700">
            <a:miter lim="400000"/>
          </a:ln>
        </p:spPr>
        <p:txBody>
          <a:bodyPr lIns="45719" rIns="45719" anchor="ctr"/>
          <a:lstStyle/>
          <a:p>
            <a:pPr algn="ctr">
              <a:defRPr sz="1200">
                <a:solidFill>
                  <a:srgbClr val="FFFFFF"/>
                </a:solidFill>
                <a:latin typeface="Helvetica Neue"/>
                <a:ea typeface="Helvetica Neue"/>
                <a:cs typeface="Helvetica Neue"/>
                <a:sym typeface="Helvetica Neue"/>
              </a:defRPr>
            </a:pPr>
          </a:p>
        </p:txBody>
      </p:sp>
      <p:pic>
        <p:nvPicPr>
          <p:cNvPr id="152" name="Google Shape;54;p13" descr="Google Shape;54;p13"/>
          <p:cNvPicPr>
            <a:picLocks noChangeAspect="1"/>
          </p:cNvPicPr>
          <p:nvPr/>
        </p:nvPicPr>
        <p:blipFill>
          <a:blip r:embed="rId2">
            <a:extLst/>
          </a:blip>
          <a:stretch>
            <a:fillRect/>
          </a:stretch>
        </p:blipFill>
        <p:spPr>
          <a:xfrm>
            <a:off x="6744175" y="8934688"/>
            <a:ext cx="808096" cy="273149"/>
          </a:xfrm>
          <a:prstGeom prst="rect">
            <a:avLst/>
          </a:prstGeom>
          <a:ln w="12700">
            <a:miter lim="400000"/>
          </a:ln>
        </p:spPr>
      </p:pic>
      <p:sp>
        <p:nvSpPr>
          <p:cNvPr id="153" name="Title Text"/>
          <p:cNvSpPr txBox="1"/>
          <p:nvPr>
            <p:ph type="title"/>
          </p:nvPr>
        </p:nvSpPr>
        <p:spPr>
          <a:xfrm>
            <a:off x="264944" y="870271"/>
            <a:ext cx="7242601" cy="1119900"/>
          </a:xfrm>
          <a:prstGeom prst="rect">
            <a:avLst/>
          </a:prstGeom>
        </p:spPr>
        <p:txBody>
          <a:bodyPr anchor="t"/>
          <a:lstStyle>
            <a:lvl1pPr algn="l">
              <a:defRPr sz="2800">
                <a:latin typeface="Open Sans"/>
                <a:ea typeface="Open Sans"/>
                <a:cs typeface="Open Sans"/>
                <a:sym typeface="Open Sans"/>
              </a:defRPr>
            </a:lvl1pPr>
          </a:lstStyle>
          <a:p>
            <a:pPr/>
            <a:r>
              <a:t>Title Text</a:t>
            </a:r>
          </a:p>
        </p:txBody>
      </p:sp>
      <p:sp>
        <p:nvSpPr>
          <p:cNvPr id="154"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1" showMasterPhAnim="1">
  <p:cSld name="ONE_COLUMN_TEXT">
    <p:spTree>
      <p:nvGrpSpPr>
        <p:cNvPr id="1" name=""/>
        <p:cNvGrpSpPr/>
        <p:nvPr/>
      </p:nvGrpSpPr>
      <p:grpSpPr>
        <a:xfrm>
          <a:off x="0" y="0"/>
          <a:ext cx="0" cy="0"/>
          <a:chOff x="0" y="0"/>
          <a:chExt cx="0" cy="0"/>
        </a:xfrm>
      </p:grpSpPr>
      <p:sp>
        <p:nvSpPr>
          <p:cNvPr id="161" name="Google Shape;53;p13"/>
          <p:cNvSpPr/>
          <p:nvPr/>
        </p:nvSpPr>
        <p:spPr>
          <a:xfrm>
            <a:off x="-11" y="964430"/>
            <a:ext cx="32400" cy="931501"/>
          </a:xfrm>
          <a:prstGeom prst="rect">
            <a:avLst/>
          </a:prstGeom>
          <a:solidFill>
            <a:srgbClr val="02B4E5"/>
          </a:solidFill>
          <a:ln w="12700">
            <a:miter lim="400000"/>
          </a:ln>
        </p:spPr>
        <p:txBody>
          <a:bodyPr lIns="45719" rIns="45719" anchor="ctr"/>
          <a:lstStyle/>
          <a:p>
            <a:pPr algn="ctr">
              <a:defRPr sz="1200">
                <a:solidFill>
                  <a:srgbClr val="FFFFFF"/>
                </a:solidFill>
                <a:latin typeface="Helvetica Neue"/>
                <a:ea typeface="Helvetica Neue"/>
                <a:cs typeface="Helvetica Neue"/>
                <a:sym typeface="Helvetica Neue"/>
              </a:defRPr>
            </a:pPr>
          </a:p>
        </p:txBody>
      </p:sp>
      <p:pic>
        <p:nvPicPr>
          <p:cNvPr id="162" name="Google Shape;54;p13" descr="Google Shape;54;p13"/>
          <p:cNvPicPr>
            <a:picLocks noChangeAspect="1"/>
          </p:cNvPicPr>
          <p:nvPr/>
        </p:nvPicPr>
        <p:blipFill>
          <a:blip r:embed="rId2">
            <a:extLst/>
          </a:blip>
          <a:stretch>
            <a:fillRect/>
          </a:stretch>
        </p:blipFill>
        <p:spPr>
          <a:xfrm>
            <a:off x="6744175" y="8934688"/>
            <a:ext cx="808096" cy="273149"/>
          </a:xfrm>
          <a:prstGeom prst="rect">
            <a:avLst/>
          </a:prstGeom>
          <a:ln w="12700">
            <a:miter lim="400000"/>
          </a:ln>
        </p:spPr>
      </p:pic>
      <p:sp>
        <p:nvSpPr>
          <p:cNvPr id="163" name="Title Text"/>
          <p:cNvSpPr txBox="1"/>
          <p:nvPr>
            <p:ph type="title"/>
          </p:nvPr>
        </p:nvSpPr>
        <p:spPr>
          <a:xfrm>
            <a:off x="264944" y="1086507"/>
            <a:ext cx="2386802" cy="1477801"/>
          </a:xfrm>
          <a:prstGeom prst="rect">
            <a:avLst/>
          </a:prstGeom>
        </p:spPr>
        <p:txBody>
          <a:bodyPr/>
          <a:lstStyle>
            <a:lvl1pPr algn="l">
              <a:defRPr sz="2400">
                <a:latin typeface="Open Sans"/>
                <a:ea typeface="Open Sans"/>
                <a:cs typeface="Open Sans"/>
                <a:sym typeface="Open Sans"/>
              </a:defRPr>
            </a:lvl1pPr>
          </a:lstStyle>
          <a:p>
            <a:pPr/>
            <a:r>
              <a:t>Title Text</a:t>
            </a:r>
          </a:p>
        </p:txBody>
      </p:sp>
      <p:sp>
        <p:nvSpPr>
          <p:cNvPr id="164" name="Body Level One…"/>
          <p:cNvSpPr txBox="1"/>
          <p:nvPr>
            <p:ph type="body" sz="quarter" idx="1"/>
          </p:nvPr>
        </p:nvSpPr>
        <p:spPr>
          <a:xfrm>
            <a:off x="264944" y="2717439"/>
            <a:ext cx="2386802" cy="6217501"/>
          </a:xfrm>
          <a:prstGeom prst="rect">
            <a:avLst/>
          </a:prstGeom>
        </p:spPr>
        <p:txBody>
          <a:bodyPr/>
          <a:lstStyle>
            <a:lvl1pPr marL="457200" indent="-304800" algn="l">
              <a:lnSpc>
                <a:spcPct val="115000"/>
              </a:lnSpc>
              <a:buClr>
                <a:schemeClr val="accent2">
                  <a:lumOff val="21764"/>
                </a:schemeClr>
              </a:buClr>
              <a:buSzPts val="1200"/>
              <a:buFont typeface="Helvetica"/>
              <a:buChar char="●"/>
              <a:defRPr sz="1200">
                <a:latin typeface="Open Sans"/>
                <a:ea typeface="Open Sans"/>
                <a:cs typeface="Open Sans"/>
                <a:sym typeface="Open Sans"/>
              </a:defRPr>
            </a:lvl1pPr>
            <a:lvl2pPr marL="914400" indent="-304800" algn="l">
              <a:lnSpc>
                <a:spcPct val="115000"/>
              </a:lnSpc>
              <a:buClr>
                <a:schemeClr val="accent2">
                  <a:lumOff val="21764"/>
                </a:schemeClr>
              </a:buClr>
              <a:buSzPts val="1200"/>
              <a:buFont typeface="Helvetica"/>
              <a:buChar char="○"/>
              <a:defRPr sz="1200">
                <a:latin typeface="Open Sans"/>
                <a:ea typeface="Open Sans"/>
                <a:cs typeface="Open Sans"/>
                <a:sym typeface="Open Sans"/>
              </a:defRPr>
            </a:lvl2pPr>
            <a:lvl3pPr marL="1371600" indent="-304800" algn="l">
              <a:lnSpc>
                <a:spcPct val="115000"/>
              </a:lnSpc>
              <a:buClr>
                <a:schemeClr val="accent2">
                  <a:lumOff val="21764"/>
                </a:schemeClr>
              </a:buClr>
              <a:buSzPts val="1200"/>
              <a:buFont typeface="Helvetica"/>
              <a:buChar char="■"/>
              <a:defRPr sz="1200">
                <a:latin typeface="Open Sans"/>
                <a:ea typeface="Open Sans"/>
                <a:cs typeface="Open Sans"/>
                <a:sym typeface="Open Sans"/>
              </a:defRPr>
            </a:lvl3pPr>
            <a:lvl4pPr marL="1828800" indent="-304800" algn="l">
              <a:lnSpc>
                <a:spcPct val="115000"/>
              </a:lnSpc>
              <a:buClr>
                <a:schemeClr val="accent2">
                  <a:lumOff val="21764"/>
                </a:schemeClr>
              </a:buClr>
              <a:buSzPts val="1200"/>
              <a:buFont typeface="Helvetica"/>
              <a:buChar char="●"/>
              <a:defRPr sz="1200">
                <a:latin typeface="Open Sans"/>
                <a:ea typeface="Open Sans"/>
                <a:cs typeface="Open Sans"/>
                <a:sym typeface="Open Sans"/>
              </a:defRPr>
            </a:lvl4pPr>
            <a:lvl5pPr marL="2286000" indent="-304800" algn="l">
              <a:lnSpc>
                <a:spcPct val="115000"/>
              </a:lnSpc>
              <a:buClr>
                <a:schemeClr val="accent2">
                  <a:lumOff val="21764"/>
                </a:schemeClr>
              </a:buClr>
              <a:buSzPts val="1200"/>
              <a:buFont typeface="Helvetica"/>
              <a:buChar char="○"/>
              <a:defRPr sz="1200">
                <a:latin typeface="Open Sans"/>
                <a:ea typeface="Open Sans"/>
                <a:cs typeface="Open Sans"/>
                <a:sym typeface="Open Sans"/>
              </a:defRPr>
            </a:lvl5pPr>
          </a:lstStyle>
          <a:p>
            <a:pPr/>
            <a:r>
              <a:t>Body Level One</a:t>
            </a:r>
          </a:p>
          <a:p>
            <a:pPr lvl="1"/>
            <a:r>
              <a:t>Body Level Two</a:t>
            </a:r>
          </a:p>
          <a:p>
            <a:pPr lvl="2"/>
            <a:r>
              <a:t>Body Level Three</a:t>
            </a:r>
          </a:p>
          <a:p>
            <a:pPr lvl="3"/>
            <a:r>
              <a:t>Body Level Four</a:t>
            </a:r>
          </a:p>
          <a:p>
            <a:pPr lvl="4"/>
            <a:r>
              <a:t>Body Level Five</a:t>
            </a:r>
          </a:p>
        </p:txBody>
      </p:sp>
      <p:sp>
        <p:nvSpPr>
          <p:cNvPr id="165"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1" showMasterPhAnim="1">
  <p:cSld name="MAIN_POINT">
    <p:spTree>
      <p:nvGrpSpPr>
        <p:cNvPr id="1" name=""/>
        <p:cNvGrpSpPr/>
        <p:nvPr/>
      </p:nvGrpSpPr>
      <p:grpSpPr>
        <a:xfrm>
          <a:off x="0" y="0"/>
          <a:ext cx="0" cy="0"/>
          <a:chOff x="0" y="0"/>
          <a:chExt cx="0" cy="0"/>
        </a:xfrm>
      </p:grpSpPr>
      <p:sp>
        <p:nvSpPr>
          <p:cNvPr id="172" name="Google Shape;53;p13"/>
          <p:cNvSpPr/>
          <p:nvPr/>
        </p:nvSpPr>
        <p:spPr>
          <a:xfrm>
            <a:off x="-11" y="964430"/>
            <a:ext cx="32400" cy="931501"/>
          </a:xfrm>
          <a:prstGeom prst="rect">
            <a:avLst/>
          </a:prstGeom>
          <a:solidFill>
            <a:srgbClr val="02B4E5"/>
          </a:solidFill>
          <a:ln w="12700">
            <a:miter lim="400000"/>
          </a:ln>
        </p:spPr>
        <p:txBody>
          <a:bodyPr lIns="45719" rIns="45719" anchor="ctr"/>
          <a:lstStyle/>
          <a:p>
            <a:pPr algn="ctr">
              <a:defRPr sz="1200">
                <a:solidFill>
                  <a:srgbClr val="FFFFFF"/>
                </a:solidFill>
                <a:latin typeface="Helvetica Neue"/>
                <a:ea typeface="Helvetica Neue"/>
                <a:cs typeface="Helvetica Neue"/>
                <a:sym typeface="Helvetica Neue"/>
              </a:defRPr>
            </a:pPr>
          </a:p>
        </p:txBody>
      </p:sp>
      <p:pic>
        <p:nvPicPr>
          <p:cNvPr id="173" name="Google Shape;54;p13" descr="Google Shape;54;p13"/>
          <p:cNvPicPr>
            <a:picLocks noChangeAspect="1"/>
          </p:cNvPicPr>
          <p:nvPr/>
        </p:nvPicPr>
        <p:blipFill>
          <a:blip r:embed="rId2">
            <a:extLst/>
          </a:blip>
          <a:stretch>
            <a:fillRect/>
          </a:stretch>
        </p:blipFill>
        <p:spPr>
          <a:xfrm>
            <a:off x="6744175" y="8934688"/>
            <a:ext cx="808096" cy="273149"/>
          </a:xfrm>
          <a:prstGeom prst="rect">
            <a:avLst/>
          </a:prstGeom>
          <a:ln w="12700">
            <a:miter lim="400000"/>
          </a:ln>
        </p:spPr>
      </p:pic>
      <p:sp>
        <p:nvSpPr>
          <p:cNvPr id="174" name="Title Text"/>
          <p:cNvSpPr txBox="1"/>
          <p:nvPr>
            <p:ph type="title"/>
          </p:nvPr>
        </p:nvSpPr>
        <p:spPr>
          <a:xfrm>
            <a:off x="416712" y="880292"/>
            <a:ext cx="5412601" cy="7999802"/>
          </a:xfrm>
          <a:prstGeom prst="rect">
            <a:avLst/>
          </a:prstGeom>
        </p:spPr>
        <p:txBody>
          <a:bodyPr anchor="ctr"/>
          <a:lstStyle>
            <a:lvl1pPr algn="l">
              <a:defRPr sz="4800">
                <a:latin typeface="Open Sans"/>
                <a:ea typeface="Open Sans"/>
                <a:cs typeface="Open Sans"/>
                <a:sym typeface="Open Sans"/>
              </a:defRPr>
            </a:lvl1pPr>
          </a:lstStyle>
          <a:p>
            <a:pPr/>
            <a:r>
              <a:t>Title Text</a:t>
            </a:r>
          </a:p>
        </p:txBody>
      </p:sp>
      <p:sp>
        <p:nvSpPr>
          <p:cNvPr id="175"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1" showMasterPhAnim="1">
  <p:cSld name="SECTION_TITLE_AND_DESCRIPTION">
    <p:spTree>
      <p:nvGrpSpPr>
        <p:cNvPr id="1" name=""/>
        <p:cNvGrpSpPr/>
        <p:nvPr/>
      </p:nvGrpSpPr>
      <p:grpSpPr>
        <a:xfrm>
          <a:off x="0" y="0"/>
          <a:ext cx="0" cy="0"/>
          <a:chOff x="0" y="0"/>
          <a:chExt cx="0" cy="0"/>
        </a:xfrm>
      </p:grpSpPr>
      <p:sp>
        <p:nvSpPr>
          <p:cNvPr id="182" name="Google Shape;53;p13"/>
          <p:cNvSpPr/>
          <p:nvPr/>
        </p:nvSpPr>
        <p:spPr>
          <a:xfrm>
            <a:off x="-11" y="964430"/>
            <a:ext cx="32400" cy="931501"/>
          </a:xfrm>
          <a:prstGeom prst="rect">
            <a:avLst/>
          </a:prstGeom>
          <a:solidFill>
            <a:srgbClr val="02B4E5"/>
          </a:solidFill>
          <a:ln w="12700">
            <a:miter lim="400000"/>
          </a:ln>
        </p:spPr>
        <p:txBody>
          <a:bodyPr lIns="45719" rIns="45719" anchor="ctr"/>
          <a:lstStyle/>
          <a:p>
            <a:pPr algn="ctr">
              <a:defRPr sz="1200">
                <a:solidFill>
                  <a:srgbClr val="FFFFFF"/>
                </a:solidFill>
                <a:latin typeface="Helvetica Neue"/>
                <a:ea typeface="Helvetica Neue"/>
                <a:cs typeface="Helvetica Neue"/>
                <a:sym typeface="Helvetica Neue"/>
              </a:defRPr>
            </a:pPr>
          </a:p>
        </p:txBody>
      </p:sp>
      <p:pic>
        <p:nvPicPr>
          <p:cNvPr id="183" name="Google Shape;54;p13" descr="Google Shape;54;p13"/>
          <p:cNvPicPr>
            <a:picLocks noChangeAspect="1"/>
          </p:cNvPicPr>
          <p:nvPr/>
        </p:nvPicPr>
        <p:blipFill>
          <a:blip r:embed="rId2">
            <a:extLst/>
          </a:blip>
          <a:stretch>
            <a:fillRect/>
          </a:stretch>
        </p:blipFill>
        <p:spPr>
          <a:xfrm>
            <a:off x="6744175" y="8934688"/>
            <a:ext cx="808096" cy="273149"/>
          </a:xfrm>
          <a:prstGeom prst="rect">
            <a:avLst/>
          </a:prstGeom>
          <a:ln w="12700">
            <a:miter lim="400000"/>
          </a:ln>
        </p:spPr>
      </p:pic>
      <p:sp>
        <p:nvSpPr>
          <p:cNvPr id="184" name="Google Shape;75;p21"/>
          <p:cNvSpPr/>
          <p:nvPr/>
        </p:nvSpPr>
        <p:spPr>
          <a:xfrm>
            <a:off x="3886200" y="-244"/>
            <a:ext cx="3886200" cy="10058401"/>
          </a:xfrm>
          <a:prstGeom prst="rect">
            <a:avLst/>
          </a:prstGeom>
          <a:solidFill>
            <a:srgbClr val="EEEEEE"/>
          </a:solidFill>
          <a:ln w="12700">
            <a:miter lim="400000"/>
          </a:ln>
        </p:spPr>
        <p:txBody>
          <a:bodyPr lIns="45719" rIns="45719" anchor="ctr"/>
          <a:lstStyle/>
          <a:p>
            <a:pPr/>
          </a:p>
        </p:txBody>
      </p:sp>
      <p:sp>
        <p:nvSpPr>
          <p:cNvPr id="185" name="Title Text"/>
          <p:cNvSpPr txBox="1"/>
          <p:nvPr>
            <p:ph type="title"/>
          </p:nvPr>
        </p:nvSpPr>
        <p:spPr>
          <a:xfrm>
            <a:off x="225675" y="2411541"/>
            <a:ext cx="3438300" cy="2898601"/>
          </a:xfrm>
          <a:prstGeom prst="rect">
            <a:avLst/>
          </a:prstGeom>
        </p:spPr>
        <p:txBody>
          <a:bodyPr/>
          <a:lstStyle>
            <a:lvl1pPr>
              <a:defRPr sz="4200">
                <a:latin typeface="Open Sans"/>
                <a:ea typeface="Open Sans"/>
                <a:cs typeface="Open Sans"/>
                <a:sym typeface="Open Sans"/>
              </a:defRPr>
            </a:lvl1pPr>
          </a:lstStyle>
          <a:p>
            <a:pPr/>
            <a:r>
              <a:t>Title Text</a:t>
            </a:r>
          </a:p>
        </p:txBody>
      </p:sp>
      <p:sp>
        <p:nvSpPr>
          <p:cNvPr id="186" name="Body Level One…"/>
          <p:cNvSpPr txBox="1"/>
          <p:nvPr>
            <p:ph type="body" sz="quarter" idx="1"/>
          </p:nvPr>
        </p:nvSpPr>
        <p:spPr>
          <a:xfrm>
            <a:off x="225675" y="5481568"/>
            <a:ext cx="3438300" cy="2415301"/>
          </a:xfrm>
          <a:prstGeom prst="rect">
            <a:avLst/>
          </a:prstGeom>
        </p:spPr>
        <p:txBody>
          <a:bodyPr/>
          <a:lstStyle>
            <a:lvl1pPr>
              <a:defRPr sz="2100">
                <a:latin typeface="Open Sans"/>
                <a:ea typeface="Open Sans"/>
                <a:cs typeface="Open Sans"/>
                <a:sym typeface="Open Sans"/>
              </a:defRPr>
            </a:lvl1pPr>
            <a:lvl2pPr>
              <a:defRPr sz="2100">
                <a:latin typeface="Open Sans"/>
                <a:ea typeface="Open Sans"/>
                <a:cs typeface="Open Sans"/>
                <a:sym typeface="Open Sans"/>
              </a:defRPr>
            </a:lvl2pPr>
            <a:lvl3pPr>
              <a:defRPr sz="2100">
                <a:latin typeface="Open Sans"/>
                <a:ea typeface="Open Sans"/>
                <a:cs typeface="Open Sans"/>
                <a:sym typeface="Open Sans"/>
              </a:defRPr>
            </a:lvl3pPr>
            <a:lvl4pPr>
              <a:defRPr sz="2100">
                <a:latin typeface="Open Sans"/>
                <a:ea typeface="Open Sans"/>
                <a:cs typeface="Open Sans"/>
                <a:sym typeface="Open Sans"/>
              </a:defRPr>
            </a:lvl4pPr>
            <a:lvl5pPr>
              <a:defRPr sz="2100">
                <a:latin typeface="Open Sans"/>
                <a:ea typeface="Open Sans"/>
                <a:cs typeface="Open Sans"/>
                <a:sym typeface="Open Sans"/>
              </a:defRPr>
            </a:lvl5pPr>
          </a:lstStyle>
          <a:p>
            <a:pPr/>
            <a:r>
              <a:t>Body Level One</a:t>
            </a:r>
          </a:p>
          <a:p>
            <a:pPr lvl="1"/>
            <a:r>
              <a:t>Body Level Two</a:t>
            </a:r>
          </a:p>
          <a:p>
            <a:pPr lvl="2"/>
            <a:r>
              <a:t>Body Level Three</a:t>
            </a:r>
          </a:p>
          <a:p>
            <a:pPr lvl="3"/>
            <a:r>
              <a:t>Body Level Four</a:t>
            </a:r>
          </a:p>
          <a:p>
            <a:pPr lvl="4"/>
            <a:r>
              <a:t>Body Level Five</a:t>
            </a:r>
          </a:p>
        </p:txBody>
      </p:sp>
      <p:sp>
        <p:nvSpPr>
          <p:cNvPr id="187" name="Google Shape;78;p21"/>
          <p:cNvSpPr txBox="1"/>
          <p:nvPr>
            <p:ph type="body" sz="half" idx="13"/>
          </p:nvPr>
        </p:nvSpPr>
        <p:spPr>
          <a:xfrm>
            <a:off x="4198575" y="1415968"/>
            <a:ext cx="3261301" cy="7226102"/>
          </a:xfrm>
          <a:prstGeom prst="rect">
            <a:avLst/>
          </a:prstGeom>
        </p:spPr>
        <p:txBody>
          <a:bodyPr anchor="ctr"/>
          <a:lstStyle/>
          <a:p>
            <a:pPr marL="457200" indent="-342900" algn="l">
              <a:lnSpc>
                <a:spcPct val="115000"/>
              </a:lnSpc>
              <a:buClr>
                <a:schemeClr val="accent2">
                  <a:lumOff val="21764"/>
                </a:schemeClr>
              </a:buClr>
              <a:buSzPts val="1800"/>
              <a:buFont typeface="Helvetica"/>
              <a:buChar char="●"/>
              <a:defRPr sz="1800">
                <a:latin typeface="Open Sans"/>
                <a:ea typeface="Open Sans"/>
                <a:cs typeface="Open Sans"/>
                <a:sym typeface="Open Sans"/>
              </a:defRPr>
            </a:pPr>
          </a:p>
        </p:txBody>
      </p:sp>
      <p:sp>
        <p:nvSpPr>
          <p:cNvPr id="188"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SECTION_HEADER">
    <p:spTree>
      <p:nvGrpSpPr>
        <p:cNvPr id="1" name=""/>
        <p:cNvGrpSpPr/>
        <p:nvPr/>
      </p:nvGrpSpPr>
      <p:grpSpPr>
        <a:xfrm>
          <a:off x="0" y="0"/>
          <a:ext cx="0" cy="0"/>
          <a:chOff x="0" y="0"/>
          <a:chExt cx="0" cy="0"/>
        </a:xfrm>
      </p:grpSpPr>
      <p:sp>
        <p:nvSpPr>
          <p:cNvPr id="20" name="Title Text"/>
          <p:cNvSpPr txBox="1"/>
          <p:nvPr>
            <p:ph type="title"/>
          </p:nvPr>
        </p:nvSpPr>
        <p:spPr>
          <a:xfrm>
            <a:off x="264944" y="4206106"/>
            <a:ext cx="7242601" cy="1646101"/>
          </a:xfrm>
          <a:prstGeom prst="rect">
            <a:avLst/>
          </a:prstGeom>
        </p:spPr>
        <p:txBody>
          <a:bodyPr anchor="ctr"/>
          <a:lstStyle>
            <a:lvl1pPr>
              <a:defRPr sz="3600"/>
            </a:lvl1pPr>
          </a:lstStyle>
          <a:p>
            <a:pPr/>
            <a:r>
              <a:t>Title Text</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1" showMasterPhAnim="1">
  <p:cSld name="CAPTION_ONLY">
    <p:spTree>
      <p:nvGrpSpPr>
        <p:cNvPr id="1" name=""/>
        <p:cNvGrpSpPr/>
        <p:nvPr/>
      </p:nvGrpSpPr>
      <p:grpSpPr>
        <a:xfrm>
          <a:off x="0" y="0"/>
          <a:ext cx="0" cy="0"/>
          <a:chOff x="0" y="0"/>
          <a:chExt cx="0" cy="0"/>
        </a:xfrm>
      </p:grpSpPr>
      <p:sp>
        <p:nvSpPr>
          <p:cNvPr id="195" name="Google Shape;53;p13"/>
          <p:cNvSpPr/>
          <p:nvPr/>
        </p:nvSpPr>
        <p:spPr>
          <a:xfrm>
            <a:off x="-11" y="964430"/>
            <a:ext cx="32400" cy="931501"/>
          </a:xfrm>
          <a:prstGeom prst="rect">
            <a:avLst/>
          </a:prstGeom>
          <a:solidFill>
            <a:srgbClr val="02B4E5"/>
          </a:solidFill>
          <a:ln w="12700">
            <a:miter lim="400000"/>
          </a:ln>
        </p:spPr>
        <p:txBody>
          <a:bodyPr lIns="45719" rIns="45719" anchor="ctr"/>
          <a:lstStyle/>
          <a:p>
            <a:pPr algn="ctr">
              <a:defRPr sz="1200">
                <a:solidFill>
                  <a:srgbClr val="FFFFFF"/>
                </a:solidFill>
                <a:latin typeface="Helvetica Neue"/>
                <a:ea typeface="Helvetica Neue"/>
                <a:cs typeface="Helvetica Neue"/>
                <a:sym typeface="Helvetica Neue"/>
              </a:defRPr>
            </a:pPr>
          </a:p>
        </p:txBody>
      </p:sp>
      <p:pic>
        <p:nvPicPr>
          <p:cNvPr id="196" name="Google Shape;54;p13" descr="Google Shape;54;p13"/>
          <p:cNvPicPr>
            <a:picLocks noChangeAspect="1"/>
          </p:cNvPicPr>
          <p:nvPr/>
        </p:nvPicPr>
        <p:blipFill>
          <a:blip r:embed="rId2">
            <a:extLst/>
          </a:blip>
          <a:stretch>
            <a:fillRect/>
          </a:stretch>
        </p:blipFill>
        <p:spPr>
          <a:xfrm>
            <a:off x="6744175" y="8934688"/>
            <a:ext cx="808096" cy="273149"/>
          </a:xfrm>
          <a:prstGeom prst="rect">
            <a:avLst/>
          </a:prstGeom>
          <a:ln w="12700">
            <a:miter lim="400000"/>
          </a:ln>
        </p:spPr>
      </p:pic>
      <p:sp>
        <p:nvSpPr>
          <p:cNvPr id="197" name="Body Level One…"/>
          <p:cNvSpPr txBox="1"/>
          <p:nvPr>
            <p:ph type="body" sz="quarter" idx="1"/>
          </p:nvPr>
        </p:nvSpPr>
        <p:spPr>
          <a:xfrm>
            <a:off x="264944" y="8273123"/>
            <a:ext cx="5099101" cy="1183201"/>
          </a:xfrm>
          <a:prstGeom prst="rect">
            <a:avLst/>
          </a:prstGeom>
        </p:spPr>
        <p:txBody>
          <a:bodyPr anchor="ctr"/>
          <a:lstStyle>
            <a:lvl1pPr marL="228600" indent="0" algn="l">
              <a:defRPr sz="1800">
                <a:latin typeface="Open Sans"/>
                <a:ea typeface="Open Sans"/>
                <a:cs typeface="Open Sans"/>
                <a:sym typeface="Open Sans"/>
              </a:defRPr>
            </a:lvl1pPr>
            <a:lvl2pPr marL="1005114" indent="-408214" algn="l">
              <a:buSzPts val="1800"/>
              <a:buChar char="○"/>
              <a:defRPr sz="1800">
                <a:latin typeface="Open Sans"/>
                <a:ea typeface="Open Sans"/>
                <a:cs typeface="Open Sans"/>
                <a:sym typeface="Open Sans"/>
              </a:defRPr>
            </a:lvl2pPr>
            <a:lvl3pPr marL="1462314" indent="-408214" algn="l">
              <a:buSzPts val="1800"/>
              <a:buChar char="■"/>
              <a:defRPr sz="1800">
                <a:latin typeface="Open Sans"/>
                <a:ea typeface="Open Sans"/>
                <a:cs typeface="Open Sans"/>
                <a:sym typeface="Open Sans"/>
              </a:defRPr>
            </a:lvl3pPr>
            <a:lvl4pPr marL="1919514" indent="-408214" algn="l">
              <a:buSzPts val="1800"/>
              <a:buChar char="●"/>
              <a:defRPr sz="1800">
                <a:latin typeface="Open Sans"/>
                <a:ea typeface="Open Sans"/>
                <a:cs typeface="Open Sans"/>
                <a:sym typeface="Open Sans"/>
              </a:defRPr>
            </a:lvl4pPr>
            <a:lvl5pPr marL="2376714" indent="-408214" algn="l">
              <a:buSzPts val="1800"/>
              <a:buChar char="○"/>
              <a:defRPr sz="1800">
                <a:latin typeface="Open Sans"/>
                <a:ea typeface="Open Sans"/>
                <a:cs typeface="Open Sans"/>
                <a:sym typeface="Open Sans"/>
              </a:defRPr>
            </a:lvl5pPr>
          </a:lstStyle>
          <a:p>
            <a:pPr/>
            <a:r>
              <a:t>Body Level One</a:t>
            </a:r>
          </a:p>
          <a:p>
            <a:pPr lvl="1"/>
            <a:r>
              <a:t>Body Level Two</a:t>
            </a:r>
          </a:p>
          <a:p>
            <a:pPr lvl="2"/>
            <a:r>
              <a:t>Body Level Three</a:t>
            </a:r>
          </a:p>
          <a:p>
            <a:pPr lvl="3"/>
            <a:r>
              <a:t>Body Level Four</a:t>
            </a:r>
          </a:p>
          <a:p>
            <a:pPr lvl="4"/>
            <a:r>
              <a:t>Body Level Five</a:t>
            </a:r>
          </a:p>
        </p:txBody>
      </p:sp>
      <p:sp>
        <p:nvSpPr>
          <p:cNvPr id="198"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1" showMasterPhAnim="1">
  <p:cSld name="BIG_NUMBER">
    <p:spTree>
      <p:nvGrpSpPr>
        <p:cNvPr id="1" name=""/>
        <p:cNvGrpSpPr/>
        <p:nvPr/>
      </p:nvGrpSpPr>
      <p:grpSpPr>
        <a:xfrm>
          <a:off x="0" y="0"/>
          <a:ext cx="0" cy="0"/>
          <a:chOff x="0" y="0"/>
          <a:chExt cx="0" cy="0"/>
        </a:xfrm>
      </p:grpSpPr>
      <p:sp>
        <p:nvSpPr>
          <p:cNvPr id="205" name="Google Shape;53;p13"/>
          <p:cNvSpPr/>
          <p:nvPr/>
        </p:nvSpPr>
        <p:spPr>
          <a:xfrm>
            <a:off x="-11" y="964430"/>
            <a:ext cx="32400" cy="931501"/>
          </a:xfrm>
          <a:prstGeom prst="rect">
            <a:avLst/>
          </a:prstGeom>
          <a:solidFill>
            <a:srgbClr val="02B4E5"/>
          </a:solidFill>
          <a:ln w="12700">
            <a:miter lim="400000"/>
          </a:ln>
        </p:spPr>
        <p:txBody>
          <a:bodyPr lIns="45719" rIns="45719" anchor="ctr"/>
          <a:lstStyle/>
          <a:p>
            <a:pPr algn="ctr">
              <a:defRPr sz="1200">
                <a:solidFill>
                  <a:srgbClr val="FFFFFF"/>
                </a:solidFill>
                <a:latin typeface="Helvetica Neue"/>
                <a:ea typeface="Helvetica Neue"/>
                <a:cs typeface="Helvetica Neue"/>
                <a:sym typeface="Helvetica Neue"/>
              </a:defRPr>
            </a:pPr>
          </a:p>
        </p:txBody>
      </p:sp>
      <p:pic>
        <p:nvPicPr>
          <p:cNvPr id="206" name="Google Shape;54;p13" descr="Google Shape;54;p13"/>
          <p:cNvPicPr>
            <a:picLocks noChangeAspect="1"/>
          </p:cNvPicPr>
          <p:nvPr/>
        </p:nvPicPr>
        <p:blipFill>
          <a:blip r:embed="rId2">
            <a:extLst/>
          </a:blip>
          <a:stretch>
            <a:fillRect/>
          </a:stretch>
        </p:blipFill>
        <p:spPr>
          <a:xfrm>
            <a:off x="6744175" y="8934688"/>
            <a:ext cx="808096" cy="273149"/>
          </a:xfrm>
          <a:prstGeom prst="rect">
            <a:avLst/>
          </a:prstGeom>
          <a:ln w="12700">
            <a:miter lim="400000"/>
          </a:ln>
        </p:spPr>
      </p:pic>
      <p:sp>
        <p:nvSpPr>
          <p:cNvPr id="207" name="Title Text"/>
          <p:cNvSpPr txBox="1"/>
          <p:nvPr>
            <p:ph type="title"/>
          </p:nvPr>
        </p:nvSpPr>
        <p:spPr>
          <a:xfrm>
            <a:off x="264944" y="2163089"/>
            <a:ext cx="7242601" cy="3839701"/>
          </a:xfrm>
          <a:prstGeom prst="rect">
            <a:avLst/>
          </a:prstGeom>
        </p:spPr>
        <p:txBody>
          <a:bodyPr/>
          <a:lstStyle>
            <a:lvl1pPr>
              <a:defRPr sz="12000">
                <a:latin typeface="Open Sans"/>
                <a:ea typeface="Open Sans"/>
                <a:cs typeface="Open Sans"/>
                <a:sym typeface="Open Sans"/>
              </a:defRPr>
            </a:lvl1pPr>
          </a:lstStyle>
          <a:p>
            <a:pPr/>
            <a:r>
              <a:t>Title Text</a:t>
            </a:r>
          </a:p>
        </p:txBody>
      </p:sp>
      <p:sp>
        <p:nvSpPr>
          <p:cNvPr id="208" name="Body Level One…"/>
          <p:cNvSpPr txBox="1"/>
          <p:nvPr>
            <p:ph type="body" sz="half" idx="1"/>
          </p:nvPr>
        </p:nvSpPr>
        <p:spPr>
          <a:xfrm>
            <a:off x="264944" y="6164350"/>
            <a:ext cx="7242601" cy="2543701"/>
          </a:xfrm>
          <a:prstGeom prst="rect">
            <a:avLst/>
          </a:prstGeom>
        </p:spPr>
        <p:txBody>
          <a:bodyPr/>
          <a:lstStyle>
            <a:lvl1pPr marL="457200" indent="-342900">
              <a:lnSpc>
                <a:spcPct val="115000"/>
              </a:lnSpc>
              <a:buClr>
                <a:schemeClr val="accent2">
                  <a:lumOff val="21764"/>
                </a:schemeClr>
              </a:buClr>
              <a:buSzPts val="1800"/>
              <a:buFont typeface="Helvetica"/>
              <a:buChar char="●"/>
              <a:defRPr sz="1800">
                <a:latin typeface="Open Sans"/>
                <a:ea typeface="Open Sans"/>
                <a:cs typeface="Open Sans"/>
                <a:sym typeface="Open Sans"/>
              </a:defRPr>
            </a:lvl1pPr>
            <a:lvl2pPr marL="1005114" indent="-408214">
              <a:lnSpc>
                <a:spcPct val="115000"/>
              </a:lnSpc>
              <a:buClr>
                <a:schemeClr val="accent2">
                  <a:lumOff val="21764"/>
                </a:schemeClr>
              </a:buClr>
              <a:buSzPts val="1800"/>
              <a:buFont typeface="Helvetica"/>
              <a:buChar char="○"/>
              <a:defRPr sz="1800">
                <a:latin typeface="Open Sans"/>
                <a:ea typeface="Open Sans"/>
                <a:cs typeface="Open Sans"/>
                <a:sym typeface="Open Sans"/>
              </a:defRPr>
            </a:lvl2pPr>
            <a:lvl3pPr marL="1462314" indent="-408214">
              <a:lnSpc>
                <a:spcPct val="115000"/>
              </a:lnSpc>
              <a:buClr>
                <a:schemeClr val="accent2">
                  <a:lumOff val="21764"/>
                </a:schemeClr>
              </a:buClr>
              <a:buSzPts val="1800"/>
              <a:buFont typeface="Helvetica"/>
              <a:buChar char="■"/>
              <a:defRPr sz="1800">
                <a:latin typeface="Open Sans"/>
                <a:ea typeface="Open Sans"/>
                <a:cs typeface="Open Sans"/>
                <a:sym typeface="Open Sans"/>
              </a:defRPr>
            </a:lvl3pPr>
            <a:lvl4pPr marL="1919514" indent="-408214">
              <a:lnSpc>
                <a:spcPct val="115000"/>
              </a:lnSpc>
              <a:buClr>
                <a:schemeClr val="accent2">
                  <a:lumOff val="21764"/>
                </a:schemeClr>
              </a:buClr>
              <a:buSzPts val="1800"/>
              <a:buFont typeface="Helvetica"/>
              <a:buChar char="●"/>
              <a:defRPr sz="1800">
                <a:latin typeface="Open Sans"/>
                <a:ea typeface="Open Sans"/>
                <a:cs typeface="Open Sans"/>
                <a:sym typeface="Open Sans"/>
              </a:defRPr>
            </a:lvl4pPr>
            <a:lvl5pPr marL="2376714" indent="-408214">
              <a:lnSpc>
                <a:spcPct val="115000"/>
              </a:lnSpc>
              <a:buClr>
                <a:schemeClr val="accent2">
                  <a:lumOff val="21764"/>
                </a:schemeClr>
              </a:buClr>
              <a:buSzPts val="1800"/>
              <a:buFont typeface="Helvetica"/>
              <a:buChar char="○"/>
              <a:defRPr sz="1800">
                <a:latin typeface="Open Sans"/>
                <a:ea typeface="Open Sans"/>
                <a:cs typeface="Open Sans"/>
                <a:sym typeface="Open Sans"/>
              </a:defRPr>
            </a:lvl5pPr>
          </a:lstStyle>
          <a:p>
            <a:pPr/>
            <a:r>
              <a:t>Body Level One</a:t>
            </a:r>
          </a:p>
          <a:p>
            <a:pPr lvl="1"/>
            <a:r>
              <a:t>Body Level Two</a:t>
            </a:r>
          </a:p>
          <a:p>
            <a:pPr lvl="2"/>
            <a:r>
              <a:t>Body Level Three</a:t>
            </a:r>
          </a:p>
          <a:p>
            <a:pPr lvl="3"/>
            <a:r>
              <a:t>Body Level Four</a:t>
            </a:r>
          </a:p>
          <a:p>
            <a:pPr lvl="4"/>
            <a:r>
              <a:t>Body Level Five</a:t>
            </a:r>
          </a:p>
        </p:txBody>
      </p:sp>
      <p:sp>
        <p:nvSpPr>
          <p:cNvPr id="209"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216" name="Google Shape;53;p13"/>
          <p:cNvSpPr/>
          <p:nvPr/>
        </p:nvSpPr>
        <p:spPr>
          <a:xfrm>
            <a:off x="-11" y="964430"/>
            <a:ext cx="32400" cy="931501"/>
          </a:xfrm>
          <a:prstGeom prst="rect">
            <a:avLst/>
          </a:prstGeom>
          <a:solidFill>
            <a:srgbClr val="02B4E5"/>
          </a:solidFill>
          <a:ln w="12700">
            <a:miter lim="400000"/>
          </a:ln>
        </p:spPr>
        <p:txBody>
          <a:bodyPr lIns="45719" rIns="45719" anchor="ctr"/>
          <a:lstStyle/>
          <a:p>
            <a:pPr algn="ctr">
              <a:defRPr sz="1200">
                <a:solidFill>
                  <a:srgbClr val="FFFFFF"/>
                </a:solidFill>
                <a:latin typeface="Helvetica Neue"/>
                <a:ea typeface="Helvetica Neue"/>
                <a:cs typeface="Helvetica Neue"/>
                <a:sym typeface="Helvetica Neue"/>
              </a:defRPr>
            </a:pPr>
          </a:p>
        </p:txBody>
      </p:sp>
      <p:pic>
        <p:nvPicPr>
          <p:cNvPr id="217" name="Google Shape;54;p13" descr="Google Shape;54;p13"/>
          <p:cNvPicPr>
            <a:picLocks noChangeAspect="1"/>
          </p:cNvPicPr>
          <p:nvPr/>
        </p:nvPicPr>
        <p:blipFill>
          <a:blip r:embed="rId2">
            <a:extLst/>
          </a:blip>
          <a:stretch>
            <a:fillRect/>
          </a:stretch>
        </p:blipFill>
        <p:spPr>
          <a:xfrm>
            <a:off x="6744175" y="8934688"/>
            <a:ext cx="808096" cy="273149"/>
          </a:xfrm>
          <a:prstGeom prst="rect">
            <a:avLst/>
          </a:prstGeom>
          <a:ln w="12700">
            <a:miter lim="400000"/>
          </a:ln>
        </p:spPr>
      </p:pic>
      <p:sp>
        <p:nvSpPr>
          <p:cNvPr id="218"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1" showMasterPhAnim="1">
  <p:cSld name="TITLE">
    <p:spTree>
      <p:nvGrpSpPr>
        <p:cNvPr id="1" name=""/>
        <p:cNvGrpSpPr/>
        <p:nvPr/>
      </p:nvGrpSpPr>
      <p:grpSpPr>
        <a:xfrm>
          <a:off x="0" y="0"/>
          <a:ext cx="0" cy="0"/>
          <a:chOff x="0" y="0"/>
          <a:chExt cx="0" cy="0"/>
        </a:xfrm>
      </p:grpSpPr>
      <p:sp>
        <p:nvSpPr>
          <p:cNvPr id="225" name="Google Shape;88;p25"/>
          <p:cNvSpPr/>
          <p:nvPr/>
        </p:nvSpPr>
        <p:spPr>
          <a:xfrm>
            <a:off x="-11" y="964430"/>
            <a:ext cx="32400" cy="931501"/>
          </a:xfrm>
          <a:prstGeom prst="rect">
            <a:avLst/>
          </a:prstGeom>
          <a:solidFill>
            <a:srgbClr val="02B4E5"/>
          </a:solidFill>
          <a:ln w="12700">
            <a:miter lim="400000"/>
          </a:ln>
        </p:spPr>
        <p:txBody>
          <a:bodyPr lIns="45719" rIns="45719" anchor="ctr"/>
          <a:lstStyle/>
          <a:p>
            <a:pPr algn="ctr">
              <a:defRPr sz="1200">
                <a:solidFill>
                  <a:srgbClr val="FFFFFF"/>
                </a:solidFill>
                <a:latin typeface="Helvetica Neue"/>
                <a:ea typeface="Helvetica Neue"/>
                <a:cs typeface="Helvetica Neue"/>
                <a:sym typeface="Helvetica Neue"/>
              </a:defRPr>
            </a:pPr>
          </a:p>
        </p:txBody>
      </p:sp>
      <p:sp>
        <p:nvSpPr>
          <p:cNvPr id="226" name="Title Text"/>
          <p:cNvSpPr txBox="1"/>
          <p:nvPr>
            <p:ph type="title"/>
          </p:nvPr>
        </p:nvSpPr>
        <p:spPr>
          <a:prstGeom prst="rect">
            <a:avLst/>
          </a:prstGeom>
        </p:spPr>
        <p:txBody>
          <a:bodyPr/>
          <a:lstStyle>
            <a:lvl1pPr>
              <a:defRPr>
                <a:solidFill>
                  <a:srgbClr val="2E3D49"/>
                </a:solidFill>
                <a:latin typeface="Open Sans"/>
                <a:ea typeface="Open Sans"/>
                <a:cs typeface="Open Sans"/>
                <a:sym typeface="Open Sans"/>
              </a:defRPr>
            </a:lvl1pPr>
          </a:lstStyle>
          <a:p>
            <a:pPr/>
            <a:r>
              <a:t>Title Text</a:t>
            </a:r>
          </a:p>
        </p:txBody>
      </p:sp>
      <p:sp>
        <p:nvSpPr>
          <p:cNvPr id="227" name="Body Level One…"/>
          <p:cNvSpPr txBox="1"/>
          <p:nvPr>
            <p:ph type="body" sz="quarter" idx="1"/>
          </p:nvPr>
        </p:nvSpPr>
        <p:spPr>
          <a:prstGeom prst="rect">
            <a:avLst/>
          </a:prstGeom>
        </p:spPr>
        <p:txBody>
          <a:bodyPr/>
          <a:lstStyle>
            <a:lvl1pPr>
              <a:defRPr>
                <a:latin typeface="Open Sans Light"/>
                <a:ea typeface="Open Sans Light"/>
                <a:cs typeface="Open Sans Light"/>
                <a:sym typeface="Open Sans Light"/>
              </a:defRPr>
            </a:lvl1pPr>
            <a:lvl2pPr>
              <a:defRPr>
                <a:latin typeface="Open Sans Light"/>
                <a:ea typeface="Open Sans Light"/>
                <a:cs typeface="Open Sans Light"/>
                <a:sym typeface="Open Sans Light"/>
              </a:defRPr>
            </a:lvl2pPr>
            <a:lvl3pPr>
              <a:defRPr>
                <a:latin typeface="Open Sans Light"/>
                <a:ea typeface="Open Sans Light"/>
                <a:cs typeface="Open Sans Light"/>
                <a:sym typeface="Open Sans Light"/>
              </a:defRPr>
            </a:lvl3pPr>
            <a:lvl4pPr>
              <a:defRPr>
                <a:latin typeface="Open Sans Light"/>
                <a:ea typeface="Open Sans Light"/>
                <a:cs typeface="Open Sans Light"/>
                <a:sym typeface="Open Sans Light"/>
              </a:defRPr>
            </a:lvl4pPr>
            <a:lvl5pPr>
              <a:defRPr>
                <a:latin typeface="Open Sans Light"/>
                <a:ea typeface="Open Sans Light"/>
                <a:cs typeface="Open Sans Light"/>
                <a:sym typeface="Open Sans Light"/>
              </a:defRPr>
            </a:lvl5pPr>
          </a:lstStyle>
          <a:p>
            <a:pPr/>
            <a:r>
              <a:t>Body Level One</a:t>
            </a:r>
          </a:p>
          <a:p>
            <a:pPr lvl="1"/>
            <a:r>
              <a:t>Body Level Two</a:t>
            </a:r>
          </a:p>
          <a:p>
            <a:pPr lvl="2"/>
            <a:r>
              <a:t>Body Level Three</a:t>
            </a:r>
          </a:p>
          <a:p>
            <a:pPr lvl="3"/>
            <a:r>
              <a:t>Body Level Four</a:t>
            </a:r>
          </a:p>
          <a:p>
            <a:pPr lvl="4"/>
            <a:r>
              <a:t>Body Level Five</a:t>
            </a:r>
          </a:p>
        </p:txBody>
      </p:sp>
      <p:sp>
        <p:nvSpPr>
          <p:cNvPr id="228"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1" showMasterPhAnim="1">
  <p:cSld name="SECTION_HEADER">
    <p:spTree>
      <p:nvGrpSpPr>
        <p:cNvPr id="1" name=""/>
        <p:cNvGrpSpPr/>
        <p:nvPr/>
      </p:nvGrpSpPr>
      <p:grpSpPr>
        <a:xfrm>
          <a:off x="0" y="0"/>
          <a:ext cx="0" cy="0"/>
          <a:chOff x="0" y="0"/>
          <a:chExt cx="0" cy="0"/>
        </a:xfrm>
      </p:grpSpPr>
      <p:sp>
        <p:nvSpPr>
          <p:cNvPr id="235" name="Google Shape;88;p25"/>
          <p:cNvSpPr/>
          <p:nvPr/>
        </p:nvSpPr>
        <p:spPr>
          <a:xfrm>
            <a:off x="-11" y="964430"/>
            <a:ext cx="32400" cy="931501"/>
          </a:xfrm>
          <a:prstGeom prst="rect">
            <a:avLst/>
          </a:prstGeom>
          <a:solidFill>
            <a:srgbClr val="02B4E5"/>
          </a:solidFill>
          <a:ln w="12700">
            <a:miter lim="400000"/>
          </a:ln>
        </p:spPr>
        <p:txBody>
          <a:bodyPr lIns="45719" rIns="45719" anchor="ctr"/>
          <a:lstStyle/>
          <a:p>
            <a:pPr algn="ctr">
              <a:defRPr sz="1200">
                <a:solidFill>
                  <a:srgbClr val="FFFFFF"/>
                </a:solidFill>
                <a:latin typeface="Helvetica Neue"/>
                <a:ea typeface="Helvetica Neue"/>
                <a:cs typeface="Helvetica Neue"/>
                <a:sym typeface="Helvetica Neue"/>
              </a:defRPr>
            </a:pPr>
          </a:p>
        </p:txBody>
      </p:sp>
      <p:sp>
        <p:nvSpPr>
          <p:cNvPr id="236" name="Title Text"/>
          <p:cNvSpPr txBox="1"/>
          <p:nvPr>
            <p:ph type="title"/>
          </p:nvPr>
        </p:nvSpPr>
        <p:spPr>
          <a:xfrm>
            <a:off x="264944" y="4206106"/>
            <a:ext cx="7242601" cy="1646101"/>
          </a:xfrm>
          <a:prstGeom prst="rect">
            <a:avLst/>
          </a:prstGeom>
        </p:spPr>
        <p:txBody>
          <a:bodyPr anchor="ctr"/>
          <a:lstStyle>
            <a:lvl1pPr>
              <a:defRPr sz="3600">
                <a:solidFill>
                  <a:srgbClr val="2E3D49"/>
                </a:solidFill>
                <a:latin typeface="Open Sans"/>
                <a:ea typeface="Open Sans"/>
                <a:cs typeface="Open Sans"/>
                <a:sym typeface="Open Sans"/>
              </a:defRPr>
            </a:lvl1pPr>
          </a:lstStyle>
          <a:p>
            <a:pPr/>
            <a:r>
              <a:t>Title Text</a:t>
            </a:r>
          </a:p>
        </p:txBody>
      </p:sp>
      <p:sp>
        <p:nvSpPr>
          <p:cNvPr id="237"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type="tx" showMasterSp="1" showMasterPhAnim="1">
  <p:cSld name="TITLE_AND_BODY">
    <p:spTree>
      <p:nvGrpSpPr>
        <p:cNvPr id="1" name=""/>
        <p:cNvGrpSpPr/>
        <p:nvPr/>
      </p:nvGrpSpPr>
      <p:grpSpPr>
        <a:xfrm>
          <a:off x="0" y="0"/>
          <a:ext cx="0" cy="0"/>
          <a:chOff x="0" y="0"/>
          <a:chExt cx="0" cy="0"/>
        </a:xfrm>
      </p:grpSpPr>
      <p:sp>
        <p:nvSpPr>
          <p:cNvPr id="244" name="Google Shape;88;p25"/>
          <p:cNvSpPr/>
          <p:nvPr/>
        </p:nvSpPr>
        <p:spPr>
          <a:xfrm>
            <a:off x="-11" y="964430"/>
            <a:ext cx="32400" cy="931501"/>
          </a:xfrm>
          <a:prstGeom prst="rect">
            <a:avLst/>
          </a:prstGeom>
          <a:solidFill>
            <a:srgbClr val="02B4E5"/>
          </a:solidFill>
          <a:ln w="12700">
            <a:miter lim="400000"/>
          </a:ln>
        </p:spPr>
        <p:txBody>
          <a:bodyPr lIns="45719" rIns="45719" anchor="ctr"/>
          <a:lstStyle/>
          <a:p>
            <a:pPr algn="ctr">
              <a:defRPr sz="1200">
                <a:solidFill>
                  <a:srgbClr val="FFFFFF"/>
                </a:solidFill>
                <a:latin typeface="Helvetica Neue"/>
                <a:ea typeface="Helvetica Neue"/>
                <a:cs typeface="Helvetica Neue"/>
                <a:sym typeface="Helvetica Neue"/>
              </a:defRPr>
            </a:pPr>
          </a:p>
        </p:txBody>
      </p:sp>
      <p:sp>
        <p:nvSpPr>
          <p:cNvPr id="245" name="Title Text"/>
          <p:cNvSpPr txBox="1"/>
          <p:nvPr>
            <p:ph type="title"/>
          </p:nvPr>
        </p:nvSpPr>
        <p:spPr>
          <a:xfrm>
            <a:off x="264944" y="870271"/>
            <a:ext cx="7242601" cy="1119900"/>
          </a:xfrm>
          <a:prstGeom prst="rect">
            <a:avLst/>
          </a:prstGeom>
        </p:spPr>
        <p:txBody>
          <a:bodyPr anchor="ctr"/>
          <a:lstStyle>
            <a:lvl1pPr algn="l">
              <a:defRPr sz="4000">
                <a:solidFill>
                  <a:srgbClr val="2E3D49"/>
                </a:solidFill>
                <a:latin typeface="Open Sans"/>
                <a:ea typeface="Open Sans"/>
                <a:cs typeface="Open Sans"/>
                <a:sym typeface="Open Sans"/>
              </a:defRPr>
            </a:lvl1pPr>
          </a:lstStyle>
          <a:p>
            <a:pPr/>
            <a:r>
              <a:t>Title Text</a:t>
            </a:r>
          </a:p>
        </p:txBody>
      </p:sp>
      <p:sp>
        <p:nvSpPr>
          <p:cNvPr id="246" name="Body Level One…"/>
          <p:cNvSpPr txBox="1"/>
          <p:nvPr>
            <p:ph type="body" idx="1"/>
          </p:nvPr>
        </p:nvSpPr>
        <p:spPr>
          <a:xfrm>
            <a:off x="264944" y="2253728"/>
            <a:ext cx="7242601" cy="6239702"/>
          </a:xfrm>
          <a:prstGeom prst="rect">
            <a:avLst/>
          </a:prstGeom>
        </p:spPr>
        <p:txBody>
          <a:bodyPr/>
          <a:lstStyle>
            <a:lvl1pPr marL="457200" indent="-419100" algn="l">
              <a:lnSpc>
                <a:spcPct val="115000"/>
              </a:lnSpc>
              <a:buClr>
                <a:schemeClr val="accent2">
                  <a:lumOff val="21764"/>
                </a:schemeClr>
              </a:buClr>
              <a:buSzPts val="3000"/>
              <a:buFont typeface="Helvetica"/>
              <a:buChar char="●"/>
              <a:defRPr sz="3000">
                <a:latin typeface="Open Sans Light"/>
                <a:ea typeface="Open Sans Light"/>
                <a:cs typeface="Open Sans Light"/>
                <a:sym typeface="Open Sans Light"/>
              </a:defRPr>
            </a:lvl1pPr>
            <a:lvl2pPr marL="1009650" indent="-476250" algn="l">
              <a:lnSpc>
                <a:spcPct val="115000"/>
              </a:lnSpc>
              <a:buClr>
                <a:schemeClr val="accent2">
                  <a:lumOff val="21764"/>
                </a:schemeClr>
              </a:buClr>
              <a:buSzPts val="3000"/>
              <a:buFont typeface="Helvetica"/>
              <a:buChar char="○"/>
              <a:defRPr sz="3000">
                <a:latin typeface="Open Sans Light"/>
                <a:ea typeface="Open Sans Light"/>
                <a:cs typeface="Open Sans Light"/>
                <a:sym typeface="Open Sans Light"/>
              </a:defRPr>
            </a:lvl2pPr>
            <a:lvl3pPr marL="1600200" indent="-571500" algn="l">
              <a:lnSpc>
                <a:spcPct val="115000"/>
              </a:lnSpc>
              <a:buClr>
                <a:schemeClr val="accent2">
                  <a:lumOff val="21764"/>
                </a:schemeClr>
              </a:buClr>
              <a:buSzPts val="3000"/>
              <a:buFont typeface="Helvetica"/>
              <a:buChar char="■"/>
              <a:defRPr sz="3000">
                <a:latin typeface="Open Sans Light"/>
                <a:ea typeface="Open Sans Light"/>
                <a:cs typeface="Open Sans Light"/>
                <a:sym typeface="Open Sans Light"/>
              </a:defRPr>
            </a:lvl3pPr>
            <a:lvl4pPr marL="2191657" indent="-680357" algn="l">
              <a:lnSpc>
                <a:spcPct val="115000"/>
              </a:lnSpc>
              <a:buClr>
                <a:schemeClr val="accent2">
                  <a:lumOff val="21764"/>
                </a:schemeClr>
              </a:buClr>
              <a:buSzPts val="3000"/>
              <a:buFont typeface="Helvetica"/>
              <a:buChar char="●"/>
              <a:defRPr sz="3000">
                <a:latin typeface="Open Sans Light"/>
                <a:ea typeface="Open Sans Light"/>
                <a:cs typeface="Open Sans Light"/>
                <a:sym typeface="Open Sans Light"/>
              </a:defRPr>
            </a:lvl4pPr>
            <a:lvl5pPr marL="2648857" indent="-680357" algn="l">
              <a:lnSpc>
                <a:spcPct val="115000"/>
              </a:lnSpc>
              <a:buClr>
                <a:schemeClr val="accent2">
                  <a:lumOff val="21764"/>
                </a:schemeClr>
              </a:buClr>
              <a:buSzPts val="3000"/>
              <a:buFont typeface="Helvetica"/>
              <a:buChar char="○"/>
              <a:defRPr sz="3000">
                <a:latin typeface="Open Sans Light"/>
                <a:ea typeface="Open Sans Light"/>
                <a:cs typeface="Open Sans Light"/>
                <a:sym typeface="Open Sans Light"/>
              </a:defRPr>
            </a:lvl5pPr>
          </a:lstStyle>
          <a:p>
            <a:pPr/>
            <a:r>
              <a:t>Body Level One</a:t>
            </a:r>
          </a:p>
          <a:p>
            <a:pPr lvl="1"/>
            <a:r>
              <a:t>Body Level Two</a:t>
            </a:r>
          </a:p>
          <a:p>
            <a:pPr lvl="2"/>
            <a:r>
              <a:t>Body Level Three</a:t>
            </a:r>
          </a:p>
          <a:p>
            <a:pPr lvl="3"/>
            <a:r>
              <a:t>Body Level Four</a:t>
            </a:r>
          </a:p>
          <a:p>
            <a:pPr lvl="4"/>
            <a:r>
              <a:t>Body Level Five</a:t>
            </a:r>
          </a:p>
        </p:txBody>
      </p:sp>
      <p:sp>
        <p:nvSpPr>
          <p:cNvPr id="247"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type="tx" showMasterSp="1" showMasterPhAnim="1">
  <p:cSld name="TITLE_AND_TWO_COLUMNS">
    <p:spTree>
      <p:nvGrpSpPr>
        <p:cNvPr id="1" name=""/>
        <p:cNvGrpSpPr/>
        <p:nvPr/>
      </p:nvGrpSpPr>
      <p:grpSpPr>
        <a:xfrm>
          <a:off x="0" y="0"/>
          <a:ext cx="0" cy="0"/>
          <a:chOff x="0" y="0"/>
          <a:chExt cx="0" cy="0"/>
        </a:xfrm>
      </p:grpSpPr>
      <p:sp>
        <p:nvSpPr>
          <p:cNvPr id="254" name="Google Shape;88;p25"/>
          <p:cNvSpPr/>
          <p:nvPr/>
        </p:nvSpPr>
        <p:spPr>
          <a:xfrm>
            <a:off x="-11" y="964430"/>
            <a:ext cx="32400" cy="931501"/>
          </a:xfrm>
          <a:prstGeom prst="rect">
            <a:avLst/>
          </a:prstGeom>
          <a:solidFill>
            <a:srgbClr val="02B4E5"/>
          </a:solidFill>
          <a:ln w="12700">
            <a:miter lim="400000"/>
          </a:ln>
        </p:spPr>
        <p:txBody>
          <a:bodyPr lIns="45719" rIns="45719" anchor="ctr"/>
          <a:lstStyle/>
          <a:p>
            <a:pPr algn="ctr">
              <a:defRPr sz="1200">
                <a:solidFill>
                  <a:srgbClr val="FFFFFF"/>
                </a:solidFill>
                <a:latin typeface="Helvetica Neue"/>
                <a:ea typeface="Helvetica Neue"/>
                <a:cs typeface="Helvetica Neue"/>
                <a:sym typeface="Helvetica Neue"/>
              </a:defRPr>
            </a:pPr>
          </a:p>
        </p:txBody>
      </p:sp>
      <p:sp>
        <p:nvSpPr>
          <p:cNvPr id="255" name="Title Text"/>
          <p:cNvSpPr txBox="1"/>
          <p:nvPr>
            <p:ph type="title"/>
          </p:nvPr>
        </p:nvSpPr>
        <p:spPr>
          <a:xfrm>
            <a:off x="264944" y="870271"/>
            <a:ext cx="7242601" cy="1119900"/>
          </a:xfrm>
          <a:prstGeom prst="rect">
            <a:avLst/>
          </a:prstGeom>
        </p:spPr>
        <p:txBody>
          <a:bodyPr anchor="ctr"/>
          <a:lstStyle>
            <a:lvl1pPr algn="l">
              <a:defRPr sz="4000">
                <a:solidFill>
                  <a:srgbClr val="2E3D49"/>
                </a:solidFill>
                <a:latin typeface="Open Sans"/>
                <a:ea typeface="Open Sans"/>
                <a:cs typeface="Open Sans"/>
                <a:sym typeface="Open Sans"/>
              </a:defRPr>
            </a:lvl1pPr>
          </a:lstStyle>
          <a:p>
            <a:pPr/>
            <a:r>
              <a:t>Title Text</a:t>
            </a:r>
          </a:p>
        </p:txBody>
      </p:sp>
      <p:sp>
        <p:nvSpPr>
          <p:cNvPr id="256" name="Body Level One…"/>
          <p:cNvSpPr txBox="1"/>
          <p:nvPr>
            <p:ph type="body" sz="half" idx="1"/>
          </p:nvPr>
        </p:nvSpPr>
        <p:spPr>
          <a:xfrm>
            <a:off x="264944" y="2253728"/>
            <a:ext cx="3399901" cy="6681001"/>
          </a:xfrm>
          <a:prstGeom prst="rect">
            <a:avLst/>
          </a:prstGeom>
        </p:spPr>
        <p:txBody>
          <a:bodyPr/>
          <a:lstStyle>
            <a:lvl1pPr marL="457200" indent="-317500" algn="l">
              <a:lnSpc>
                <a:spcPct val="115000"/>
              </a:lnSpc>
              <a:buClr>
                <a:schemeClr val="accent2">
                  <a:lumOff val="21764"/>
                </a:schemeClr>
              </a:buClr>
              <a:buSzPts val="1400"/>
              <a:buFont typeface="Helvetica"/>
              <a:buChar char="●"/>
              <a:defRPr sz="1400">
                <a:latin typeface="Open Sans Light"/>
                <a:ea typeface="Open Sans Light"/>
                <a:cs typeface="Open Sans Light"/>
                <a:sym typeface="Open Sans Light"/>
              </a:defRPr>
            </a:lvl1pPr>
            <a:lvl2pPr marL="965200" indent="-355600" algn="l">
              <a:lnSpc>
                <a:spcPct val="115000"/>
              </a:lnSpc>
              <a:buClr>
                <a:schemeClr val="accent2">
                  <a:lumOff val="21764"/>
                </a:schemeClr>
              </a:buClr>
              <a:buSzPts val="1400"/>
              <a:buFont typeface="Helvetica"/>
              <a:buChar char="○"/>
              <a:defRPr sz="1400">
                <a:latin typeface="Open Sans Light"/>
                <a:ea typeface="Open Sans Light"/>
                <a:cs typeface="Open Sans Light"/>
                <a:sym typeface="Open Sans Light"/>
              </a:defRPr>
            </a:lvl2pPr>
            <a:lvl3pPr marL="1422400" indent="-355600" algn="l">
              <a:lnSpc>
                <a:spcPct val="115000"/>
              </a:lnSpc>
              <a:buClr>
                <a:schemeClr val="accent2">
                  <a:lumOff val="21764"/>
                </a:schemeClr>
              </a:buClr>
              <a:buSzPts val="1400"/>
              <a:buFont typeface="Helvetica"/>
              <a:buChar char="■"/>
              <a:defRPr sz="1400">
                <a:latin typeface="Open Sans Light"/>
                <a:ea typeface="Open Sans Light"/>
                <a:cs typeface="Open Sans Light"/>
                <a:sym typeface="Open Sans Light"/>
              </a:defRPr>
            </a:lvl3pPr>
            <a:lvl4pPr marL="1879600" indent="-355600" algn="l">
              <a:lnSpc>
                <a:spcPct val="115000"/>
              </a:lnSpc>
              <a:buClr>
                <a:schemeClr val="accent2">
                  <a:lumOff val="21764"/>
                </a:schemeClr>
              </a:buClr>
              <a:buSzPts val="1400"/>
              <a:buFont typeface="Helvetica"/>
              <a:buChar char="●"/>
              <a:defRPr sz="1400">
                <a:latin typeface="Open Sans Light"/>
                <a:ea typeface="Open Sans Light"/>
                <a:cs typeface="Open Sans Light"/>
                <a:sym typeface="Open Sans Light"/>
              </a:defRPr>
            </a:lvl4pPr>
            <a:lvl5pPr marL="2336800" indent="-355600" algn="l">
              <a:lnSpc>
                <a:spcPct val="115000"/>
              </a:lnSpc>
              <a:buClr>
                <a:schemeClr val="accent2">
                  <a:lumOff val="21764"/>
                </a:schemeClr>
              </a:buClr>
              <a:buSzPts val="1400"/>
              <a:buFont typeface="Helvetica"/>
              <a:buChar char="○"/>
              <a:defRPr sz="1400">
                <a:latin typeface="Open Sans Light"/>
                <a:ea typeface="Open Sans Light"/>
                <a:cs typeface="Open Sans Light"/>
                <a:sym typeface="Open Sans Light"/>
              </a:defRPr>
            </a:lvl5pPr>
          </a:lstStyle>
          <a:p>
            <a:pPr/>
            <a:r>
              <a:t>Body Level One</a:t>
            </a:r>
          </a:p>
          <a:p>
            <a:pPr lvl="1"/>
            <a:r>
              <a:t>Body Level Two</a:t>
            </a:r>
          </a:p>
          <a:p>
            <a:pPr lvl="2"/>
            <a:r>
              <a:t>Body Level Three</a:t>
            </a:r>
          </a:p>
          <a:p>
            <a:pPr lvl="3"/>
            <a:r>
              <a:t>Body Level Four</a:t>
            </a:r>
          </a:p>
          <a:p>
            <a:pPr lvl="4"/>
            <a:r>
              <a:t>Body Level Five</a:t>
            </a:r>
          </a:p>
        </p:txBody>
      </p:sp>
      <p:sp>
        <p:nvSpPr>
          <p:cNvPr id="257" name="Google Shape;100;p29"/>
          <p:cNvSpPr txBox="1"/>
          <p:nvPr>
            <p:ph type="body" sz="half" idx="13"/>
          </p:nvPr>
        </p:nvSpPr>
        <p:spPr>
          <a:xfrm>
            <a:off x="4107539" y="2253728"/>
            <a:ext cx="3399901" cy="6681001"/>
          </a:xfrm>
          <a:prstGeom prst="rect">
            <a:avLst/>
          </a:prstGeom>
        </p:spPr>
        <p:txBody>
          <a:bodyPr/>
          <a:lstStyle/>
          <a:p>
            <a:pPr marL="457200" indent="-317500" algn="l">
              <a:lnSpc>
                <a:spcPct val="115000"/>
              </a:lnSpc>
              <a:buClr>
                <a:schemeClr val="accent2">
                  <a:lumOff val="21764"/>
                </a:schemeClr>
              </a:buClr>
              <a:buSzPts val="1400"/>
              <a:buFont typeface="Helvetica"/>
              <a:buChar char="●"/>
              <a:defRPr sz="1400">
                <a:latin typeface="Open Sans Light"/>
                <a:ea typeface="Open Sans Light"/>
                <a:cs typeface="Open Sans Light"/>
                <a:sym typeface="Open Sans Light"/>
              </a:defRPr>
            </a:pPr>
          </a:p>
        </p:txBody>
      </p:sp>
      <p:sp>
        <p:nvSpPr>
          <p:cNvPr id="258"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type="tx" showMasterSp="1" showMasterPhAnim="1">
  <p:cSld name="TITLE_ONLY">
    <p:spTree>
      <p:nvGrpSpPr>
        <p:cNvPr id="1" name=""/>
        <p:cNvGrpSpPr/>
        <p:nvPr/>
      </p:nvGrpSpPr>
      <p:grpSpPr>
        <a:xfrm>
          <a:off x="0" y="0"/>
          <a:ext cx="0" cy="0"/>
          <a:chOff x="0" y="0"/>
          <a:chExt cx="0" cy="0"/>
        </a:xfrm>
      </p:grpSpPr>
      <p:sp>
        <p:nvSpPr>
          <p:cNvPr id="265" name="Google Shape;88;p25"/>
          <p:cNvSpPr/>
          <p:nvPr/>
        </p:nvSpPr>
        <p:spPr>
          <a:xfrm>
            <a:off x="-11" y="964430"/>
            <a:ext cx="32400" cy="931501"/>
          </a:xfrm>
          <a:prstGeom prst="rect">
            <a:avLst/>
          </a:prstGeom>
          <a:solidFill>
            <a:srgbClr val="02B4E5"/>
          </a:solidFill>
          <a:ln w="12700">
            <a:miter lim="400000"/>
          </a:ln>
        </p:spPr>
        <p:txBody>
          <a:bodyPr lIns="45719" rIns="45719" anchor="ctr"/>
          <a:lstStyle/>
          <a:p>
            <a:pPr algn="ctr">
              <a:defRPr sz="1200">
                <a:solidFill>
                  <a:srgbClr val="FFFFFF"/>
                </a:solidFill>
                <a:latin typeface="Helvetica Neue"/>
                <a:ea typeface="Helvetica Neue"/>
                <a:cs typeface="Helvetica Neue"/>
                <a:sym typeface="Helvetica Neue"/>
              </a:defRPr>
            </a:pPr>
          </a:p>
        </p:txBody>
      </p:sp>
      <p:sp>
        <p:nvSpPr>
          <p:cNvPr id="266" name="Title Text"/>
          <p:cNvSpPr txBox="1"/>
          <p:nvPr>
            <p:ph type="title"/>
          </p:nvPr>
        </p:nvSpPr>
        <p:spPr>
          <a:xfrm>
            <a:off x="264944" y="870271"/>
            <a:ext cx="7242601" cy="1119900"/>
          </a:xfrm>
          <a:prstGeom prst="rect">
            <a:avLst/>
          </a:prstGeom>
        </p:spPr>
        <p:txBody>
          <a:bodyPr anchor="ctr"/>
          <a:lstStyle>
            <a:lvl1pPr algn="l">
              <a:defRPr sz="4000">
                <a:solidFill>
                  <a:srgbClr val="2E3D49"/>
                </a:solidFill>
                <a:latin typeface="Open Sans"/>
                <a:ea typeface="Open Sans"/>
                <a:cs typeface="Open Sans"/>
                <a:sym typeface="Open Sans"/>
              </a:defRPr>
            </a:lvl1pPr>
          </a:lstStyle>
          <a:p>
            <a:pPr/>
            <a:r>
              <a:t>Title Text</a:t>
            </a:r>
          </a:p>
        </p:txBody>
      </p:sp>
      <p:sp>
        <p:nvSpPr>
          <p:cNvPr id="267"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type="tx" showMasterSp="1" showMasterPhAnim="1">
  <p:cSld name="ONE_COLUMN_TEXT">
    <p:spTree>
      <p:nvGrpSpPr>
        <p:cNvPr id="1" name=""/>
        <p:cNvGrpSpPr/>
        <p:nvPr/>
      </p:nvGrpSpPr>
      <p:grpSpPr>
        <a:xfrm>
          <a:off x="0" y="0"/>
          <a:ext cx="0" cy="0"/>
          <a:chOff x="0" y="0"/>
          <a:chExt cx="0" cy="0"/>
        </a:xfrm>
      </p:grpSpPr>
      <p:sp>
        <p:nvSpPr>
          <p:cNvPr id="274" name="Google Shape;88;p25"/>
          <p:cNvSpPr/>
          <p:nvPr/>
        </p:nvSpPr>
        <p:spPr>
          <a:xfrm>
            <a:off x="-11" y="964430"/>
            <a:ext cx="32400" cy="931501"/>
          </a:xfrm>
          <a:prstGeom prst="rect">
            <a:avLst/>
          </a:prstGeom>
          <a:solidFill>
            <a:srgbClr val="02B4E5"/>
          </a:solidFill>
          <a:ln w="12700">
            <a:miter lim="400000"/>
          </a:ln>
        </p:spPr>
        <p:txBody>
          <a:bodyPr lIns="45719" rIns="45719" anchor="ctr"/>
          <a:lstStyle/>
          <a:p>
            <a:pPr algn="ctr">
              <a:defRPr sz="1200">
                <a:solidFill>
                  <a:srgbClr val="FFFFFF"/>
                </a:solidFill>
                <a:latin typeface="Helvetica Neue"/>
                <a:ea typeface="Helvetica Neue"/>
                <a:cs typeface="Helvetica Neue"/>
                <a:sym typeface="Helvetica Neue"/>
              </a:defRPr>
            </a:pPr>
          </a:p>
        </p:txBody>
      </p:sp>
      <p:sp>
        <p:nvSpPr>
          <p:cNvPr id="275" name="Title Text"/>
          <p:cNvSpPr txBox="1"/>
          <p:nvPr>
            <p:ph type="title"/>
          </p:nvPr>
        </p:nvSpPr>
        <p:spPr>
          <a:xfrm>
            <a:off x="264944" y="1086507"/>
            <a:ext cx="2386802" cy="1477801"/>
          </a:xfrm>
          <a:prstGeom prst="rect">
            <a:avLst/>
          </a:prstGeom>
        </p:spPr>
        <p:txBody>
          <a:bodyPr/>
          <a:lstStyle>
            <a:lvl1pPr algn="l">
              <a:defRPr sz="2400">
                <a:solidFill>
                  <a:srgbClr val="2E3D49"/>
                </a:solidFill>
                <a:latin typeface="Open Sans"/>
                <a:ea typeface="Open Sans"/>
                <a:cs typeface="Open Sans"/>
                <a:sym typeface="Open Sans"/>
              </a:defRPr>
            </a:lvl1pPr>
          </a:lstStyle>
          <a:p>
            <a:pPr/>
            <a:r>
              <a:t>Title Text</a:t>
            </a:r>
          </a:p>
        </p:txBody>
      </p:sp>
      <p:sp>
        <p:nvSpPr>
          <p:cNvPr id="276" name="Body Level One…"/>
          <p:cNvSpPr txBox="1"/>
          <p:nvPr>
            <p:ph type="body" sz="quarter" idx="1"/>
          </p:nvPr>
        </p:nvSpPr>
        <p:spPr>
          <a:xfrm>
            <a:off x="264944" y="2717439"/>
            <a:ext cx="2386802" cy="6217501"/>
          </a:xfrm>
          <a:prstGeom prst="rect">
            <a:avLst/>
          </a:prstGeom>
        </p:spPr>
        <p:txBody>
          <a:bodyPr/>
          <a:lstStyle>
            <a:lvl1pPr marL="457200" indent="-304800" algn="l">
              <a:lnSpc>
                <a:spcPct val="115000"/>
              </a:lnSpc>
              <a:buClr>
                <a:schemeClr val="accent2">
                  <a:lumOff val="21764"/>
                </a:schemeClr>
              </a:buClr>
              <a:buSzPts val="1200"/>
              <a:buFont typeface="Helvetica"/>
              <a:buChar char="●"/>
              <a:defRPr sz="1200">
                <a:latin typeface="Open Sans Light"/>
                <a:ea typeface="Open Sans Light"/>
                <a:cs typeface="Open Sans Light"/>
                <a:sym typeface="Open Sans Light"/>
              </a:defRPr>
            </a:lvl1pPr>
            <a:lvl2pPr marL="914400" indent="-304800" algn="l">
              <a:lnSpc>
                <a:spcPct val="115000"/>
              </a:lnSpc>
              <a:buClr>
                <a:schemeClr val="accent2">
                  <a:lumOff val="21764"/>
                </a:schemeClr>
              </a:buClr>
              <a:buSzPts val="1200"/>
              <a:buFont typeface="Helvetica"/>
              <a:buChar char="○"/>
              <a:defRPr sz="1200">
                <a:latin typeface="Open Sans Light"/>
                <a:ea typeface="Open Sans Light"/>
                <a:cs typeface="Open Sans Light"/>
                <a:sym typeface="Open Sans Light"/>
              </a:defRPr>
            </a:lvl2pPr>
            <a:lvl3pPr marL="1371600" indent="-304800" algn="l">
              <a:lnSpc>
                <a:spcPct val="115000"/>
              </a:lnSpc>
              <a:buClr>
                <a:schemeClr val="accent2">
                  <a:lumOff val="21764"/>
                </a:schemeClr>
              </a:buClr>
              <a:buSzPts val="1200"/>
              <a:buFont typeface="Helvetica"/>
              <a:buChar char="■"/>
              <a:defRPr sz="1200">
                <a:latin typeface="Open Sans Light"/>
                <a:ea typeface="Open Sans Light"/>
                <a:cs typeface="Open Sans Light"/>
                <a:sym typeface="Open Sans Light"/>
              </a:defRPr>
            </a:lvl3pPr>
            <a:lvl4pPr marL="1828800" indent="-304800" algn="l">
              <a:lnSpc>
                <a:spcPct val="115000"/>
              </a:lnSpc>
              <a:buClr>
                <a:schemeClr val="accent2">
                  <a:lumOff val="21764"/>
                </a:schemeClr>
              </a:buClr>
              <a:buSzPts val="1200"/>
              <a:buFont typeface="Helvetica"/>
              <a:buChar char="●"/>
              <a:defRPr sz="1200">
                <a:latin typeface="Open Sans Light"/>
                <a:ea typeface="Open Sans Light"/>
                <a:cs typeface="Open Sans Light"/>
                <a:sym typeface="Open Sans Light"/>
              </a:defRPr>
            </a:lvl4pPr>
            <a:lvl5pPr marL="2286000" indent="-304800" algn="l">
              <a:lnSpc>
                <a:spcPct val="115000"/>
              </a:lnSpc>
              <a:buClr>
                <a:schemeClr val="accent2">
                  <a:lumOff val="21764"/>
                </a:schemeClr>
              </a:buClr>
              <a:buSzPts val="1200"/>
              <a:buFont typeface="Helvetica"/>
              <a:buChar char="○"/>
              <a:defRPr sz="1200">
                <a:latin typeface="Open Sans Light"/>
                <a:ea typeface="Open Sans Light"/>
                <a:cs typeface="Open Sans Light"/>
                <a:sym typeface="Open Sans Light"/>
              </a:defRPr>
            </a:lvl5pPr>
          </a:lstStyle>
          <a:p>
            <a:pPr/>
            <a:r>
              <a:t>Body Level One</a:t>
            </a:r>
          </a:p>
          <a:p>
            <a:pPr lvl="1"/>
            <a:r>
              <a:t>Body Level Two</a:t>
            </a:r>
          </a:p>
          <a:p>
            <a:pPr lvl="2"/>
            <a:r>
              <a:t>Body Level Three</a:t>
            </a:r>
          </a:p>
          <a:p>
            <a:pPr lvl="3"/>
            <a:r>
              <a:t>Body Level Four</a:t>
            </a:r>
          </a:p>
          <a:p>
            <a:pPr lvl="4"/>
            <a:r>
              <a:t>Body Level Five</a:t>
            </a:r>
          </a:p>
        </p:txBody>
      </p:sp>
      <p:sp>
        <p:nvSpPr>
          <p:cNvPr id="277"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type="tx" showMasterSp="1" showMasterPhAnim="1">
  <p:cSld name="MAIN_POINT">
    <p:spTree>
      <p:nvGrpSpPr>
        <p:cNvPr id="1" name=""/>
        <p:cNvGrpSpPr/>
        <p:nvPr/>
      </p:nvGrpSpPr>
      <p:grpSpPr>
        <a:xfrm>
          <a:off x="0" y="0"/>
          <a:ext cx="0" cy="0"/>
          <a:chOff x="0" y="0"/>
          <a:chExt cx="0" cy="0"/>
        </a:xfrm>
      </p:grpSpPr>
      <p:sp>
        <p:nvSpPr>
          <p:cNvPr id="284" name="Google Shape;88;p25"/>
          <p:cNvSpPr/>
          <p:nvPr/>
        </p:nvSpPr>
        <p:spPr>
          <a:xfrm>
            <a:off x="-11" y="964430"/>
            <a:ext cx="32400" cy="931501"/>
          </a:xfrm>
          <a:prstGeom prst="rect">
            <a:avLst/>
          </a:prstGeom>
          <a:solidFill>
            <a:srgbClr val="02B4E5"/>
          </a:solidFill>
          <a:ln w="12700">
            <a:miter lim="400000"/>
          </a:ln>
        </p:spPr>
        <p:txBody>
          <a:bodyPr lIns="45719" rIns="45719" anchor="ctr"/>
          <a:lstStyle/>
          <a:p>
            <a:pPr algn="ctr">
              <a:defRPr sz="1200">
                <a:solidFill>
                  <a:srgbClr val="FFFFFF"/>
                </a:solidFill>
                <a:latin typeface="Helvetica Neue"/>
                <a:ea typeface="Helvetica Neue"/>
                <a:cs typeface="Helvetica Neue"/>
                <a:sym typeface="Helvetica Neue"/>
              </a:defRPr>
            </a:pPr>
          </a:p>
        </p:txBody>
      </p:sp>
      <p:sp>
        <p:nvSpPr>
          <p:cNvPr id="285" name="Title Text"/>
          <p:cNvSpPr txBox="1"/>
          <p:nvPr>
            <p:ph type="title"/>
          </p:nvPr>
        </p:nvSpPr>
        <p:spPr>
          <a:xfrm>
            <a:off x="416712" y="880292"/>
            <a:ext cx="5412601" cy="7999802"/>
          </a:xfrm>
          <a:prstGeom prst="rect">
            <a:avLst/>
          </a:prstGeom>
        </p:spPr>
        <p:txBody>
          <a:bodyPr anchor="ctr"/>
          <a:lstStyle>
            <a:lvl1pPr algn="l">
              <a:defRPr sz="4800">
                <a:solidFill>
                  <a:srgbClr val="2E3D49"/>
                </a:solidFill>
                <a:latin typeface="Open Sans"/>
                <a:ea typeface="Open Sans"/>
                <a:cs typeface="Open Sans"/>
                <a:sym typeface="Open Sans"/>
              </a:defRPr>
            </a:lvl1pPr>
          </a:lstStyle>
          <a:p>
            <a:pPr/>
            <a:r>
              <a:t>Title Text</a:t>
            </a:r>
          </a:p>
        </p:txBody>
      </p:sp>
      <p:sp>
        <p:nvSpPr>
          <p:cNvPr id="286"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_AND_BODY">
    <p:spTree>
      <p:nvGrpSpPr>
        <p:cNvPr id="1" name=""/>
        <p:cNvGrpSpPr/>
        <p:nvPr/>
      </p:nvGrpSpPr>
      <p:grpSpPr>
        <a:xfrm>
          <a:off x="0" y="0"/>
          <a:ext cx="0" cy="0"/>
          <a:chOff x="0" y="0"/>
          <a:chExt cx="0" cy="0"/>
        </a:xfrm>
      </p:grpSpPr>
      <p:sp>
        <p:nvSpPr>
          <p:cNvPr id="28" name="Title Text"/>
          <p:cNvSpPr txBox="1"/>
          <p:nvPr>
            <p:ph type="title"/>
          </p:nvPr>
        </p:nvSpPr>
        <p:spPr>
          <a:xfrm>
            <a:off x="264944" y="870271"/>
            <a:ext cx="7242601" cy="1119900"/>
          </a:xfrm>
          <a:prstGeom prst="rect">
            <a:avLst/>
          </a:prstGeom>
        </p:spPr>
        <p:txBody>
          <a:bodyPr anchor="t"/>
          <a:lstStyle>
            <a:lvl1pPr algn="l">
              <a:defRPr sz="2800"/>
            </a:lvl1pPr>
          </a:lstStyle>
          <a:p>
            <a:pPr/>
            <a:r>
              <a:t>Title Text</a:t>
            </a:r>
          </a:p>
        </p:txBody>
      </p:sp>
      <p:sp>
        <p:nvSpPr>
          <p:cNvPr id="29" name="Body Level One…"/>
          <p:cNvSpPr txBox="1"/>
          <p:nvPr>
            <p:ph type="body" idx="1"/>
          </p:nvPr>
        </p:nvSpPr>
        <p:spPr>
          <a:xfrm>
            <a:off x="264944" y="2253728"/>
            <a:ext cx="7242601" cy="6681001"/>
          </a:xfrm>
          <a:prstGeom prst="rect">
            <a:avLst/>
          </a:prstGeom>
        </p:spPr>
        <p:txBody>
          <a:bodyPr/>
          <a:lstStyle>
            <a:lvl1pPr marL="457200" indent="-342900" algn="l">
              <a:lnSpc>
                <a:spcPct val="115000"/>
              </a:lnSpc>
              <a:buClr>
                <a:schemeClr val="accent2">
                  <a:lumOff val="21764"/>
                </a:schemeClr>
              </a:buClr>
              <a:buSzPts val="1800"/>
              <a:buFont typeface="Arial"/>
              <a:buChar char="●"/>
              <a:defRPr sz="1800"/>
            </a:lvl1pPr>
            <a:lvl2pPr marL="1005114" indent="-408214" algn="l">
              <a:lnSpc>
                <a:spcPct val="115000"/>
              </a:lnSpc>
              <a:buClr>
                <a:schemeClr val="accent2">
                  <a:lumOff val="21764"/>
                </a:schemeClr>
              </a:buClr>
              <a:buSzPts val="1800"/>
              <a:buFont typeface="Arial"/>
              <a:buChar char="○"/>
              <a:defRPr sz="1800"/>
            </a:lvl2pPr>
            <a:lvl3pPr marL="1462314" indent="-408214" algn="l">
              <a:lnSpc>
                <a:spcPct val="115000"/>
              </a:lnSpc>
              <a:buClr>
                <a:schemeClr val="accent2">
                  <a:lumOff val="21764"/>
                </a:schemeClr>
              </a:buClr>
              <a:buSzPts val="1800"/>
              <a:buFont typeface="Arial"/>
              <a:buChar char="■"/>
              <a:defRPr sz="1800"/>
            </a:lvl3pPr>
            <a:lvl4pPr marL="1919514" indent="-408214" algn="l">
              <a:lnSpc>
                <a:spcPct val="115000"/>
              </a:lnSpc>
              <a:buClr>
                <a:schemeClr val="accent2">
                  <a:lumOff val="21764"/>
                </a:schemeClr>
              </a:buClr>
              <a:buSzPts val="1800"/>
              <a:buFont typeface="Arial"/>
              <a:buChar char="●"/>
              <a:defRPr sz="1800"/>
            </a:lvl4pPr>
            <a:lvl5pPr marL="2376714" indent="-408214" algn="l">
              <a:lnSpc>
                <a:spcPct val="115000"/>
              </a:lnSpc>
              <a:buClr>
                <a:schemeClr val="accent2">
                  <a:lumOff val="21764"/>
                </a:schemeClr>
              </a:buClr>
              <a:buSzPts val="1800"/>
              <a:buFont typeface="Arial"/>
              <a:buChar char="○"/>
              <a:defRPr sz="1800"/>
            </a:lvl5p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type="tx" showMasterSp="1" showMasterPhAnim="1">
  <p:cSld name="SECTION_TITLE_AND_DESCRIPTION">
    <p:spTree>
      <p:nvGrpSpPr>
        <p:cNvPr id="1" name=""/>
        <p:cNvGrpSpPr/>
        <p:nvPr/>
      </p:nvGrpSpPr>
      <p:grpSpPr>
        <a:xfrm>
          <a:off x="0" y="0"/>
          <a:ext cx="0" cy="0"/>
          <a:chOff x="0" y="0"/>
          <a:chExt cx="0" cy="0"/>
        </a:xfrm>
      </p:grpSpPr>
      <p:sp>
        <p:nvSpPr>
          <p:cNvPr id="293" name="Google Shape;88;p25"/>
          <p:cNvSpPr/>
          <p:nvPr/>
        </p:nvSpPr>
        <p:spPr>
          <a:xfrm>
            <a:off x="-11" y="964430"/>
            <a:ext cx="32400" cy="931501"/>
          </a:xfrm>
          <a:prstGeom prst="rect">
            <a:avLst/>
          </a:prstGeom>
          <a:solidFill>
            <a:srgbClr val="02B4E5"/>
          </a:solidFill>
          <a:ln w="12700">
            <a:miter lim="400000"/>
          </a:ln>
        </p:spPr>
        <p:txBody>
          <a:bodyPr lIns="45719" rIns="45719" anchor="ctr"/>
          <a:lstStyle/>
          <a:p>
            <a:pPr algn="ctr">
              <a:defRPr sz="1200">
                <a:solidFill>
                  <a:srgbClr val="FFFFFF"/>
                </a:solidFill>
                <a:latin typeface="Helvetica Neue"/>
                <a:ea typeface="Helvetica Neue"/>
                <a:cs typeface="Helvetica Neue"/>
                <a:sym typeface="Helvetica Neue"/>
              </a:defRPr>
            </a:pPr>
          </a:p>
        </p:txBody>
      </p:sp>
      <p:sp>
        <p:nvSpPr>
          <p:cNvPr id="294" name="Google Shape;109;p33"/>
          <p:cNvSpPr/>
          <p:nvPr/>
        </p:nvSpPr>
        <p:spPr>
          <a:xfrm>
            <a:off x="3886200" y="-244"/>
            <a:ext cx="3886200" cy="10058401"/>
          </a:xfrm>
          <a:prstGeom prst="rect">
            <a:avLst/>
          </a:prstGeom>
          <a:solidFill>
            <a:srgbClr val="EEEEEE"/>
          </a:solidFill>
          <a:ln w="12700">
            <a:miter lim="400000"/>
          </a:ln>
        </p:spPr>
        <p:txBody>
          <a:bodyPr lIns="45719" rIns="45719" anchor="ctr"/>
          <a:lstStyle/>
          <a:p>
            <a:pPr/>
          </a:p>
        </p:txBody>
      </p:sp>
      <p:sp>
        <p:nvSpPr>
          <p:cNvPr id="295" name="Title Text"/>
          <p:cNvSpPr txBox="1"/>
          <p:nvPr>
            <p:ph type="title"/>
          </p:nvPr>
        </p:nvSpPr>
        <p:spPr>
          <a:xfrm>
            <a:off x="225675" y="2411541"/>
            <a:ext cx="3438300" cy="2898601"/>
          </a:xfrm>
          <a:prstGeom prst="rect">
            <a:avLst/>
          </a:prstGeom>
        </p:spPr>
        <p:txBody>
          <a:bodyPr/>
          <a:lstStyle>
            <a:lvl1pPr>
              <a:defRPr sz="4200">
                <a:solidFill>
                  <a:srgbClr val="2E3D49"/>
                </a:solidFill>
                <a:latin typeface="Open Sans"/>
                <a:ea typeface="Open Sans"/>
                <a:cs typeface="Open Sans"/>
                <a:sym typeface="Open Sans"/>
              </a:defRPr>
            </a:lvl1pPr>
          </a:lstStyle>
          <a:p>
            <a:pPr/>
            <a:r>
              <a:t>Title Text</a:t>
            </a:r>
          </a:p>
        </p:txBody>
      </p:sp>
      <p:sp>
        <p:nvSpPr>
          <p:cNvPr id="296" name="Body Level One…"/>
          <p:cNvSpPr txBox="1"/>
          <p:nvPr>
            <p:ph type="body" sz="quarter" idx="1"/>
          </p:nvPr>
        </p:nvSpPr>
        <p:spPr>
          <a:xfrm>
            <a:off x="225675" y="5481568"/>
            <a:ext cx="3438300" cy="2415301"/>
          </a:xfrm>
          <a:prstGeom prst="rect">
            <a:avLst/>
          </a:prstGeom>
        </p:spPr>
        <p:txBody>
          <a:bodyPr/>
          <a:lstStyle>
            <a:lvl1pPr>
              <a:defRPr sz="2100">
                <a:latin typeface="Open Sans Light"/>
                <a:ea typeface="Open Sans Light"/>
                <a:cs typeface="Open Sans Light"/>
                <a:sym typeface="Open Sans Light"/>
              </a:defRPr>
            </a:lvl1pPr>
            <a:lvl2pPr>
              <a:defRPr sz="2100">
                <a:latin typeface="Open Sans Light"/>
                <a:ea typeface="Open Sans Light"/>
                <a:cs typeface="Open Sans Light"/>
                <a:sym typeface="Open Sans Light"/>
              </a:defRPr>
            </a:lvl2pPr>
            <a:lvl3pPr>
              <a:defRPr sz="2100">
                <a:latin typeface="Open Sans Light"/>
                <a:ea typeface="Open Sans Light"/>
                <a:cs typeface="Open Sans Light"/>
                <a:sym typeface="Open Sans Light"/>
              </a:defRPr>
            </a:lvl3pPr>
            <a:lvl4pPr>
              <a:defRPr sz="2100">
                <a:latin typeface="Open Sans Light"/>
                <a:ea typeface="Open Sans Light"/>
                <a:cs typeface="Open Sans Light"/>
                <a:sym typeface="Open Sans Light"/>
              </a:defRPr>
            </a:lvl4pPr>
            <a:lvl5pPr>
              <a:defRPr sz="2100">
                <a:latin typeface="Open Sans Light"/>
                <a:ea typeface="Open Sans Light"/>
                <a:cs typeface="Open Sans Light"/>
                <a:sym typeface="Open Sans Light"/>
              </a:defRPr>
            </a:lvl5pPr>
          </a:lstStyle>
          <a:p>
            <a:pPr/>
            <a:r>
              <a:t>Body Level One</a:t>
            </a:r>
          </a:p>
          <a:p>
            <a:pPr lvl="1"/>
            <a:r>
              <a:t>Body Level Two</a:t>
            </a:r>
          </a:p>
          <a:p>
            <a:pPr lvl="2"/>
            <a:r>
              <a:t>Body Level Three</a:t>
            </a:r>
          </a:p>
          <a:p>
            <a:pPr lvl="3"/>
            <a:r>
              <a:t>Body Level Four</a:t>
            </a:r>
          </a:p>
          <a:p>
            <a:pPr lvl="4"/>
            <a:r>
              <a:t>Body Level Five</a:t>
            </a:r>
          </a:p>
        </p:txBody>
      </p:sp>
      <p:sp>
        <p:nvSpPr>
          <p:cNvPr id="297" name="Google Shape;112;p33"/>
          <p:cNvSpPr txBox="1"/>
          <p:nvPr>
            <p:ph type="body" sz="half" idx="13"/>
          </p:nvPr>
        </p:nvSpPr>
        <p:spPr>
          <a:xfrm>
            <a:off x="4198575" y="1415968"/>
            <a:ext cx="3261301" cy="7226102"/>
          </a:xfrm>
          <a:prstGeom prst="rect">
            <a:avLst/>
          </a:prstGeom>
        </p:spPr>
        <p:txBody>
          <a:bodyPr anchor="ctr"/>
          <a:lstStyle/>
          <a:p>
            <a:pPr marL="457200" indent="-342900" algn="l">
              <a:lnSpc>
                <a:spcPct val="115000"/>
              </a:lnSpc>
              <a:buClr>
                <a:schemeClr val="accent2">
                  <a:lumOff val="21764"/>
                </a:schemeClr>
              </a:buClr>
              <a:buSzPts val="1800"/>
              <a:buFont typeface="Helvetica"/>
              <a:buChar char="●"/>
              <a:defRPr sz="1800">
                <a:latin typeface="Open Sans Light"/>
                <a:ea typeface="Open Sans Light"/>
                <a:cs typeface="Open Sans Light"/>
                <a:sym typeface="Open Sans Light"/>
              </a:defRPr>
            </a:pPr>
          </a:p>
        </p:txBody>
      </p:sp>
      <p:sp>
        <p:nvSpPr>
          <p:cNvPr id="298"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type="tx" showMasterSp="1" showMasterPhAnim="1">
  <p:cSld name="CAPTION_ONLY">
    <p:spTree>
      <p:nvGrpSpPr>
        <p:cNvPr id="1" name=""/>
        <p:cNvGrpSpPr/>
        <p:nvPr/>
      </p:nvGrpSpPr>
      <p:grpSpPr>
        <a:xfrm>
          <a:off x="0" y="0"/>
          <a:ext cx="0" cy="0"/>
          <a:chOff x="0" y="0"/>
          <a:chExt cx="0" cy="0"/>
        </a:xfrm>
      </p:grpSpPr>
      <p:sp>
        <p:nvSpPr>
          <p:cNvPr id="305" name="Google Shape;88;p25"/>
          <p:cNvSpPr/>
          <p:nvPr/>
        </p:nvSpPr>
        <p:spPr>
          <a:xfrm>
            <a:off x="-11" y="964430"/>
            <a:ext cx="32400" cy="931501"/>
          </a:xfrm>
          <a:prstGeom prst="rect">
            <a:avLst/>
          </a:prstGeom>
          <a:solidFill>
            <a:srgbClr val="02B4E5"/>
          </a:solidFill>
          <a:ln w="12700">
            <a:miter lim="400000"/>
          </a:ln>
        </p:spPr>
        <p:txBody>
          <a:bodyPr lIns="45719" rIns="45719" anchor="ctr"/>
          <a:lstStyle/>
          <a:p>
            <a:pPr algn="ctr">
              <a:defRPr sz="1200">
                <a:solidFill>
                  <a:srgbClr val="FFFFFF"/>
                </a:solidFill>
                <a:latin typeface="Helvetica Neue"/>
                <a:ea typeface="Helvetica Neue"/>
                <a:cs typeface="Helvetica Neue"/>
                <a:sym typeface="Helvetica Neue"/>
              </a:defRPr>
            </a:pPr>
          </a:p>
        </p:txBody>
      </p:sp>
      <p:sp>
        <p:nvSpPr>
          <p:cNvPr id="306" name="Body Level One…"/>
          <p:cNvSpPr txBox="1"/>
          <p:nvPr>
            <p:ph type="body" sz="quarter" idx="1"/>
          </p:nvPr>
        </p:nvSpPr>
        <p:spPr>
          <a:xfrm>
            <a:off x="264944" y="8273123"/>
            <a:ext cx="5099101" cy="1183201"/>
          </a:xfrm>
          <a:prstGeom prst="rect">
            <a:avLst/>
          </a:prstGeom>
        </p:spPr>
        <p:txBody>
          <a:bodyPr anchor="ctr"/>
          <a:lstStyle>
            <a:lvl1pPr marL="228600" indent="0" algn="l">
              <a:defRPr sz="1800">
                <a:latin typeface="Open Sans Light"/>
                <a:ea typeface="Open Sans Light"/>
                <a:cs typeface="Open Sans Light"/>
                <a:sym typeface="Open Sans Light"/>
              </a:defRPr>
            </a:lvl1pPr>
            <a:lvl2pPr marL="1005114" indent="-408214" algn="l">
              <a:buSzPts val="1800"/>
              <a:buChar char="○"/>
              <a:defRPr sz="1800">
                <a:latin typeface="Open Sans Light"/>
                <a:ea typeface="Open Sans Light"/>
                <a:cs typeface="Open Sans Light"/>
                <a:sym typeface="Open Sans Light"/>
              </a:defRPr>
            </a:lvl2pPr>
            <a:lvl3pPr marL="1462314" indent="-408214" algn="l">
              <a:buSzPts val="1800"/>
              <a:buChar char="■"/>
              <a:defRPr sz="1800">
                <a:latin typeface="Open Sans Light"/>
                <a:ea typeface="Open Sans Light"/>
                <a:cs typeface="Open Sans Light"/>
                <a:sym typeface="Open Sans Light"/>
              </a:defRPr>
            </a:lvl3pPr>
            <a:lvl4pPr marL="1919514" indent="-408214" algn="l">
              <a:buSzPts val="1800"/>
              <a:buChar char="●"/>
              <a:defRPr sz="1800">
                <a:latin typeface="Open Sans Light"/>
                <a:ea typeface="Open Sans Light"/>
                <a:cs typeface="Open Sans Light"/>
                <a:sym typeface="Open Sans Light"/>
              </a:defRPr>
            </a:lvl4pPr>
            <a:lvl5pPr marL="2376714" indent="-408214" algn="l">
              <a:buSzPts val="1800"/>
              <a:buChar char="○"/>
              <a:defRPr sz="1800">
                <a:latin typeface="Open Sans Light"/>
                <a:ea typeface="Open Sans Light"/>
                <a:cs typeface="Open Sans Light"/>
                <a:sym typeface="Open Sans Light"/>
              </a:defRPr>
            </a:lvl5pPr>
          </a:lstStyle>
          <a:p>
            <a:pPr/>
            <a:r>
              <a:t>Body Level One</a:t>
            </a:r>
          </a:p>
          <a:p>
            <a:pPr lvl="1"/>
            <a:r>
              <a:t>Body Level Two</a:t>
            </a:r>
          </a:p>
          <a:p>
            <a:pPr lvl="2"/>
            <a:r>
              <a:t>Body Level Three</a:t>
            </a:r>
          </a:p>
          <a:p>
            <a:pPr lvl="3"/>
            <a:r>
              <a:t>Body Level Four</a:t>
            </a:r>
          </a:p>
          <a:p>
            <a:pPr lvl="4"/>
            <a:r>
              <a:t>Body Level Five</a:t>
            </a:r>
          </a:p>
        </p:txBody>
      </p:sp>
      <p:sp>
        <p:nvSpPr>
          <p:cNvPr id="307"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type="tx" showMasterSp="1" showMasterPhAnim="1">
  <p:cSld name="BIG_NUMBER">
    <p:spTree>
      <p:nvGrpSpPr>
        <p:cNvPr id="1" name=""/>
        <p:cNvGrpSpPr/>
        <p:nvPr/>
      </p:nvGrpSpPr>
      <p:grpSpPr>
        <a:xfrm>
          <a:off x="0" y="0"/>
          <a:ext cx="0" cy="0"/>
          <a:chOff x="0" y="0"/>
          <a:chExt cx="0" cy="0"/>
        </a:xfrm>
      </p:grpSpPr>
      <p:sp>
        <p:nvSpPr>
          <p:cNvPr id="314" name="Google Shape;88;p25"/>
          <p:cNvSpPr/>
          <p:nvPr/>
        </p:nvSpPr>
        <p:spPr>
          <a:xfrm>
            <a:off x="-11" y="964430"/>
            <a:ext cx="32400" cy="931501"/>
          </a:xfrm>
          <a:prstGeom prst="rect">
            <a:avLst/>
          </a:prstGeom>
          <a:solidFill>
            <a:srgbClr val="02B4E5"/>
          </a:solidFill>
          <a:ln w="12700">
            <a:miter lim="400000"/>
          </a:ln>
        </p:spPr>
        <p:txBody>
          <a:bodyPr lIns="45719" rIns="45719" anchor="ctr"/>
          <a:lstStyle/>
          <a:p>
            <a:pPr algn="ctr">
              <a:defRPr sz="1200">
                <a:solidFill>
                  <a:srgbClr val="FFFFFF"/>
                </a:solidFill>
                <a:latin typeface="Helvetica Neue"/>
                <a:ea typeface="Helvetica Neue"/>
                <a:cs typeface="Helvetica Neue"/>
                <a:sym typeface="Helvetica Neue"/>
              </a:defRPr>
            </a:pPr>
          </a:p>
        </p:txBody>
      </p:sp>
      <p:sp>
        <p:nvSpPr>
          <p:cNvPr id="315" name="Title Text"/>
          <p:cNvSpPr txBox="1"/>
          <p:nvPr>
            <p:ph type="title"/>
          </p:nvPr>
        </p:nvSpPr>
        <p:spPr>
          <a:xfrm>
            <a:off x="264944" y="2163089"/>
            <a:ext cx="7242601" cy="3839701"/>
          </a:xfrm>
          <a:prstGeom prst="rect">
            <a:avLst/>
          </a:prstGeom>
        </p:spPr>
        <p:txBody>
          <a:bodyPr/>
          <a:lstStyle>
            <a:lvl1pPr>
              <a:defRPr sz="12000">
                <a:solidFill>
                  <a:srgbClr val="2E3D49"/>
                </a:solidFill>
                <a:latin typeface="Open Sans"/>
                <a:ea typeface="Open Sans"/>
                <a:cs typeface="Open Sans"/>
                <a:sym typeface="Open Sans"/>
              </a:defRPr>
            </a:lvl1pPr>
          </a:lstStyle>
          <a:p>
            <a:pPr/>
            <a:r>
              <a:t>Title Text</a:t>
            </a:r>
          </a:p>
        </p:txBody>
      </p:sp>
      <p:sp>
        <p:nvSpPr>
          <p:cNvPr id="316" name="Body Level One…"/>
          <p:cNvSpPr txBox="1"/>
          <p:nvPr>
            <p:ph type="body" sz="half" idx="1"/>
          </p:nvPr>
        </p:nvSpPr>
        <p:spPr>
          <a:xfrm>
            <a:off x="264944" y="6164350"/>
            <a:ext cx="7242601" cy="2543701"/>
          </a:xfrm>
          <a:prstGeom prst="rect">
            <a:avLst/>
          </a:prstGeom>
        </p:spPr>
        <p:txBody>
          <a:bodyPr/>
          <a:lstStyle>
            <a:lvl1pPr marL="457200" indent="-342900">
              <a:lnSpc>
                <a:spcPct val="115000"/>
              </a:lnSpc>
              <a:buClr>
                <a:schemeClr val="accent2">
                  <a:lumOff val="21764"/>
                </a:schemeClr>
              </a:buClr>
              <a:buSzPts val="1800"/>
              <a:buFont typeface="Helvetica"/>
              <a:buChar char="●"/>
              <a:defRPr sz="1800">
                <a:latin typeface="Open Sans Light"/>
                <a:ea typeface="Open Sans Light"/>
                <a:cs typeface="Open Sans Light"/>
                <a:sym typeface="Open Sans Light"/>
              </a:defRPr>
            </a:lvl1pPr>
            <a:lvl2pPr marL="1005114" indent="-408214">
              <a:lnSpc>
                <a:spcPct val="115000"/>
              </a:lnSpc>
              <a:buClr>
                <a:schemeClr val="accent2">
                  <a:lumOff val="21764"/>
                </a:schemeClr>
              </a:buClr>
              <a:buSzPts val="1800"/>
              <a:buFont typeface="Helvetica"/>
              <a:buChar char="○"/>
              <a:defRPr sz="1800">
                <a:latin typeface="Open Sans Light"/>
                <a:ea typeface="Open Sans Light"/>
                <a:cs typeface="Open Sans Light"/>
                <a:sym typeface="Open Sans Light"/>
              </a:defRPr>
            </a:lvl2pPr>
            <a:lvl3pPr marL="1462314" indent="-408214">
              <a:lnSpc>
                <a:spcPct val="115000"/>
              </a:lnSpc>
              <a:buClr>
                <a:schemeClr val="accent2">
                  <a:lumOff val="21764"/>
                </a:schemeClr>
              </a:buClr>
              <a:buSzPts val="1800"/>
              <a:buFont typeface="Helvetica"/>
              <a:buChar char="■"/>
              <a:defRPr sz="1800">
                <a:latin typeface="Open Sans Light"/>
                <a:ea typeface="Open Sans Light"/>
                <a:cs typeface="Open Sans Light"/>
                <a:sym typeface="Open Sans Light"/>
              </a:defRPr>
            </a:lvl3pPr>
            <a:lvl4pPr marL="1919514" indent="-408214">
              <a:lnSpc>
                <a:spcPct val="115000"/>
              </a:lnSpc>
              <a:buClr>
                <a:schemeClr val="accent2">
                  <a:lumOff val="21764"/>
                </a:schemeClr>
              </a:buClr>
              <a:buSzPts val="1800"/>
              <a:buFont typeface="Helvetica"/>
              <a:buChar char="●"/>
              <a:defRPr sz="1800">
                <a:latin typeface="Open Sans Light"/>
                <a:ea typeface="Open Sans Light"/>
                <a:cs typeface="Open Sans Light"/>
                <a:sym typeface="Open Sans Light"/>
              </a:defRPr>
            </a:lvl4pPr>
            <a:lvl5pPr marL="2376714" indent="-408214">
              <a:lnSpc>
                <a:spcPct val="115000"/>
              </a:lnSpc>
              <a:buClr>
                <a:schemeClr val="accent2">
                  <a:lumOff val="21764"/>
                </a:schemeClr>
              </a:buClr>
              <a:buSzPts val="1800"/>
              <a:buFont typeface="Helvetica"/>
              <a:buChar char="○"/>
              <a:defRPr sz="1800">
                <a:latin typeface="Open Sans Light"/>
                <a:ea typeface="Open Sans Light"/>
                <a:cs typeface="Open Sans Light"/>
                <a:sym typeface="Open Sans Light"/>
              </a:defRPr>
            </a:lvl5pPr>
          </a:lstStyle>
          <a:p>
            <a:pPr/>
            <a:r>
              <a:t>Body Level One</a:t>
            </a:r>
          </a:p>
          <a:p>
            <a:pPr lvl="1"/>
            <a:r>
              <a:t>Body Level Two</a:t>
            </a:r>
          </a:p>
          <a:p>
            <a:pPr lvl="2"/>
            <a:r>
              <a:t>Body Level Three</a:t>
            </a:r>
          </a:p>
          <a:p>
            <a:pPr lvl="3"/>
            <a:r>
              <a:t>Body Level Four</a:t>
            </a:r>
          </a:p>
          <a:p>
            <a:pPr lvl="4"/>
            <a:r>
              <a:t>Body Level Five</a:t>
            </a:r>
          </a:p>
        </p:txBody>
      </p:sp>
      <p:sp>
        <p:nvSpPr>
          <p:cNvPr id="317"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324" name="Google Shape;88;p25"/>
          <p:cNvSpPr/>
          <p:nvPr/>
        </p:nvSpPr>
        <p:spPr>
          <a:xfrm>
            <a:off x="-11" y="964430"/>
            <a:ext cx="32400" cy="931501"/>
          </a:xfrm>
          <a:prstGeom prst="rect">
            <a:avLst/>
          </a:prstGeom>
          <a:solidFill>
            <a:srgbClr val="02B4E5"/>
          </a:solidFill>
          <a:ln w="12700">
            <a:miter lim="400000"/>
          </a:ln>
        </p:spPr>
        <p:txBody>
          <a:bodyPr lIns="45719" rIns="45719" anchor="ctr"/>
          <a:lstStyle/>
          <a:p>
            <a:pPr algn="ctr">
              <a:defRPr sz="1200">
                <a:solidFill>
                  <a:srgbClr val="FFFFFF"/>
                </a:solidFill>
                <a:latin typeface="Helvetica Neue"/>
                <a:ea typeface="Helvetica Neue"/>
                <a:cs typeface="Helvetica Neue"/>
                <a:sym typeface="Helvetica Neue"/>
              </a:defRPr>
            </a:pPr>
          </a:p>
        </p:txBody>
      </p:sp>
      <p:sp>
        <p:nvSpPr>
          <p:cNvPr id="325"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type="tx" showMasterSp="1" showMasterPhAnim="1">
  <p:cSld name="TITLE">
    <p:spTree>
      <p:nvGrpSpPr>
        <p:cNvPr id="1" name=""/>
        <p:cNvGrpSpPr/>
        <p:nvPr/>
      </p:nvGrpSpPr>
      <p:grpSpPr>
        <a:xfrm>
          <a:off x="0" y="0"/>
          <a:ext cx="0" cy="0"/>
          <a:chOff x="0" y="0"/>
          <a:chExt cx="0" cy="0"/>
        </a:xfrm>
      </p:grpSpPr>
      <p:sp>
        <p:nvSpPr>
          <p:cNvPr id="332" name="Title Text"/>
          <p:cNvSpPr txBox="1"/>
          <p:nvPr>
            <p:ph type="title"/>
          </p:nvPr>
        </p:nvSpPr>
        <p:spPr>
          <a:xfrm>
            <a:off x="1540816" y="1689497"/>
            <a:ext cx="4690802" cy="3405000"/>
          </a:xfrm>
          <a:prstGeom prst="rect">
            <a:avLst/>
          </a:prstGeom>
        </p:spPr>
        <p:txBody>
          <a:bodyPr lIns="34275" tIns="34275" rIns="34275" bIns="34275"/>
          <a:lstStyle>
            <a:lvl1pPr>
              <a:defRPr sz="4200">
                <a:latin typeface="Helvetica Neue"/>
                <a:ea typeface="Helvetica Neue"/>
                <a:cs typeface="Helvetica Neue"/>
                <a:sym typeface="Helvetica Neue"/>
              </a:defRPr>
            </a:lvl1pPr>
          </a:lstStyle>
          <a:p>
            <a:pPr/>
            <a:r>
              <a:t>Title Text</a:t>
            </a:r>
          </a:p>
        </p:txBody>
      </p:sp>
      <p:sp>
        <p:nvSpPr>
          <p:cNvPr id="333" name="Body Level One…"/>
          <p:cNvSpPr txBox="1"/>
          <p:nvPr>
            <p:ph type="body" sz="quarter" idx="1"/>
          </p:nvPr>
        </p:nvSpPr>
        <p:spPr>
          <a:xfrm>
            <a:off x="1540816" y="5186362"/>
            <a:ext cx="4690802" cy="1165801"/>
          </a:xfrm>
          <a:prstGeom prst="rect">
            <a:avLst/>
          </a:prstGeom>
        </p:spPr>
        <p:txBody>
          <a:bodyPr lIns="34275" tIns="34275" rIns="34275" bIns="34275"/>
          <a:lstStyle>
            <a:lvl1pPr marL="228600" indent="0">
              <a:defRPr sz="1700">
                <a:solidFill>
                  <a:srgbClr val="000000"/>
                </a:solidFill>
                <a:latin typeface="Helvetica Neue"/>
                <a:ea typeface="Helvetica Neue"/>
                <a:cs typeface="Helvetica Neue"/>
                <a:sym typeface="Helvetica Neue"/>
              </a:defRPr>
            </a:lvl1pPr>
            <a:lvl2pPr marL="228600" indent="457200">
              <a:defRPr sz="1700">
                <a:solidFill>
                  <a:srgbClr val="000000"/>
                </a:solidFill>
                <a:latin typeface="Helvetica Neue"/>
                <a:ea typeface="Helvetica Neue"/>
                <a:cs typeface="Helvetica Neue"/>
                <a:sym typeface="Helvetica Neue"/>
              </a:defRPr>
            </a:lvl2pPr>
            <a:lvl3pPr marL="228600" indent="914400">
              <a:defRPr sz="1700">
                <a:solidFill>
                  <a:srgbClr val="000000"/>
                </a:solidFill>
                <a:latin typeface="Helvetica Neue"/>
                <a:ea typeface="Helvetica Neue"/>
                <a:cs typeface="Helvetica Neue"/>
                <a:sym typeface="Helvetica Neue"/>
              </a:defRPr>
            </a:lvl3pPr>
            <a:lvl4pPr marL="228600" indent="1371600">
              <a:defRPr sz="1700">
                <a:solidFill>
                  <a:srgbClr val="000000"/>
                </a:solidFill>
                <a:latin typeface="Helvetica Neue"/>
                <a:ea typeface="Helvetica Neue"/>
                <a:cs typeface="Helvetica Neue"/>
                <a:sym typeface="Helvetica Neue"/>
              </a:defRPr>
            </a:lvl4pPr>
            <a:lvl5pPr marL="228600" indent="1828800">
              <a:defRPr sz="1700">
                <a:solidFill>
                  <a:srgbClr val="000000"/>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334" name="Slide Number"/>
          <p:cNvSpPr txBox="1"/>
          <p:nvPr>
            <p:ph type="sldNum" sz="quarter" idx="2"/>
          </p:nvPr>
        </p:nvSpPr>
        <p:spPr>
          <a:xfrm>
            <a:off x="3786615" y="9541072"/>
            <a:ext cx="193352" cy="190051"/>
          </a:xfrm>
          <a:prstGeom prst="rect">
            <a:avLst/>
          </a:prstGeom>
        </p:spPr>
        <p:txBody>
          <a:bodyPr lIns="26775" tIns="26775" rIns="26775" bIns="26775" anchor="t"/>
          <a:lstStyle>
            <a:lvl1pPr algn="ctr">
              <a:defRPr sz="900">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type="tx" showMasterSp="1" showMasterPhAnim="1">
  <p:cSld name="TITLE_AND_BODY">
    <p:spTree>
      <p:nvGrpSpPr>
        <p:cNvPr id="1" name=""/>
        <p:cNvGrpSpPr/>
        <p:nvPr/>
      </p:nvGrpSpPr>
      <p:grpSpPr>
        <a:xfrm>
          <a:off x="0" y="0"/>
          <a:ext cx="0" cy="0"/>
          <a:chOff x="0" y="0"/>
          <a:chExt cx="0" cy="0"/>
        </a:xfrm>
      </p:grpSpPr>
      <p:sp>
        <p:nvSpPr>
          <p:cNvPr id="341" name="Google Shape;128;p39"/>
          <p:cNvSpPr/>
          <p:nvPr>
            <p:ph type="pic" sz="half" idx="13"/>
          </p:nvPr>
        </p:nvSpPr>
        <p:spPr>
          <a:xfrm>
            <a:off x="1691672" y="654843"/>
            <a:ext cx="4383301" cy="6103200"/>
          </a:xfrm>
          <a:prstGeom prst="rect">
            <a:avLst/>
          </a:prstGeom>
        </p:spPr>
        <p:txBody>
          <a:bodyPr lIns="91439" tIns="45719" rIns="91439" bIns="45719">
            <a:noAutofit/>
          </a:bodyPr>
          <a:lstStyle/>
          <a:p>
            <a:pPr/>
          </a:p>
        </p:txBody>
      </p:sp>
      <p:sp>
        <p:nvSpPr>
          <p:cNvPr id="342" name="Title Text"/>
          <p:cNvSpPr txBox="1"/>
          <p:nvPr>
            <p:ph type="title"/>
          </p:nvPr>
        </p:nvSpPr>
        <p:spPr>
          <a:xfrm>
            <a:off x="1540816" y="6928246"/>
            <a:ext cx="4690802" cy="1466701"/>
          </a:xfrm>
          <a:prstGeom prst="rect">
            <a:avLst/>
          </a:prstGeom>
        </p:spPr>
        <p:txBody>
          <a:bodyPr lIns="34275" tIns="34275" rIns="34275" bIns="34275"/>
          <a:lstStyle>
            <a:lvl1pPr>
              <a:defRPr sz="4200">
                <a:latin typeface="Helvetica Neue"/>
                <a:ea typeface="Helvetica Neue"/>
                <a:cs typeface="Helvetica Neue"/>
                <a:sym typeface="Helvetica Neue"/>
              </a:defRPr>
            </a:lvl1pPr>
          </a:lstStyle>
          <a:p>
            <a:pPr/>
            <a:r>
              <a:t>Title Text</a:t>
            </a:r>
          </a:p>
        </p:txBody>
      </p:sp>
      <p:sp>
        <p:nvSpPr>
          <p:cNvPr id="343" name="Body Level One…"/>
          <p:cNvSpPr txBox="1"/>
          <p:nvPr>
            <p:ph type="body" sz="quarter" idx="1"/>
          </p:nvPr>
        </p:nvSpPr>
        <p:spPr>
          <a:xfrm>
            <a:off x="1540816" y="8447484"/>
            <a:ext cx="4690802" cy="1165801"/>
          </a:xfrm>
          <a:prstGeom prst="rect">
            <a:avLst/>
          </a:prstGeom>
        </p:spPr>
        <p:txBody>
          <a:bodyPr lIns="34275" tIns="34275" rIns="34275" bIns="34275"/>
          <a:lstStyle>
            <a:lvl1pPr marL="228600" indent="0">
              <a:defRPr sz="1700">
                <a:solidFill>
                  <a:srgbClr val="000000"/>
                </a:solidFill>
                <a:latin typeface="Helvetica Neue"/>
                <a:ea typeface="Helvetica Neue"/>
                <a:cs typeface="Helvetica Neue"/>
                <a:sym typeface="Helvetica Neue"/>
              </a:defRPr>
            </a:lvl1pPr>
            <a:lvl2pPr marL="228600" indent="457200">
              <a:defRPr sz="1700">
                <a:solidFill>
                  <a:srgbClr val="000000"/>
                </a:solidFill>
                <a:latin typeface="Helvetica Neue"/>
                <a:ea typeface="Helvetica Neue"/>
                <a:cs typeface="Helvetica Neue"/>
                <a:sym typeface="Helvetica Neue"/>
              </a:defRPr>
            </a:lvl2pPr>
            <a:lvl3pPr marL="228600" indent="914400">
              <a:defRPr sz="1700">
                <a:solidFill>
                  <a:srgbClr val="000000"/>
                </a:solidFill>
                <a:latin typeface="Helvetica Neue"/>
                <a:ea typeface="Helvetica Neue"/>
                <a:cs typeface="Helvetica Neue"/>
                <a:sym typeface="Helvetica Neue"/>
              </a:defRPr>
            </a:lvl3pPr>
            <a:lvl4pPr marL="228600" indent="1371600">
              <a:defRPr sz="1700">
                <a:solidFill>
                  <a:srgbClr val="000000"/>
                </a:solidFill>
                <a:latin typeface="Helvetica Neue"/>
                <a:ea typeface="Helvetica Neue"/>
                <a:cs typeface="Helvetica Neue"/>
                <a:sym typeface="Helvetica Neue"/>
              </a:defRPr>
            </a:lvl4pPr>
            <a:lvl5pPr marL="228600" indent="1828800">
              <a:defRPr sz="1700">
                <a:solidFill>
                  <a:srgbClr val="000000"/>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344" name="Slide Number"/>
          <p:cNvSpPr txBox="1"/>
          <p:nvPr>
            <p:ph type="sldNum" sz="quarter" idx="2"/>
          </p:nvPr>
        </p:nvSpPr>
        <p:spPr>
          <a:xfrm>
            <a:off x="3786615" y="9534525"/>
            <a:ext cx="193352" cy="190050"/>
          </a:xfrm>
          <a:prstGeom prst="rect">
            <a:avLst/>
          </a:prstGeom>
        </p:spPr>
        <p:txBody>
          <a:bodyPr lIns="26775" tIns="26775" rIns="26775" bIns="26775" anchor="t"/>
          <a:lstStyle>
            <a:lvl1pPr algn="ctr">
              <a:defRPr sz="900">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51" name="Title Text"/>
          <p:cNvSpPr txBox="1"/>
          <p:nvPr>
            <p:ph type="title"/>
          </p:nvPr>
        </p:nvSpPr>
        <p:spPr>
          <a:xfrm>
            <a:off x="1540816" y="3326605"/>
            <a:ext cx="4690802" cy="3405001"/>
          </a:xfrm>
          <a:prstGeom prst="rect">
            <a:avLst/>
          </a:prstGeom>
        </p:spPr>
        <p:txBody>
          <a:bodyPr lIns="34275" tIns="34275" rIns="34275" bIns="34275" anchor="ctr"/>
          <a:lstStyle>
            <a:lvl1pPr>
              <a:defRPr sz="4200">
                <a:latin typeface="Helvetica Neue"/>
                <a:ea typeface="Helvetica Neue"/>
                <a:cs typeface="Helvetica Neue"/>
                <a:sym typeface="Helvetica Neue"/>
              </a:defRPr>
            </a:lvl1pPr>
          </a:lstStyle>
          <a:p>
            <a:pPr/>
            <a:r>
              <a:t>Title Text</a:t>
            </a:r>
          </a:p>
        </p:txBody>
      </p:sp>
      <p:sp>
        <p:nvSpPr>
          <p:cNvPr id="352" name="Slide Number"/>
          <p:cNvSpPr txBox="1"/>
          <p:nvPr>
            <p:ph type="sldNum" sz="quarter" idx="2"/>
          </p:nvPr>
        </p:nvSpPr>
        <p:spPr>
          <a:xfrm>
            <a:off x="3786615" y="9541072"/>
            <a:ext cx="193352" cy="190051"/>
          </a:xfrm>
          <a:prstGeom prst="rect">
            <a:avLst/>
          </a:prstGeom>
        </p:spPr>
        <p:txBody>
          <a:bodyPr lIns="26775" tIns="26775" rIns="26775" bIns="26775" anchor="t"/>
          <a:lstStyle>
            <a:lvl1pPr algn="ctr">
              <a:defRPr sz="900">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59" name="Google Shape;136;p41"/>
          <p:cNvSpPr/>
          <p:nvPr>
            <p:ph type="pic" sz="half" idx="13"/>
          </p:nvPr>
        </p:nvSpPr>
        <p:spPr>
          <a:xfrm>
            <a:off x="3982975" y="654843"/>
            <a:ext cx="2391001" cy="8486700"/>
          </a:xfrm>
          <a:prstGeom prst="rect">
            <a:avLst/>
          </a:prstGeom>
        </p:spPr>
        <p:txBody>
          <a:bodyPr lIns="91439" tIns="45719" rIns="91439" bIns="45719">
            <a:noAutofit/>
          </a:bodyPr>
          <a:lstStyle/>
          <a:p>
            <a:pPr/>
          </a:p>
        </p:txBody>
      </p:sp>
      <p:sp>
        <p:nvSpPr>
          <p:cNvPr id="360" name="Title Text"/>
          <p:cNvSpPr txBox="1"/>
          <p:nvPr>
            <p:ph type="title"/>
          </p:nvPr>
        </p:nvSpPr>
        <p:spPr>
          <a:xfrm>
            <a:off x="1398500" y="654843"/>
            <a:ext cx="2391001" cy="4112401"/>
          </a:xfrm>
          <a:prstGeom prst="rect">
            <a:avLst/>
          </a:prstGeom>
        </p:spPr>
        <p:txBody>
          <a:bodyPr lIns="34275" tIns="34275" rIns="34275" bIns="34275"/>
          <a:lstStyle>
            <a:lvl1pPr>
              <a:defRPr sz="3200">
                <a:latin typeface="Helvetica Neue"/>
                <a:ea typeface="Helvetica Neue"/>
                <a:cs typeface="Helvetica Neue"/>
                <a:sym typeface="Helvetica Neue"/>
              </a:defRPr>
            </a:lvl1pPr>
          </a:lstStyle>
          <a:p>
            <a:pPr/>
            <a:r>
              <a:t>Title Text</a:t>
            </a:r>
          </a:p>
        </p:txBody>
      </p:sp>
      <p:sp>
        <p:nvSpPr>
          <p:cNvPr id="361" name="Body Level One…"/>
          <p:cNvSpPr txBox="1"/>
          <p:nvPr>
            <p:ph type="body" sz="quarter" idx="1"/>
          </p:nvPr>
        </p:nvSpPr>
        <p:spPr>
          <a:xfrm>
            <a:off x="1398500" y="4911328"/>
            <a:ext cx="2391001" cy="4230601"/>
          </a:xfrm>
          <a:prstGeom prst="rect">
            <a:avLst/>
          </a:prstGeom>
        </p:spPr>
        <p:txBody>
          <a:bodyPr lIns="34275" tIns="34275" rIns="34275" bIns="34275"/>
          <a:lstStyle>
            <a:lvl1pPr marL="228600" indent="0">
              <a:defRPr sz="1700">
                <a:solidFill>
                  <a:srgbClr val="000000"/>
                </a:solidFill>
                <a:latin typeface="Helvetica Neue"/>
                <a:ea typeface="Helvetica Neue"/>
                <a:cs typeface="Helvetica Neue"/>
                <a:sym typeface="Helvetica Neue"/>
              </a:defRPr>
            </a:lvl1pPr>
            <a:lvl2pPr marL="228600" indent="457200">
              <a:defRPr sz="1700">
                <a:solidFill>
                  <a:srgbClr val="000000"/>
                </a:solidFill>
                <a:latin typeface="Helvetica Neue"/>
                <a:ea typeface="Helvetica Neue"/>
                <a:cs typeface="Helvetica Neue"/>
                <a:sym typeface="Helvetica Neue"/>
              </a:defRPr>
            </a:lvl2pPr>
            <a:lvl3pPr marL="228600" indent="914400">
              <a:defRPr sz="1700">
                <a:solidFill>
                  <a:srgbClr val="000000"/>
                </a:solidFill>
                <a:latin typeface="Helvetica Neue"/>
                <a:ea typeface="Helvetica Neue"/>
                <a:cs typeface="Helvetica Neue"/>
                <a:sym typeface="Helvetica Neue"/>
              </a:defRPr>
            </a:lvl3pPr>
            <a:lvl4pPr marL="228600" indent="1371600">
              <a:defRPr sz="1700">
                <a:solidFill>
                  <a:srgbClr val="000000"/>
                </a:solidFill>
                <a:latin typeface="Helvetica Neue"/>
                <a:ea typeface="Helvetica Neue"/>
                <a:cs typeface="Helvetica Neue"/>
                <a:sym typeface="Helvetica Neue"/>
              </a:defRPr>
            </a:lvl4pPr>
            <a:lvl5pPr marL="228600" indent="1828800">
              <a:defRPr sz="1700">
                <a:solidFill>
                  <a:srgbClr val="000000"/>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362" name="Slide Number"/>
          <p:cNvSpPr txBox="1"/>
          <p:nvPr>
            <p:ph type="sldNum" sz="quarter" idx="2"/>
          </p:nvPr>
        </p:nvSpPr>
        <p:spPr>
          <a:xfrm>
            <a:off x="3786615" y="9541072"/>
            <a:ext cx="193352" cy="190051"/>
          </a:xfrm>
          <a:prstGeom prst="rect">
            <a:avLst/>
          </a:prstGeom>
        </p:spPr>
        <p:txBody>
          <a:bodyPr lIns="26775" tIns="26775" rIns="26775" bIns="26775" anchor="t"/>
          <a:lstStyle>
            <a:lvl1pPr algn="ctr">
              <a:defRPr sz="900">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369" name="Title Text"/>
          <p:cNvSpPr txBox="1"/>
          <p:nvPr>
            <p:ph type="title"/>
          </p:nvPr>
        </p:nvSpPr>
        <p:spPr>
          <a:xfrm>
            <a:off x="1398500" y="458391"/>
            <a:ext cx="4975201" cy="2226300"/>
          </a:xfrm>
          <a:prstGeom prst="rect">
            <a:avLst/>
          </a:prstGeom>
        </p:spPr>
        <p:txBody>
          <a:bodyPr lIns="34275" tIns="34275" rIns="34275" bIns="34275" anchor="ctr"/>
          <a:lstStyle>
            <a:lvl1pPr>
              <a:defRPr sz="4200">
                <a:latin typeface="Helvetica Neue"/>
                <a:ea typeface="Helvetica Neue"/>
                <a:cs typeface="Helvetica Neue"/>
                <a:sym typeface="Helvetica Neue"/>
              </a:defRPr>
            </a:lvl1pPr>
          </a:lstStyle>
          <a:p>
            <a:pPr/>
            <a:r>
              <a:t>Title Text</a:t>
            </a:r>
          </a:p>
        </p:txBody>
      </p:sp>
      <p:sp>
        <p:nvSpPr>
          <p:cNvPr id="370" name="Slide Number"/>
          <p:cNvSpPr txBox="1"/>
          <p:nvPr>
            <p:ph type="sldNum" sz="quarter" idx="2"/>
          </p:nvPr>
        </p:nvSpPr>
        <p:spPr>
          <a:xfrm>
            <a:off x="3786615" y="9541072"/>
            <a:ext cx="193352" cy="190051"/>
          </a:xfrm>
          <a:prstGeom prst="rect">
            <a:avLst/>
          </a:prstGeom>
        </p:spPr>
        <p:txBody>
          <a:bodyPr lIns="26775" tIns="26775" rIns="26775" bIns="26775" anchor="t"/>
          <a:lstStyle>
            <a:lvl1pPr algn="ctr">
              <a:defRPr sz="900">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377" name="Title Text"/>
          <p:cNvSpPr txBox="1"/>
          <p:nvPr>
            <p:ph type="title"/>
          </p:nvPr>
        </p:nvSpPr>
        <p:spPr>
          <a:xfrm>
            <a:off x="1398500" y="458391"/>
            <a:ext cx="4975201" cy="2226300"/>
          </a:xfrm>
          <a:prstGeom prst="rect">
            <a:avLst/>
          </a:prstGeom>
        </p:spPr>
        <p:txBody>
          <a:bodyPr lIns="34275" tIns="34275" rIns="34275" bIns="34275" anchor="ctr"/>
          <a:lstStyle>
            <a:lvl1pPr>
              <a:defRPr sz="4200">
                <a:latin typeface="Helvetica Neue"/>
                <a:ea typeface="Helvetica Neue"/>
                <a:cs typeface="Helvetica Neue"/>
                <a:sym typeface="Helvetica Neue"/>
              </a:defRPr>
            </a:lvl1pPr>
          </a:lstStyle>
          <a:p>
            <a:pPr/>
            <a:r>
              <a:t>Title Text</a:t>
            </a:r>
          </a:p>
        </p:txBody>
      </p:sp>
      <p:sp>
        <p:nvSpPr>
          <p:cNvPr id="378" name="Body Level One…"/>
          <p:cNvSpPr txBox="1"/>
          <p:nvPr>
            <p:ph type="body" idx="1"/>
          </p:nvPr>
        </p:nvSpPr>
        <p:spPr>
          <a:xfrm>
            <a:off x="1398500" y="2684858"/>
            <a:ext cx="4975201" cy="6482702"/>
          </a:xfrm>
          <a:prstGeom prst="rect">
            <a:avLst/>
          </a:prstGeom>
        </p:spPr>
        <p:txBody>
          <a:bodyPr lIns="34275" tIns="34275" rIns="34275" bIns="34275" anchor="ctr"/>
          <a:lstStyle>
            <a:lvl1pPr marL="457200" indent="-317500" algn="l">
              <a:spcBef>
                <a:spcPts val="2200"/>
              </a:spcBef>
              <a:buClr>
                <a:srgbClr val="000000"/>
              </a:buClr>
              <a:buSzPts val="1900"/>
              <a:buFont typeface="Helvetica Neue"/>
              <a:buChar char="•"/>
              <a:defRPr sz="1900">
                <a:solidFill>
                  <a:srgbClr val="000000"/>
                </a:solidFill>
                <a:latin typeface="Helvetica Neue"/>
                <a:ea typeface="Helvetica Neue"/>
                <a:cs typeface="Helvetica Neue"/>
                <a:sym typeface="Helvetica Neue"/>
              </a:defRPr>
            </a:lvl1pPr>
            <a:lvl2pPr marL="914400" indent="-317500" algn="l">
              <a:spcBef>
                <a:spcPts val="2200"/>
              </a:spcBef>
              <a:buClr>
                <a:srgbClr val="000000"/>
              </a:buClr>
              <a:buSzPts val="1900"/>
              <a:buFont typeface="Helvetica Neue"/>
              <a:buChar char="•"/>
              <a:defRPr sz="1900">
                <a:solidFill>
                  <a:srgbClr val="000000"/>
                </a:solidFill>
                <a:latin typeface="Helvetica Neue"/>
                <a:ea typeface="Helvetica Neue"/>
                <a:cs typeface="Helvetica Neue"/>
                <a:sym typeface="Helvetica Neue"/>
              </a:defRPr>
            </a:lvl2pPr>
            <a:lvl3pPr marL="1371600" indent="-317500" algn="l">
              <a:spcBef>
                <a:spcPts val="2200"/>
              </a:spcBef>
              <a:buClr>
                <a:srgbClr val="000000"/>
              </a:buClr>
              <a:buSzPts val="1900"/>
              <a:buFont typeface="Helvetica Neue"/>
              <a:buChar char="•"/>
              <a:defRPr sz="1900">
                <a:solidFill>
                  <a:srgbClr val="000000"/>
                </a:solidFill>
                <a:latin typeface="Helvetica Neue"/>
                <a:ea typeface="Helvetica Neue"/>
                <a:cs typeface="Helvetica Neue"/>
                <a:sym typeface="Helvetica Neue"/>
              </a:defRPr>
            </a:lvl3pPr>
            <a:lvl4pPr marL="1828800" indent="-317500" algn="l">
              <a:spcBef>
                <a:spcPts val="2200"/>
              </a:spcBef>
              <a:buClr>
                <a:srgbClr val="000000"/>
              </a:buClr>
              <a:buSzPts val="1900"/>
              <a:buFont typeface="Helvetica Neue"/>
              <a:buChar char="•"/>
              <a:defRPr sz="1900">
                <a:solidFill>
                  <a:srgbClr val="000000"/>
                </a:solidFill>
                <a:latin typeface="Helvetica Neue"/>
                <a:ea typeface="Helvetica Neue"/>
                <a:cs typeface="Helvetica Neue"/>
                <a:sym typeface="Helvetica Neue"/>
              </a:defRPr>
            </a:lvl4pPr>
            <a:lvl5pPr marL="2286000" indent="-317500" algn="l">
              <a:spcBef>
                <a:spcPts val="2200"/>
              </a:spcBef>
              <a:buClr>
                <a:srgbClr val="000000"/>
              </a:buClr>
              <a:buSzPts val="1900"/>
              <a:buFont typeface="Helvetica Neue"/>
              <a:buChar char="•"/>
              <a:defRPr sz="1900">
                <a:solidFill>
                  <a:srgbClr val="000000"/>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379" name="Slide Number"/>
          <p:cNvSpPr txBox="1"/>
          <p:nvPr>
            <p:ph type="sldNum" sz="quarter" idx="2"/>
          </p:nvPr>
        </p:nvSpPr>
        <p:spPr>
          <a:xfrm>
            <a:off x="3786615" y="9541072"/>
            <a:ext cx="193352" cy="190051"/>
          </a:xfrm>
          <a:prstGeom prst="rect">
            <a:avLst/>
          </a:prstGeom>
        </p:spPr>
        <p:txBody>
          <a:bodyPr lIns="26775" tIns="26775" rIns="26775" bIns="26775" anchor="t"/>
          <a:lstStyle>
            <a:lvl1pPr algn="ctr">
              <a:defRPr sz="900">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LE_AND_TWO_COLUMNS">
    <p:spTree>
      <p:nvGrpSpPr>
        <p:cNvPr id="1" name=""/>
        <p:cNvGrpSpPr/>
        <p:nvPr/>
      </p:nvGrpSpPr>
      <p:grpSpPr>
        <a:xfrm>
          <a:off x="0" y="0"/>
          <a:ext cx="0" cy="0"/>
          <a:chOff x="0" y="0"/>
          <a:chExt cx="0" cy="0"/>
        </a:xfrm>
      </p:grpSpPr>
      <p:sp>
        <p:nvSpPr>
          <p:cNvPr id="37" name="Title Text"/>
          <p:cNvSpPr txBox="1"/>
          <p:nvPr>
            <p:ph type="title"/>
          </p:nvPr>
        </p:nvSpPr>
        <p:spPr>
          <a:xfrm>
            <a:off x="264944" y="870271"/>
            <a:ext cx="7242601" cy="1119900"/>
          </a:xfrm>
          <a:prstGeom prst="rect">
            <a:avLst/>
          </a:prstGeom>
        </p:spPr>
        <p:txBody>
          <a:bodyPr anchor="t"/>
          <a:lstStyle>
            <a:lvl1pPr algn="l">
              <a:defRPr sz="2800"/>
            </a:lvl1pPr>
          </a:lstStyle>
          <a:p>
            <a:pPr/>
            <a:r>
              <a:t>Title Text</a:t>
            </a:r>
          </a:p>
        </p:txBody>
      </p:sp>
      <p:sp>
        <p:nvSpPr>
          <p:cNvPr id="38" name="Body Level One…"/>
          <p:cNvSpPr txBox="1"/>
          <p:nvPr>
            <p:ph type="body" sz="half" idx="1"/>
          </p:nvPr>
        </p:nvSpPr>
        <p:spPr>
          <a:xfrm>
            <a:off x="264944" y="2253728"/>
            <a:ext cx="3399901" cy="6681001"/>
          </a:xfrm>
          <a:prstGeom prst="rect">
            <a:avLst/>
          </a:prstGeom>
        </p:spPr>
        <p:txBody>
          <a:bodyPr/>
          <a:lstStyle>
            <a:lvl1pPr marL="457200" indent="-317500" algn="l">
              <a:lnSpc>
                <a:spcPct val="115000"/>
              </a:lnSpc>
              <a:buClr>
                <a:schemeClr val="accent2">
                  <a:lumOff val="21764"/>
                </a:schemeClr>
              </a:buClr>
              <a:buSzPts val="1400"/>
              <a:buFont typeface="Arial"/>
              <a:buChar char="●"/>
              <a:defRPr sz="1400"/>
            </a:lvl1pPr>
            <a:lvl2pPr marL="965200" indent="-355600" algn="l">
              <a:lnSpc>
                <a:spcPct val="115000"/>
              </a:lnSpc>
              <a:buClr>
                <a:schemeClr val="accent2">
                  <a:lumOff val="21764"/>
                </a:schemeClr>
              </a:buClr>
              <a:buSzPts val="1400"/>
              <a:buFont typeface="Arial"/>
              <a:buChar char="○"/>
              <a:defRPr sz="1400"/>
            </a:lvl2pPr>
            <a:lvl3pPr marL="1422400" indent="-355600" algn="l">
              <a:lnSpc>
                <a:spcPct val="115000"/>
              </a:lnSpc>
              <a:buClr>
                <a:schemeClr val="accent2">
                  <a:lumOff val="21764"/>
                </a:schemeClr>
              </a:buClr>
              <a:buSzPts val="1400"/>
              <a:buFont typeface="Arial"/>
              <a:buChar char="■"/>
              <a:defRPr sz="1400"/>
            </a:lvl3pPr>
            <a:lvl4pPr marL="1879600" indent="-355600" algn="l">
              <a:lnSpc>
                <a:spcPct val="115000"/>
              </a:lnSpc>
              <a:buClr>
                <a:schemeClr val="accent2">
                  <a:lumOff val="21764"/>
                </a:schemeClr>
              </a:buClr>
              <a:buSzPts val="1400"/>
              <a:buFont typeface="Arial"/>
              <a:buChar char="●"/>
              <a:defRPr sz="1400"/>
            </a:lvl4pPr>
            <a:lvl5pPr marL="2336800" indent="-355600" algn="l">
              <a:lnSpc>
                <a:spcPct val="115000"/>
              </a:lnSpc>
              <a:buClr>
                <a:schemeClr val="accent2">
                  <a:lumOff val="21764"/>
                </a:schemeClr>
              </a:buClr>
              <a:buSzPts val="1400"/>
              <a:buFont typeface="Arial"/>
              <a:buChar char="○"/>
              <a:defRPr sz="1400"/>
            </a:lvl5pPr>
          </a:lstStyle>
          <a:p>
            <a:pPr/>
            <a:r>
              <a:t>Body Level One</a:t>
            </a:r>
          </a:p>
          <a:p>
            <a:pPr lvl="1"/>
            <a:r>
              <a:t>Body Level Two</a:t>
            </a:r>
          </a:p>
          <a:p>
            <a:pPr lvl="2"/>
            <a:r>
              <a:t>Body Level Three</a:t>
            </a:r>
          </a:p>
          <a:p>
            <a:pPr lvl="3"/>
            <a:r>
              <a:t>Body Level Four</a:t>
            </a:r>
          </a:p>
          <a:p>
            <a:pPr lvl="4"/>
            <a:r>
              <a:t>Body Level Five</a:t>
            </a:r>
          </a:p>
        </p:txBody>
      </p:sp>
      <p:sp>
        <p:nvSpPr>
          <p:cNvPr id="39" name="Google Shape;23;p5"/>
          <p:cNvSpPr txBox="1"/>
          <p:nvPr>
            <p:ph type="body" sz="half" idx="13"/>
          </p:nvPr>
        </p:nvSpPr>
        <p:spPr>
          <a:xfrm>
            <a:off x="4107539" y="2253728"/>
            <a:ext cx="3399901" cy="6681001"/>
          </a:xfrm>
          <a:prstGeom prst="rect">
            <a:avLst/>
          </a:prstGeom>
        </p:spPr>
        <p:txBody>
          <a:bodyPr/>
          <a:lstStyle/>
          <a:p>
            <a:pPr marL="457200" indent="-317500" algn="l">
              <a:lnSpc>
                <a:spcPct val="115000"/>
              </a:lnSpc>
              <a:buClr>
                <a:schemeClr val="accent2">
                  <a:lumOff val="21764"/>
                </a:schemeClr>
              </a:buClr>
              <a:buSzPts val="1400"/>
              <a:buFont typeface="Arial"/>
              <a:buChar char="●"/>
              <a:defRPr sz="1400"/>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386" name="Google Shape;148;p44"/>
          <p:cNvSpPr/>
          <p:nvPr>
            <p:ph type="pic" sz="quarter" idx="13"/>
          </p:nvPr>
        </p:nvSpPr>
        <p:spPr>
          <a:xfrm>
            <a:off x="3982975" y="2684858"/>
            <a:ext cx="2391001" cy="6482702"/>
          </a:xfrm>
          <a:prstGeom prst="rect">
            <a:avLst/>
          </a:prstGeom>
        </p:spPr>
        <p:txBody>
          <a:bodyPr lIns="91439" tIns="45719" rIns="91439" bIns="45719">
            <a:noAutofit/>
          </a:bodyPr>
          <a:lstStyle/>
          <a:p>
            <a:pPr/>
          </a:p>
        </p:txBody>
      </p:sp>
      <p:sp>
        <p:nvSpPr>
          <p:cNvPr id="387" name="Title Text"/>
          <p:cNvSpPr txBox="1"/>
          <p:nvPr>
            <p:ph type="title"/>
          </p:nvPr>
        </p:nvSpPr>
        <p:spPr>
          <a:xfrm>
            <a:off x="1398500" y="458391"/>
            <a:ext cx="4975201" cy="2226300"/>
          </a:xfrm>
          <a:prstGeom prst="rect">
            <a:avLst/>
          </a:prstGeom>
        </p:spPr>
        <p:txBody>
          <a:bodyPr lIns="34275" tIns="34275" rIns="34275" bIns="34275" anchor="ctr"/>
          <a:lstStyle>
            <a:lvl1pPr>
              <a:defRPr sz="4200">
                <a:latin typeface="Helvetica Neue"/>
                <a:ea typeface="Helvetica Neue"/>
                <a:cs typeface="Helvetica Neue"/>
                <a:sym typeface="Helvetica Neue"/>
              </a:defRPr>
            </a:lvl1pPr>
          </a:lstStyle>
          <a:p>
            <a:pPr/>
            <a:r>
              <a:t>Title Text</a:t>
            </a:r>
          </a:p>
        </p:txBody>
      </p:sp>
      <p:sp>
        <p:nvSpPr>
          <p:cNvPr id="388" name="Body Level One…"/>
          <p:cNvSpPr txBox="1"/>
          <p:nvPr>
            <p:ph type="body" sz="quarter" idx="1"/>
          </p:nvPr>
        </p:nvSpPr>
        <p:spPr>
          <a:xfrm>
            <a:off x="1398500" y="2684858"/>
            <a:ext cx="2391001" cy="6482702"/>
          </a:xfrm>
          <a:prstGeom prst="rect">
            <a:avLst/>
          </a:prstGeom>
        </p:spPr>
        <p:txBody>
          <a:bodyPr lIns="34275" tIns="34275" rIns="34275" bIns="34275" anchor="ctr"/>
          <a:lstStyle>
            <a:lvl1pPr marL="457200" indent="-298450" algn="l">
              <a:spcBef>
                <a:spcPts val="1700"/>
              </a:spcBef>
              <a:buClr>
                <a:srgbClr val="000000"/>
              </a:buClr>
              <a:buSzPts val="1400"/>
              <a:buFont typeface="Helvetica Neue"/>
              <a:buChar char="•"/>
              <a:defRPr sz="1400">
                <a:solidFill>
                  <a:srgbClr val="000000"/>
                </a:solidFill>
                <a:latin typeface="Helvetica Neue"/>
                <a:ea typeface="Helvetica Neue"/>
                <a:cs typeface="Helvetica Neue"/>
                <a:sym typeface="Helvetica Neue"/>
              </a:defRPr>
            </a:lvl1pPr>
            <a:lvl2pPr marL="914400" indent="-298450" algn="l">
              <a:spcBef>
                <a:spcPts val="1700"/>
              </a:spcBef>
              <a:buClr>
                <a:srgbClr val="000000"/>
              </a:buClr>
              <a:buSzPts val="1400"/>
              <a:buFont typeface="Helvetica Neue"/>
              <a:buChar char="•"/>
              <a:defRPr sz="1400">
                <a:solidFill>
                  <a:srgbClr val="000000"/>
                </a:solidFill>
                <a:latin typeface="Helvetica Neue"/>
                <a:ea typeface="Helvetica Neue"/>
                <a:cs typeface="Helvetica Neue"/>
                <a:sym typeface="Helvetica Neue"/>
              </a:defRPr>
            </a:lvl2pPr>
            <a:lvl3pPr marL="1371600" indent="-298450" algn="l">
              <a:spcBef>
                <a:spcPts val="1700"/>
              </a:spcBef>
              <a:buClr>
                <a:srgbClr val="000000"/>
              </a:buClr>
              <a:buSzPts val="1400"/>
              <a:buFont typeface="Helvetica Neue"/>
              <a:buChar char="•"/>
              <a:defRPr sz="1400">
                <a:solidFill>
                  <a:srgbClr val="000000"/>
                </a:solidFill>
                <a:latin typeface="Helvetica Neue"/>
                <a:ea typeface="Helvetica Neue"/>
                <a:cs typeface="Helvetica Neue"/>
                <a:sym typeface="Helvetica Neue"/>
              </a:defRPr>
            </a:lvl3pPr>
            <a:lvl4pPr marL="1828800" indent="-298450" algn="l">
              <a:spcBef>
                <a:spcPts val="1700"/>
              </a:spcBef>
              <a:buClr>
                <a:srgbClr val="000000"/>
              </a:buClr>
              <a:buSzPts val="1400"/>
              <a:buFont typeface="Helvetica Neue"/>
              <a:buChar char="•"/>
              <a:defRPr sz="1400">
                <a:solidFill>
                  <a:srgbClr val="000000"/>
                </a:solidFill>
                <a:latin typeface="Helvetica Neue"/>
                <a:ea typeface="Helvetica Neue"/>
                <a:cs typeface="Helvetica Neue"/>
                <a:sym typeface="Helvetica Neue"/>
              </a:defRPr>
            </a:lvl4pPr>
            <a:lvl5pPr marL="2286000" indent="-298450" algn="l">
              <a:spcBef>
                <a:spcPts val="1700"/>
              </a:spcBef>
              <a:buClr>
                <a:srgbClr val="000000"/>
              </a:buClr>
              <a:buSzPts val="1400"/>
              <a:buFont typeface="Helvetica Neue"/>
              <a:buChar char="•"/>
              <a:defRPr sz="1400">
                <a:solidFill>
                  <a:srgbClr val="000000"/>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389" name="Slide Number"/>
          <p:cNvSpPr txBox="1"/>
          <p:nvPr>
            <p:ph type="sldNum" sz="quarter" idx="2"/>
          </p:nvPr>
        </p:nvSpPr>
        <p:spPr>
          <a:xfrm>
            <a:off x="3786615" y="9541072"/>
            <a:ext cx="193352" cy="190051"/>
          </a:xfrm>
          <a:prstGeom prst="rect">
            <a:avLst/>
          </a:prstGeom>
        </p:spPr>
        <p:txBody>
          <a:bodyPr lIns="26775" tIns="26775" rIns="26775" bIns="26775" anchor="t"/>
          <a:lstStyle>
            <a:lvl1pPr algn="ctr">
              <a:defRPr sz="900">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396" name="Body Level One…"/>
          <p:cNvSpPr txBox="1"/>
          <p:nvPr>
            <p:ph type="body" idx="1"/>
          </p:nvPr>
        </p:nvSpPr>
        <p:spPr>
          <a:xfrm>
            <a:off x="1398500" y="1309687"/>
            <a:ext cx="4975201" cy="7438801"/>
          </a:xfrm>
          <a:prstGeom prst="rect">
            <a:avLst/>
          </a:prstGeom>
        </p:spPr>
        <p:txBody>
          <a:bodyPr lIns="34275" tIns="34275" rIns="34275" bIns="34275" anchor="ctr"/>
          <a:lstStyle>
            <a:lvl1pPr marL="457200" indent="-317500" algn="l">
              <a:spcBef>
                <a:spcPts val="2200"/>
              </a:spcBef>
              <a:buClr>
                <a:srgbClr val="000000"/>
              </a:buClr>
              <a:buSzPts val="1900"/>
              <a:buFont typeface="Helvetica Neue"/>
              <a:buChar char="•"/>
              <a:defRPr sz="1900">
                <a:solidFill>
                  <a:srgbClr val="000000"/>
                </a:solidFill>
                <a:latin typeface="Helvetica Neue"/>
                <a:ea typeface="Helvetica Neue"/>
                <a:cs typeface="Helvetica Neue"/>
                <a:sym typeface="Helvetica Neue"/>
              </a:defRPr>
            </a:lvl1pPr>
            <a:lvl2pPr marL="914400" indent="-317500" algn="l">
              <a:spcBef>
                <a:spcPts val="2200"/>
              </a:spcBef>
              <a:buClr>
                <a:srgbClr val="000000"/>
              </a:buClr>
              <a:buSzPts val="1900"/>
              <a:buFont typeface="Helvetica Neue"/>
              <a:buChar char="•"/>
              <a:defRPr sz="1900">
                <a:solidFill>
                  <a:srgbClr val="000000"/>
                </a:solidFill>
                <a:latin typeface="Helvetica Neue"/>
                <a:ea typeface="Helvetica Neue"/>
                <a:cs typeface="Helvetica Neue"/>
                <a:sym typeface="Helvetica Neue"/>
              </a:defRPr>
            </a:lvl2pPr>
            <a:lvl3pPr marL="1371600" indent="-317500" algn="l">
              <a:spcBef>
                <a:spcPts val="2200"/>
              </a:spcBef>
              <a:buClr>
                <a:srgbClr val="000000"/>
              </a:buClr>
              <a:buSzPts val="1900"/>
              <a:buFont typeface="Helvetica Neue"/>
              <a:buChar char="•"/>
              <a:defRPr sz="1900">
                <a:solidFill>
                  <a:srgbClr val="000000"/>
                </a:solidFill>
                <a:latin typeface="Helvetica Neue"/>
                <a:ea typeface="Helvetica Neue"/>
                <a:cs typeface="Helvetica Neue"/>
                <a:sym typeface="Helvetica Neue"/>
              </a:defRPr>
            </a:lvl3pPr>
            <a:lvl4pPr marL="1828800" indent="-317500" algn="l">
              <a:spcBef>
                <a:spcPts val="2200"/>
              </a:spcBef>
              <a:buClr>
                <a:srgbClr val="000000"/>
              </a:buClr>
              <a:buSzPts val="1900"/>
              <a:buFont typeface="Helvetica Neue"/>
              <a:buChar char="•"/>
              <a:defRPr sz="1900">
                <a:solidFill>
                  <a:srgbClr val="000000"/>
                </a:solidFill>
                <a:latin typeface="Helvetica Neue"/>
                <a:ea typeface="Helvetica Neue"/>
                <a:cs typeface="Helvetica Neue"/>
                <a:sym typeface="Helvetica Neue"/>
              </a:defRPr>
            </a:lvl4pPr>
            <a:lvl5pPr marL="2286000" indent="-317500" algn="l">
              <a:spcBef>
                <a:spcPts val="2200"/>
              </a:spcBef>
              <a:buClr>
                <a:srgbClr val="000000"/>
              </a:buClr>
              <a:buSzPts val="1900"/>
              <a:buFont typeface="Helvetica Neue"/>
              <a:buChar char="•"/>
              <a:defRPr sz="1900">
                <a:solidFill>
                  <a:srgbClr val="000000"/>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397" name="Slide Number"/>
          <p:cNvSpPr txBox="1"/>
          <p:nvPr>
            <p:ph type="sldNum" sz="quarter" idx="2"/>
          </p:nvPr>
        </p:nvSpPr>
        <p:spPr>
          <a:xfrm>
            <a:off x="3786615" y="9541072"/>
            <a:ext cx="193352" cy="190051"/>
          </a:xfrm>
          <a:prstGeom prst="rect">
            <a:avLst/>
          </a:prstGeom>
        </p:spPr>
        <p:txBody>
          <a:bodyPr lIns="26775" tIns="26775" rIns="26775" bIns="26775" anchor="t"/>
          <a:lstStyle>
            <a:lvl1pPr algn="ctr">
              <a:defRPr sz="900">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404" name="Google Shape;156;p46"/>
          <p:cNvSpPr/>
          <p:nvPr>
            <p:ph type="pic" sz="quarter" idx="13"/>
          </p:nvPr>
        </p:nvSpPr>
        <p:spPr>
          <a:xfrm>
            <a:off x="3982975" y="5251846"/>
            <a:ext cx="2391001" cy="3889502"/>
          </a:xfrm>
          <a:prstGeom prst="rect">
            <a:avLst/>
          </a:prstGeom>
        </p:spPr>
        <p:txBody>
          <a:bodyPr lIns="91439" tIns="45719" rIns="91439" bIns="45719">
            <a:noAutofit/>
          </a:bodyPr>
          <a:lstStyle/>
          <a:p>
            <a:pPr/>
          </a:p>
        </p:txBody>
      </p:sp>
      <p:sp>
        <p:nvSpPr>
          <p:cNvPr id="405" name="Google Shape;157;p46"/>
          <p:cNvSpPr/>
          <p:nvPr>
            <p:ph type="pic" sz="quarter" idx="14"/>
          </p:nvPr>
        </p:nvSpPr>
        <p:spPr>
          <a:xfrm>
            <a:off x="3985762" y="916780"/>
            <a:ext cx="2391001" cy="3889502"/>
          </a:xfrm>
          <a:prstGeom prst="rect">
            <a:avLst/>
          </a:prstGeom>
        </p:spPr>
        <p:txBody>
          <a:bodyPr lIns="91439" tIns="45719" rIns="91439" bIns="45719">
            <a:noAutofit/>
          </a:bodyPr>
          <a:lstStyle/>
          <a:p>
            <a:pPr/>
          </a:p>
        </p:txBody>
      </p:sp>
      <p:sp>
        <p:nvSpPr>
          <p:cNvPr id="406" name="Google Shape;158;p46"/>
          <p:cNvSpPr/>
          <p:nvPr>
            <p:ph type="pic" sz="half" idx="15"/>
          </p:nvPr>
        </p:nvSpPr>
        <p:spPr>
          <a:xfrm>
            <a:off x="1398500" y="916780"/>
            <a:ext cx="2391001" cy="8225102"/>
          </a:xfrm>
          <a:prstGeom prst="rect">
            <a:avLst/>
          </a:prstGeom>
        </p:spPr>
        <p:txBody>
          <a:bodyPr lIns="91439" tIns="45719" rIns="91439" bIns="45719">
            <a:noAutofit/>
          </a:bodyPr>
          <a:lstStyle/>
          <a:p>
            <a:pPr/>
          </a:p>
        </p:txBody>
      </p:sp>
      <p:sp>
        <p:nvSpPr>
          <p:cNvPr id="407" name="Slide Number"/>
          <p:cNvSpPr txBox="1"/>
          <p:nvPr>
            <p:ph type="sldNum" sz="quarter" idx="2"/>
          </p:nvPr>
        </p:nvSpPr>
        <p:spPr>
          <a:xfrm>
            <a:off x="3786615" y="9541072"/>
            <a:ext cx="193352" cy="190051"/>
          </a:xfrm>
          <a:prstGeom prst="rect">
            <a:avLst/>
          </a:prstGeom>
        </p:spPr>
        <p:txBody>
          <a:bodyPr lIns="26775" tIns="26775" rIns="26775" bIns="26775" anchor="t"/>
          <a:lstStyle>
            <a:lvl1pPr algn="ctr">
              <a:defRPr sz="900">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414" name="Body Level One…"/>
          <p:cNvSpPr txBox="1"/>
          <p:nvPr>
            <p:ph type="body" sz="quarter" idx="1"/>
          </p:nvPr>
        </p:nvSpPr>
        <p:spPr>
          <a:xfrm>
            <a:off x="1540816" y="6561534"/>
            <a:ext cx="4690802" cy="484501"/>
          </a:xfrm>
          <a:prstGeom prst="rect">
            <a:avLst/>
          </a:prstGeom>
        </p:spPr>
        <p:txBody>
          <a:bodyPr lIns="34275" tIns="34275" rIns="34275" bIns="34275"/>
          <a:lstStyle>
            <a:lvl1pPr marL="228600" indent="0">
              <a:defRPr sz="1200">
                <a:solidFill>
                  <a:srgbClr val="000000"/>
                </a:solidFill>
                <a:latin typeface="Helvetica Neue"/>
                <a:ea typeface="Helvetica Neue"/>
                <a:cs typeface="Helvetica Neue"/>
                <a:sym typeface="Helvetica Neue"/>
              </a:defRPr>
            </a:lvl1pPr>
            <a:lvl2pPr marL="797426" indent="-200526">
              <a:buSzPts val="1200"/>
              <a:buChar char="•"/>
              <a:defRPr sz="1200">
                <a:solidFill>
                  <a:srgbClr val="000000"/>
                </a:solidFill>
                <a:latin typeface="Helvetica Neue"/>
                <a:ea typeface="Helvetica Neue"/>
                <a:cs typeface="Helvetica Neue"/>
                <a:sym typeface="Helvetica Neue"/>
              </a:defRPr>
            </a:lvl2pPr>
            <a:lvl3pPr marL="1254626" indent="-200526">
              <a:buSzPts val="1200"/>
              <a:buChar char="•"/>
              <a:defRPr sz="1200">
                <a:solidFill>
                  <a:srgbClr val="000000"/>
                </a:solidFill>
                <a:latin typeface="Helvetica Neue"/>
                <a:ea typeface="Helvetica Neue"/>
                <a:cs typeface="Helvetica Neue"/>
                <a:sym typeface="Helvetica Neue"/>
              </a:defRPr>
            </a:lvl3pPr>
            <a:lvl4pPr marL="1711826" indent="-200526">
              <a:buSzPts val="1200"/>
              <a:buChar char="•"/>
              <a:defRPr sz="1200">
                <a:solidFill>
                  <a:srgbClr val="000000"/>
                </a:solidFill>
                <a:latin typeface="Helvetica Neue"/>
                <a:ea typeface="Helvetica Neue"/>
                <a:cs typeface="Helvetica Neue"/>
                <a:sym typeface="Helvetica Neue"/>
              </a:defRPr>
            </a:lvl4pPr>
            <a:lvl5pPr marL="2169026" indent="-200526">
              <a:buSzPts val="1200"/>
              <a:buChar char="•"/>
              <a:defRPr sz="1200">
                <a:solidFill>
                  <a:srgbClr val="000000"/>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415" name="Google Shape;162;p47"/>
          <p:cNvSpPr txBox="1"/>
          <p:nvPr>
            <p:ph type="body" sz="quarter" idx="13"/>
          </p:nvPr>
        </p:nvSpPr>
        <p:spPr>
          <a:xfrm>
            <a:off x="1540816" y="4400258"/>
            <a:ext cx="4690802" cy="708001"/>
          </a:xfrm>
          <a:prstGeom prst="rect">
            <a:avLst/>
          </a:prstGeom>
        </p:spPr>
        <p:txBody>
          <a:bodyPr lIns="34275" tIns="34275" rIns="34275" bIns="34275" anchor="ctr"/>
          <a:lstStyle/>
          <a:p>
            <a:pPr marL="228600" indent="0">
              <a:defRPr sz="2000">
                <a:solidFill>
                  <a:srgbClr val="000000"/>
                </a:solidFill>
                <a:latin typeface="Helvetica Neue"/>
                <a:ea typeface="Helvetica Neue"/>
                <a:cs typeface="Helvetica Neue"/>
                <a:sym typeface="Helvetica Neue"/>
              </a:defRPr>
            </a:pPr>
          </a:p>
        </p:txBody>
      </p:sp>
      <p:sp>
        <p:nvSpPr>
          <p:cNvPr id="416" name="Slide Number"/>
          <p:cNvSpPr txBox="1"/>
          <p:nvPr>
            <p:ph type="sldNum" sz="quarter" idx="2"/>
          </p:nvPr>
        </p:nvSpPr>
        <p:spPr>
          <a:xfrm>
            <a:off x="3786615" y="9541072"/>
            <a:ext cx="193352" cy="190051"/>
          </a:xfrm>
          <a:prstGeom prst="rect">
            <a:avLst/>
          </a:prstGeom>
        </p:spPr>
        <p:txBody>
          <a:bodyPr lIns="26775" tIns="26775" rIns="26775" bIns="26775" anchor="t"/>
          <a:lstStyle>
            <a:lvl1pPr algn="ctr">
              <a:defRPr sz="900">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423" name="Google Shape;165;p48"/>
          <p:cNvSpPr/>
          <p:nvPr>
            <p:ph type="pic" idx="13"/>
          </p:nvPr>
        </p:nvSpPr>
        <p:spPr>
          <a:xfrm>
            <a:off x="971550" y="0"/>
            <a:ext cx="5829300" cy="10058400"/>
          </a:xfrm>
          <a:prstGeom prst="rect">
            <a:avLst/>
          </a:prstGeom>
        </p:spPr>
        <p:txBody>
          <a:bodyPr lIns="91439" tIns="45719" rIns="91439" bIns="45719">
            <a:noAutofit/>
          </a:bodyPr>
          <a:lstStyle/>
          <a:p>
            <a:pPr/>
          </a:p>
        </p:txBody>
      </p:sp>
      <p:sp>
        <p:nvSpPr>
          <p:cNvPr id="424" name="Slide Number"/>
          <p:cNvSpPr txBox="1"/>
          <p:nvPr>
            <p:ph type="sldNum" sz="quarter" idx="2"/>
          </p:nvPr>
        </p:nvSpPr>
        <p:spPr>
          <a:xfrm>
            <a:off x="3786615" y="9541072"/>
            <a:ext cx="193352" cy="190051"/>
          </a:xfrm>
          <a:prstGeom prst="rect">
            <a:avLst/>
          </a:prstGeom>
        </p:spPr>
        <p:txBody>
          <a:bodyPr lIns="26775" tIns="26775" rIns="26775" bIns="26775" anchor="t"/>
          <a:lstStyle>
            <a:lvl1pPr algn="ctr">
              <a:defRPr sz="900">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431" name="Slide Number"/>
          <p:cNvSpPr txBox="1"/>
          <p:nvPr>
            <p:ph type="sldNum" sz="quarter" idx="2"/>
          </p:nvPr>
        </p:nvSpPr>
        <p:spPr>
          <a:xfrm>
            <a:off x="3786615" y="9541072"/>
            <a:ext cx="193352" cy="190051"/>
          </a:xfrm>
          <a:prstGeom prst="rect">
            <a:avLst/>
          </a:prstGeom>
        </p:spPr>
        <p:txBody>
          <a:bodyPr lIns="26775" tIns="26775" rIns="26775" bIns="26775" anchor="t"/>
          <a:lstStyle>
            <a:lvl1pPr algn="ctr">
              <a:defRPr sz="900">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type="tx" showMasterSp="1" showMasterPhAnim="1">
  <p:cSld name="TITLE_AND_BODY_1">
    <p:spTree>
      <p:nvGrpSpPr>
        <p:cNvPr id="1" name=""/>
        <p:cNvGrpSpPr/>
        <p:nvPr/>
      </p:nvGrpSpPr>
      <p:grpSpPr>
        <a:xfrm>
          <a:off x="0" y="0"/>
          <a:ext cx="0" cy="0"/>
          <a:chOff x="0" y="0"/>
          <a:chExt cx="0" cy="0"/>
        </a:xfrm>
      </p:grpSpPr>
      <p:sp>
        <p:nvSpPr>
          <p:cNvPr id="438" name="Title Text"/>
          <p:cNvSpPr txBox="1"/>
          <p:nvPr>
            <p:ph type="title"/>
          </p:nvPr>
        </p:nvSpPr>
        <p:spPr>
          <a:xfrm>
            <a:off x="264944" y="870271"/>
            <a:ext cx="7242601" cy="1119900"/>
          </a:xfrm>
          <a:prstGeom prst="rect">
            <a:avLst/>
          </a:prstGeom>
        </p:spPr>
        <p:txBody>
          <a:bodyPr lIns="34275" tIns="34275" rIns="34275" bIns="34275" anchor="ctr"/>
          <a:lstStyle>
            <a:lvl1pPr>
              <a:defRPr sz="4200">
                <a:latin typeface="Helvetica Neue"/>
                <a:ea typeface="Helvetica Neue"/>
                <a:cs typeface="Helvetica Neue"/>
                <a:sym typeface="Helvetica Neue"/>
              </a:defRPr>
            </a:lvl1pPr>
          </a:lstStyle>
          <a:p>
            <a:pPr/>
            <a:r>
              <a:t>Title Text</a:t>
            </a:r>
          </a:p>
        </p:txBody>
      </p:sp>
      <p:sp>
        <p:nvSpPr>
          <p:cNvPr id="439" name="Body Level One…"/>
          <p:cNvSpPr txBox="1"/>
          <p:nvPr>
            <p:ph type="body" idx="1"/>
          </p:nvPr>
        </p:nvSpPr>
        <p:spPr>
          <a:xfrm>
            <a:off x="264944" y="2253728"/>
            <a:ext cx="7242601" cy="6239702"/>
          </a:xfrm>
          <a:prstGeom prst="rect">
            <a:avLst/>
          </a:prstGeom>
        </p:spPr>
        <p:txBody>
          <a:bodyPr lIns="34275" tIns="34275" rIns="34275" bIns="34275" anchor="ctr"/>
          <a:lstStyle>
            <a:lvl1pPr marL="457200" indent="-317500" algn="l">
              <a:spcBef>
                <a:spcPts val="2200"/>
              </a:spcBef>
              <a:buClr>
                <a:srgbClr val="000000"/>
              </a:buClr>
              <a:buSzPts val="1900"/>
              <a:buFont typeface="Helvetica Neue"/>
              <a:buChar char="•"/>
              <a:defRPr sz="1900">
                <a:solidFill>
                  <a:srgbClr val="000000"/>
                </a:solidFill>
                <a:latin typeface="Helvetica Neue"/>
                <a:ea typeface="Helvetica Neue"/>
                <a:cs typeface="Helvetica Neue"/>
                <a:sym typeface="Helvetica Neue"/>
              </a:defRPr>
            </a:lvl1pPr>
            <a:lvl2pPr marL="914400" indent="-317500" algn="l">
              <a:spcBef>
                <a:spcPts val="2200"/>
              </a:spcBef>
              <a:buClr>
                <a:srgbClr val="000000"/>
              </a:buClr>
              <a:buSzPts val="1900"/>
              <a:buFont typeface="Helvetica Neue"/>
              <a:buChar char="•"/>
              <a:defRPr sz="1900">
                <a:solidFill>
                  <a:srgbClr val="000000"/>
                </a:solidFill>
                <a:latin typeface="Helvetica Neue"/>
                <a:ea typeface="Helvetica Neue"/>
                <a:cs typeface="Helvetica Neue"/>
                <a:sym typeface="Helvetica Neue"/>
              </a:defRPr>
            </a:lvl2pPr>
            <a:lvl3pPr marL="1371600" indent="-317500" algn="l">
              <a:spcBef>
                <a:spcPts val="2200"/>
              </a:spcBef>
              <a:buClr>
                <a:srgbClr val="000000"/>
              </a:buClr>
              <a:buSzPts val="1900"/>
              <a:buFont typeface="Helvetica Neue"/>
              <a:buChar char="•"/>
              <a:defRPr sz="1900">
                <a:solidFill>
                  <a:srgbClr val="000000"/>
                </a:solidFill>
                <a:latin typeface="Helvetica Neue"/>
                <a:ea typeface="Helvetica Neue"/>
                <a:cs typeface="Helvetica Neue"/>
                <a:sym typeface="Helvetica Neue"/>
              </a:defRPr>
            </a:lvl3pPr>
            <a:lvl4pPr marL="1828800" indent="-317500" algn="l">
              <a:spcBef>
                <a:spcPts val="2200"/>
              </a:spcBef>
              <a:buClr>
                <a:srgbClr val="000000"/>
              </a:buClr>
              <a:buSzPts val="1900"/>
              <a:buFont typeface="Helvetica Neue"/>
              <a:buChar char="•"/>
              <a:defRPr sz="1900">
                <a:solidFill>
                  <a:srgbClr val="000000"/>
                </a:solidFill>
                <a:latin typeface="Helvetica Neue"/>
                <a:ea typeface="Helvetica Neue"/>
                <a:cs typeface="Helvetica Neue"/>
                <a:sym typeface="Helvetica Neue"/>
              </a:defRPr>
            </a:lvl4pPr>
            <a:lvl5pPr marL="2286000" indent="-317500" algn="l">
              <a:spcBef>
                <a:spcPts val="2200"/>
              </a:spcBef>
              <a:buClr>
                <a:srgbClr val="000000"/>
              </a:buClr>
              <a:buSzPts val="1900"/>
              <a:buFont typeface="Helvetica Neue"/>
              <a:buChar char="•"/>
              <a:defRPr sz="1900">
                <a:solidFill>
                  <a:srgbClr val="000000"/>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440" name="Slide Number"/>
          <p:cNvSpPr txBox="1"/>
          <p:nvPr>
            <p:ph type="sldNum" sz="quarter" idx="2"/>
          </p:nvPr>
        </p:nvSpPr>
        <p:spPr>
          <a:xfrm>
            <a:off x="3756660" y="9054888"/>
            <a:ext cx="1813561" cy="53551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_ONLY">
    <p:spTree>
      <p:nvGrpSpPr>
        <p:cNvPr id="1" name=""/>
        <p:cNvGrpSpPr/>
        <p:nvPr/>
      </p:nvGrpSpPr>
      <p:grpSpPr>
        <a:xfrm>
          <a:off x="0" y="0"/>
          <a:ext cx="0" cy="0"/>
          <a:chOff x="0" y="0"/>
          <a:chExt cx="0" cy="0"/>
        </a:xfrm>
      </p:grpSpPr>
      <p:sp>
        <p:nvSpPr>
          <p:cNvPr id="47" name="Title Text"/>
          <p:cNvSpPr txBox="1"/>
          <p:nvPr>
            <p:ph type="title"/>
          </p:nvPr>
        </p:nvSpPr>
        <p:spPr>
          <a:xfrm>
            <a:off x="264944" y="870271"/>
            <a:ext cx="7242601" cy="1119900"/>
          </a:xfrm>
          <a:prstGeom prst="rect">
            <a:avLst/>
          </a:prstGeom>
        </p:spPr>
        <p:txBody>
          <a:bodyPr anchor="t"/>
          <a:lstStyle>
            <a:lvl1pPr algn="l">
              <a:defRPr sz="2800"/>
            </a:lvl1pPr>
          </a:lstStyle>
          <a:p>
            <a:pPr/>
            <a:r>
              <a:t>Title Text</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ONE_COLUMN_TEXT">
    <p:spTree>
      <p:nvGrpSpPr>
        <p:cNvPr id="1" name=""/>
        <p:cNvGrpSpPr/>
        <p:nvPr/>
      </p:nvGrpSpPr>
      <p:grpSpPr>
        <a:xfrm>
          <a:off x="0" y="0"/>
          <a:ext cx="0" cy="0"/>
          <a:chOff x="0" y="0"/>
          <a:chExt cx="0" cy="0"/>
        </a:xfrm>
      </p:grpSpPr>
      <p:sp>
        <p:nvSpPr>
          <p:cNvPr id="55" name="Title Text"/>
          <p:cNvSpPr txBox="1"/>
          <p:nvPr>
            <p:ph type="title"/>
          </p:nvPr>
        </p:nvSpPr>
        <p:spPr>
          <a:xfrm>
            <a:off x="264944" y="1086507"/>
            <a:ext cx="2386802" cy="1477801"/>
          </a:xfrm>
          <a:prstGeom prst="rect">
            <a:avLst/>
          </a:prstGeom>
        </p:spPr>
        <p:txBody>
          <a:bodyPr/>
          <a:lstStyle>
            <a:lvl1pPr algn="l">
              <a:defRPr sz="2400"/>
            </a:lvl1pPr>
          </a:lstStyle>
          <a:p>
            <a:pPr/>
            <a:r>
              <a:t>Title Text</a:t>
            </a:r>
          </a:p>
        </p:txBody>
      </p:sp>
      <p:sp>
        <p:nvSpPr>
          <p:cNvPr id="56" name="Body Level One…"/>
          <p:cNvSpPr txBox="1"/>
          <p:nvPr>
            <p:ph type="body" sz="quarter" idx="1"/>
          </p:nvPr>
        </p:nvSpPr>
        <p:spPr>
          <a:xfrm>
            <a:off x="264944" y="2717439"/>
            <a:ext cx="2386802" cy="6217501"/>
          </a:xfrm>
          <a:prstGeom prst="rect">
            <a:avLst/>
          </a:prstGeom>
        </p:spPr>
        <p:txBody>
          <a:bodyPr/>
          <a:lstStyle>
            <a:lvl1pPr marL="457200" indent="-304800" algn="l">
              <a:lnSpc>
                <a:spcPct val="115000"/>
              </a:lnSpc>
              <a:buClr>
                <a:schemeClr val="accent2">
                  <a:lumOff val="21764"/>
                </a:schemeClr>
              </a:buClr>
              <a:buSzPts val="1200"/>
              <a:buFont typeface="Arial"/>
              <a:buChar char="●"/>
              <a:defRPr sz="1200"/>
            </a:lvl1pPr>
            <a:lvl2pPr marL="914400" indent="-304800" algn="l">
              <a:lnSpc>
                <a:spcPct val="115000"/>
              </a:lnSpc>
              <a:buClr>
                <a:schemeClr val="accent2">
                  <a:lumOff val="21764"/>
                </a:schemeClr>
              </a:buClr>
              <a:buSzPts val="1200"/>
              <a:buFont typeface="Arial"/>
              <a:buChar char="○"/>
              <a:defRPr sz="1200"/>
            </a:lvl2pPr>
            <a:lvl3pPr marL="1371600" indent="-304800" algn="l">
              <a:lnSpc>
                <a:spcPct val="115000"/>
              </a:lnSpc>
              <a:buClr>
                <a:schemeClr val="accent2">
                  <a:lumOff val="21764"/>
                </a:schemeClr>
              </a:buClr>
              <a:buSzPts val="1200"/>
              <a:buFont typeface="Arial"/>
              <a:buChar char="■"/>
              <a:defRPr sz="1200"/>
            </a:lvl3pPr>
            <a:lvl4pPr marL="1828800" indent="-304800" algn="l">
              <a:lnSpc>
                <a:spcPct val="115000"/>
              </a:lnSpc>
              <a:buClr>
                <a:schemeClr val="accent2">
                  <a:lumOff val="21764"/>
                </a:schemeClr>
              </a:buClr>
              <a:buSzPts val="1200"/>
              <a:buFont typeface="Arial"/>
              <a:buChar char="●"/>
              <a:defRPr sz="1200"/>
            </a:lvl4pPr>
            <a:lvl5pPr marL="2286000" indent="-304800" algn="l">
              <a:lnSpc>
                <a:spcPct val="115000"/>
              </a:lnSpc>
              <a:buClr>
                <a:schemeClr val="accent2">
                  <a:lumOff val="21764"/>
                </a:schemeClr>
              </a:buClr>
              <a:buSzPts val="1200"/>
              <a:buFont typeface="Arial"/>
              <a:buChar char="○"/>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MAIN_POINT">
    <p:spTree>
      <p:nvGrpSpPr>
        <p:cNvPr id="1" name=""/>
        <p:cNvGrpSpPr/>
        <p:nvPr/>
      </p:nvGrpSpPr>
      <p:grpSpPr>
        <a:xfrm>
          <a:off x="0" y="0"/>
          <a:ext cx="0" cy="0"/>
          <a:chOff x="0" y="0"/>
          <a:chExt cx="0" cy="0"/>
        </a:xfrm>
      </p:grpSpPr>
      <p:sp>
        <p:nvSpPr>
          <p:cNvPr id="64" name="Title Text"/>
          <p:cNvSpPr txBox="1"/>
          <p:nvPr>
            <p:ph type="title"/>
          </p:nvPr>
        </p:nvSpPr>
        <p:spPr>
          <a:xfrm>
            <a:off x="416712" y="880292"/>
            <a:ext cx="5412601" cy="7999802"/>
          </a:xfrm>
          <a:prstGeom prst="rect">
            <a:avLst/>
          </a:prstGeom>
        </p:spPr>
        <p:txBody>
          <a:bodyPr anchor="ctr"/>
          <a:lstStyle>
            <a:lvl1pPr algn="l">
              <a:defRPr sz="4800"/>
            </a:lvl1p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SECTION_TITLE_AND_DESCRIPTION">
    <p:spTree>
      <p:nvGrpSpPr>
        <p:cNvPr id="1" name=""/>
        <p:cNvGrpSpPr/>
        <p:nvPr/>
      </p:nvGrpSpPr>
      <p:grpSpPr>
        <a:xfrm>
          <a:off x="0" y="0"/>
          <a:ext cx="0" cy="0"/>
          <a:chOff x="0" y="0"/>
          <a:chExt cx="0" cy="0"/>
        </a:xfrm>
      </p:grpSpPr>
      <p:sp>
        <p:nvSpPr>
          <p:cNvPr id="72" name="Google Shape;36;p9"/>
          <p:cNvSpPr/>
          <p:nvPr/>
        </p:nvSpPr>
        <p:spPr>
          <a:xfrm>
            <a:off x="3886200" y="-244"/>
            <a:ext cx="3886200" cy="10058401"/>
          </a:xfrm>
          <a:prstGeom prst="rect">
            <a:avLst/>
          </a:prstGeom>
          <a:solidFill>
            <a:srgbClr val="EEEEEE"/>
          </a:solidFill>
          <a:ln w="12700">
            <a:miter lim="400000"/>
          </a:ln>
        </p:spPr>
        <p:txBody>
          <a:bodyPr lIns="45719" rIns="45719" anchor="ctr"/>
          <a:lstStyle/>
          <a:p>
            <a:pPr/>
          </a:p>
        </p:txBody>
      </p:sp>
      <p:sp>
        <p:nvSpPr>
          <p:cNvPr id="73" name="Title Text"/>
          <p:cNvSpPr txBox="1"/>
          <p:nvPr>
            <p:ph type="title"/>
          </p:nvPr>
        </p:nvSpPr>
        <p:spPr>
          <a:xfrm>
            <a:off x="225675" y="2411541"/>
            <a:ext cx="3438300" cy="2898601"/>
          </a:xfrm>
          <a:prstGeom prst="rect">
            <a:avLst/>
          </a:prstGeom>
        </p:spPr>
        <p:txBody>
          <a:bodyPr/>
          <a:lstStyle>
            <a:lvl1pPr>
              <a:defRPr sz="4200"/>
            </a:lvl1pPr>
          </a:lstStyle>
          <a:p>
            <a:pPr/>
            <a:r>
              <a:t>Title Text</a:t>
            </a:r>
          </a:p>
        </p:txBody>
      </p:sp>
      <p:sp>
        <p:nvSpPr>
          <p:cNvPr id="74" name="Body Level One…"/>
          <p:cNvSpPr txBox="1"/>
          <p:nvPr>
            <p:ph type="body" sz="quarter" idx="1"/>
          </p:nvPr>
        </p:nvSpPr>
        <p:spPr>
          <a:xfrm>
            <a:off x="225675" y="5481568"/>
            <a:ext cx="3438300" cy="2415301"/>
          </a:xfrm>
          <a:prstGeom prst="rect">
            <a:avLst/>
          </a:prstGeom>
        </p:spPr>
        <p:txBody>
          <a:bodyPr/>
          <a:lstStyle>
            <a:lvl1pPr>
              <a:defRPr sz="2100"/>
            </a:lvl1pPr>
            <a:lvl2pPr>
              <a:defRPr sz="2100"/>
            </a:lvl2pPr>
            <a:lvl3pPr>
              <a:defRPr sz="2100"/>
            </a:lvl3pPr>
            <a:lvl4pPr>
              <a:defRPr sz="2100"/>
            </a:lvl4pPr>
            <a:lvl5pPr>
              <a:defRPr sz="2100"/>
            </a:lvl5pPr>
          </a:lstStyle>
          <a:p>
            <a:pPr/>
            <a:r>
              <a:t>Body Level One</a:t>
            </a:r>
          </a:p>
          <a:p>
            <a:pPr lvl="1"/>
            <a:r>
              <a:t>Body Level Two</a:t>
            </a:r>
          </a:p>
          <a:p>
            <a:pPr lvl="2"/>
            <a:r>
              <a:t>Body Level Three</a:t>
            </a:r>
          </a:p>
          <a:p>
            <a:pPr lvl="3"/>
            <a:r>
              <a:t>Body Level Four</a:t>
            </a:r>
          </a:p>
          <a:p>
            <a:pPr lvl="4"/>
            <a:r>
              <a:t>Body Level Five</a:t>
            </a:r>
          </a:p>
        </p:txBody>
      </p:sp>
      <p:sp>
        <p:nvSpPr>
          <p:cNvPr id="75" name="Google Shape;39;p9"/>
          <p:cNvSpPr txBox="1"/>
          <p:nvPr>
            <p:ph type="body" sz="half" idx="13"/>
          </p:nvPr>
        </p:nvSpPr>
        <p:spPr>
          <a:xfrm>
            <a:off x="4198575" y="1415968"/>
            <a:ext cx="3261301" cy="7226102"/>
          </a:xfrm>
          <a:prstGeom prst="rect">
            <a:avLst/>
          </a:prstGeom>
        </p:spPr>
        <p:txBody>
          <a:bodyPr anchor="ctr"/>
          <a:lstStyle/>
          <a:p>
            <a:pPr marL="457200" indent="-342900" algn="l">
              <a:lnSpc>
                <a:spcPct val="115000"/>
              </a:lnSpc>
              <a:buClr>
                <a:schemeClr val="accent2">
                  <a:lumOff val="21764"/>
                </a:schemeClr>
              </a:buClr>
              <a:buSzPts val="1800"/>
              <a:buFont typeface="Arial"/>
              <a:buChar char="●"/>
              <a:defRPr sz="1800"/>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CAPTION_ONLY">
    <p:spTree>
      <p:nvGrpSpPr>
        <p:cNvPr id="1" name=""/>
        <p:cNvGrpSpPr/>
        <p:nvPr/>
      </p:nvGrpSpPr>
      <p:grpSpPr>
        <a:xfrm>
          <a:off x="0" y="0"/>
          <a:ext cx="0" cy="0"/>
          <a:chOff x="0" y="0"/>
          <a:chExt cx="0" cy="0"/>
        </a:xfrm>
      </p:grpSpPr>
      <p:sp>
        <p:nvSpPr>
          <p:cNvPr id="83" name="Body Level One…"/>
          <p:cNvSpPr txBox="1"/>
          <p:nvPr>
            <p:ph type="body" sz="quarter" idx="1"/>
          </p:nvPr>
        </p:nvSpPr>
        <p:spPr>
          <a:xfrm>
            <a:off x="264944" y="8273123"/>
            <a:ext cx="5099101" cy="1183201"/>
          </a:xfrm>
          <a:prstGeom prst="rect">
            <a:avLst/>
          </a:prstGeom>
        </p:spPr>
        <p:txBody>
          <a:bodyPr anchor="ctr"/>
          <a:lstStyle>
            <a:lvl1pPr marL="228600" indent="0" algn="l">
              <a:defRPr sz="1800"/>
            </a:lvl1pPr>
            <a:lvl2pPr marL="1005114" indent="-408214" algn="l">
              <a:buSzPts val="1800"/>
              <a:buChar char="○"/>
              <a:defRPr sz="1800"/>
            </a:lvl2pPr>
            <a:lvl3pPr marL="1462314" indent="-408214" algn="l">
              <a:buSzPts val="1800"/>
              <a:buChar char="■"/>
              <a:defRPr sz="1800"/>
            </a:lvl3pPr>
            <a:lvl4pPr marL="1919514" indent="-408214" algn="l">
              <a:buSzPts val="1800"/>
              <a:buChar char="●"/>
              <a:defRPr sz="1800"/>
            </a:lvl4pPr>
            <a:lvl5pPr marL="2376714" indent="-408214" algn="l">
              <a:buSzPts val="1800"/>
              <a:buChar char="○"/>
              <a:defRPr sz="1800"/>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 Id="rId42" Type="http://schemas.openxmlformats.org/officeDocument/2006/relationships/slideLayout" Target="../slideLayouts/slideLayout41.xml"/><Relationship Id="rId43" Type="http://schemas.openxmlformats.org/officeDocument/2006/relationships/slideLayout" Target="../slideLayouts/slideLayout42.xml"/><Relationship Id="rId44" Type="http://schemas.openxmlformats.org/officeDocument/2006/relationships/slideLayout" Target="../slideLayouts/slideLayout43.xml"/><Relationship Id="rId45" Type="http://schemas.openxmlformats.org/officeDocument/2006/relationships/slideLayout" Target="../slideLayouts/slideLayout44.xml"/><Relationship Id="rId46" Type="http://schemas.openxmlformats.org/officeDocument/2006/relationships/slideLayout" Target="../slideLayouts/slideLayout45.xml"/><Relationship Id="rId47"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264951" y="1456058"/>
            <a:ext cx="7242601" cy="40140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a:r>
              <a:t>Title Text</a:t>
            </a:r>
          </a:p>
        </p:txBody>
      </p:sp>
      <p:sp>
        <p:nvSpPr>
          <p:cNvPr id="3" name="Body Level One…"/>
          <p:cNvSpPr txBox="1"/>
          <p:nvPr>
            <p:ph type="body" idx="1"/>
          </p:nvPr>
        </p:nvSpPr>
        <p:spPr>
          <a:xfrm>
            <a:off x="264944" y="5542288"/>
            <a:ext cx="7242601" cy="15501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7331276" y="9344881"/>
            <a:ext cx="336814" cy="318397"/>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5200" u="none">
          <a:ln>
            <a:noFill/>
          </a:ln>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b="0" baseline="0" cap="none" i="0" spc="0" strike="noStrike" sz="5200" u="none">
          <a:ln>
            <a:noFill/>
          </a:ln>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b="0" baseline="0" cap="none" i="0" spc="0" strike="noStrike" sz="5200" u="none">
          <a:ln>
            <a:noFill/>
          </a:ln>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b="0" baseline="0" cap="none" i="0" spc="0" strike="noStrike" sz="5200" u="none">
          <a:ln>
            <a:noFill/>
          </a:ln>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b="0" baseline="0" cap="none" i="0" spc="0" strike="noStrike" sz="5200" u="none">
          <a:ln>
            <a:noFill/>
          </a:ln>
          <a:solidFill>
            <a:srgbClr val="000000"/>
          </a:solidFill>
          <a:uFillTx/>
          <a:latin typeface="+mn-lt"/>
          <a:ea typeface="+mn-ea"/>
          <a:cs typeface="+mn-cs"/>
          <a:sym typeface="Arial"/>
        </a:defRPr>
      </a:lvl5pPr>
      <a:lvl6pPr marL="0" marR="0" indent="0" algn="ctr" defTabSz="914400" rtl="0" latinLnBrk="0">
        <a:lnSpc>
          <a:spcPct val="100000"/>
        </a:lnSpc>
        <a:spcBef>
          <a:spcPts val="0"/>
        </a:spcBef>
        <a:spcAft>
          <a:spcPts val="0"/>
        </a:spcAft>
        <a:buClrTx/>
        <a:buSzTx/>
        <a:buFontTx/>
        <a:buNone/>
        <a:tabLst/>
        <a:defRPr b="0" baseline="0" cap="none" i="0" spc="0" strike="noStrike" sz="5200" u="none">
          <a:ln>
            <a:noFill/>
          </a:ln>
          <a:solidFill>
            <a:srgbClr val="000000"/>
          </a:solidFill>
          <a:uFillTx/>
          <a:latin typeface="+mn-lt"/>
          <a:ea typeface="+mn-ea"/>
          <a:cs typeface="+mn-cs"/>
          <a:sym typeface="Arial"/>
        </a:defRPr>
      </a:lvl6pPr>
      <a:lvl7pPr marL="0" marR="0" indent="0" algn="ctr" defTabSz="914400" rtl="0" latinLnBrk="0">
        <a:lnSpc>
          <a:spcPct val="100000"/>
        </a:lnSpc>
        <a:spcBef>
          <a:spcPts val="0"/>
        </a:spcBef>
        <a:spcAft>
          <a:spcPts val="0"/>
        </a:spcAft>
        <a:buClrTx/>
        <a:buSzTx/>
        <a:buFontTx/>
        <a:buNone/>
        <a:tabLst/>
        <a:defRPr b="0" baseline="0" cap="none" i="0" spc="0" strike="noStrike" sz="5200" u="none">
          <a:ln>
            <a:noFill/>
          </a:ln>
          <a:solidFill>
            <a:srgbClr val="000000"/>
          </a:solidFill>
          <a:uFillTx/>
          <a:latin typeface="+mn-lt"/>
          <a:ea typeface="+mn-ea"/>
          <a:cs typeface="+mn-cs"/>
          <a:sym typeface="Arial"/>
        </a:defRPr>
      </a:lvl7pPr>
      <a:lvl8pPr marL="0" marR="0" indent="0" algn="ctr" defTabSz="914400" rtl="0" latinLnBrk="0">
        <a:lnSpc>
          <a:spcPct val="100000"/>
        </a:lnSpc>
        <a:spcBef>
          <a:spcPts val="0"/>
        </a:spcBef>
        <a:spcAft>
          <a:spcPts val="0"/>
        </a:spcAft>
        <a:buClrTx/>
        <a:buSzTx/>
        <a:buFontTx/>
        <a:buNone/>
        <a:tabLst/>
        <a:defRPr b="0" baseline="0" cap="none" i="0" spc="0" strike="noStrike" sz="5200" u="none">
          <a:ln>
            <a:noFill/>
          </a:ln>
          <a:solidFill>
            <a:srgbClr val="000000"/>
          </a:solidFill>
          <a:uFillTx/>
          <a:latin typeface="+mn-lt"/>
          <a:ea typeface="+mn-ea"/>
          <a:cs typeface="+mn-cs"/>
          <a:sym typeface="Arial"/>
        </a:defRPr>
      </a:lvl8pPr>
      <a:lvl9pPr marL="0" marR="0" indent="0" algn="ctr" defTabSz="914400" rtl="0" latinLnBrk="0">
        <a:lnSpc>
          <a:spcPct val="100000"/>
        </a:lnSpc>
        <a:spcBef>
          <a:spcPts val="0"/>
        </a:spcBef>
        <a:spcAft>
          <a:spcPts val="0"/>
        </a:spcAft>
        <a:buClrTx/>
        <a:buSzTx/>
        <a:buFontTx/>
        <a:buNone/>
        <a:tabLst/>
        <a:defRPr b="0" baseline="0" cap="none" i="0" spc="0" strike="noStrike" sz="5200" u="none">
          <a:ln>
            <a:noFill/>
          </a:ln>
          <a:solidFill>
            <a:srgbClr val="000000"/>
          </a:solidFill>
          <a:uFillTx/>
          <a:latin typeface="+mn-lt"/>
          <a:ea typeface="+mn-ea"/>
          <a:cs typeface="+mn-cs"/>
          <a:sym typeface="Arial"/>
        </a:defRPr>
      </a:lvl9pPr>
    </p:titleStyle>
    <p:bodyStyle>
      <a:lvl1pPr marL="342900" marR="0" indent="-228600" algn="ctr"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lumOff val="21764"/>
            </a:schemeClr>
          </a:solidFill>
          <a:uFillTx/>
          <a:latin typeface="+mn-lt"/>
          <a:ea typeface="+mn-ea"/>
          <a:cs typeface="+mn-cs"/>
          <a:sym typeface="Arial"/>
        </a:defRPr>
      </a:lvl1pPr>
      <a:lvl2pPr marL="342900" marR="0" indent="254000" algn="ctr"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lumOff val="21764"/>
            </a:schemeClr>
          </a:solidFill>
          <a:uFillTx/>
          <a:latin typeface="+mn-lt"/>
          <a:ea typeface="+mn-ea"/>
          <a:cs typeface="+mn-cs"/>
          <a:sym typeface="Arial"/>
        </a:defRPr>
      </a:lvl2pPr>
      <a:lvl3pPr marL="342900" marR="0" indent="711200" algn="ctr"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lumOff val="21764"/>
            </a:schemeClr>
          </a:solidFill>
          <a:uFillTx/>
          <a:latin typeface="+mn-lt"/>
          <a:ea typeface="+mn-ea"/>
          <a:cs typeface="+mn-cs"/>
          <a:sym typeface="Arial"/>
        </a:defRPr>
      </a:lvl3pPr>
      <a:lvl4pPr marL="342900" marR="0" indent="1168400" algn="ctr"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lumOff val="21764"/>
            </a:schemeClr>
          </a:solidFill>
          <a:uFillTx/>
          <a:latin typeface="+mn-lt"/>
          <a:ea typeface="+mn-ea"/>
          <a:cs typeface="+mn-cs"/>
          <a:sym typeface="Arial"/>
        </a:defRPr>
      </a:lvl4pPr>
      <a:lvl5pPr marL="342900" marR="0" indent="1625600" algn="ctr"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lumOff val="21764"/>
            </a:schemeClr>
          </a:solidFill>
          <a:uFillTx/>
          <a:latin typeface="+mn-lt"/>
          <a:ea typeface="+mn-ea"/>
          <a:cs typeface="+mn-cs"/>
          <a:sym typeface="Arial"/>
        </a:defRPr>
      </a:lvl5pPr>
      <a:lvl6pPr marL="342900" marR="0" indent="2082800" algn="ctr"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lumOff val="21764"/>
            </a:schemeClr>
          </a:solidFill>
          <a:uFillTx/>
          <a:latin typeface="+mn-lt"/>
          <a:ea typeface="+mn-ea"/>
          <a:cs typeface="+mn-cs"/>
          <a:sym typeface="Arial"/>
        </a:defRPr>
      </a:lvl6pPr>
      <a:lvl7pPr marL="342900" marR="0" indent="2540000" algn="ctr"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lumOff val="21764"/>
            </a:schemeClr>
          </a:solidFill>
          <a:uFillTx/>
          <a:latin typeface="+mn-lt"/>
          <a:ea typeface="+mn-ea"/>
          <a:cs typeface="+mn-cs"/>
          <a:sym typeface="Arial"/>
        </a:defRPr>
      </a:lvl7pPr>
      <a:lvl8pPr marL="342900" marR="0" indent="2997200" algn="ctr"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lumOff val="21764"/>
            </a:schemeClr>
          </a:solidFill>
          <a:uFillTx/>
          <a:latin typeface="+mn-lt"/>
          <a:ea typeface="+mn-ea"/>
          <a:cs typeface="+mn-cs"/>
          <a:sym typeface="Arial"/>
        </a:defRPr>
      </a:lvl8pPr>
      <a:lvl9pPr marL="342900" marR="0" indent="3454400" algn="ctr"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hyperlink" Target="https://drive.google.com/file/d/14SgnE_0wNpuPdF5ss94GGqIBfcxLnpIF/view" TargetMode="Externa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4.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5.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6.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7.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8.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9.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hyperlink" Target="https://drive.google.com/file/d/14SgnE_0wNpuPdF5ss94GGqIBfcxLnpIF/view" TargetMode="External"/><Relationship Id="rId3" Type="http://schemas.openxmlformats.org/officeDocument/2006/relationships/hyperlink" Target="https://drive.google.com/file/d/1YdBZPpaIQvnD9NbgkeLMb5PeFtnhGGRP/view?usp=sharing" TargetMode="Externa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0.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1.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2.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4.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4.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2B4E5"/>
        </a:solidFill>
      </p:bgPr>
    </p:bg>
    <p:spTree>
      <p:nvGrpSpPr>
        <p:cNvPr id="1" name=""/>
        <p:cNvGrpSpPr/>
        <p:nvPr/>
      </p:nvGrpSpPr>
      <p:grpSpPr>
        <a:xfrm>
          <a:off x="0" y="0"/>
          <a:ext cx="0" cy="0"/>
          <a:chOff x="0" y="0"/>
          <a:chExt cx="0" cy="0"/>
        </a:xfrm>
      </p:grpSpPr>
      <p:sp>
        <p:nvSpPr>
          <p:cNvPr id="449" name="Google Shape;176;p51"/>
          <p:cNvSpPr/>
          <p:nvPr/>
        </p:nvSpPr>
        <p:spPr>
          <a:xfrm rot="16200000">
            <a:off x="4270075" y="6556199"/>
            <a:ext cx="3502201" cy="3502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FFFFFF"/>
          </a:solidFill>
          <a:ln>
            <a:solidFill>
              <a:srgbClr val="FFFFFF"/>
            </a:solidFill>
          </a:ln>
        </p:spPr>
        <p:txBody>
          <a:bodyPr lIns="45719" rIns="45719" anchor="ctr"/>
          <a:lstStyle/>
          <a:p>
            <a:pPr/>
          </a:p>
        </p:txBody>
      </p:sp>
      <p:pic>
        <p:nvPicPr>
          <p:cNvPr id="450" name="Google Shape;177;p51" descr="Google Shape;177;p51"/>
          <p:cNvPicPr>
            <a:picLocks noChangeAspect="1"/>
          </p:cNvPicPr>
          <p:nvPr/>
        </p:nvPicPr>
        <p:blipFill>
          <a:blip r:embed="rId2">
            <a:extLst/>
          </a:blip>
          <a:stretch>
            <a:fillRect/>
          </a:stretch>
        </p:blipFill>
        <p:spPr>
          <a:xfrm>
            <a:off x="6049274" y="8353849"/>
            <a:ext cx="1375201" cy="1375201"/>
          </a:xfrm>
          <a:prstGeom prst="rect">
            <a:avLst/>
          </a:prstGeom>
          <a:ln w="12700">
            <a:miter lim="400000"/>
          </a:ln>
        </p:spPr>
      </p:pic>
      <p:pic>
        <p:nvPicPr>
          <p:cNvPr id="451" name="Google Shape;178;p51" descr="Google Shape;178;p51"/>
          <p:cNvPicPr>
            <a:picLocks noChangeAspect="1"/>
          </p:cNvPicPr>
          <p:nvPr/>
        </p:nvPicPr>
        <p:blipFill>
          <a:blip r:embed="rId3">
            <a:extLst/>
          </a:blip>
          <a:stretch>
            <a:fillRect/>
          </a:stretch>
        </p:blipFill>
        <p:spPr>
          <a:xfrm>
            <a:off x="1146224" y="2111300"/>
            <a:ext cx="5479926" cy="5479925"/>
          </a:xfrm>
          <a:prstGeom prst="rect">
            <a:avLst/>
          </a:prstGeom>
          <a:ln w="12700">
            <a:miter lim="400000"/>
          </a:ln>
        </p:spPr>
      </p:pic>
      <p:sp>
        <p:nvSpPr>
          <p:cNvPr id="452" name="Google Shape;179;p51"/>
          <p:cNvSpPr txBox="1"/>
          <p:nvPr>
            <p:ph type="title"/>
          </p:nvPr>
        </p:nvSpPr>
        <p:spPr>
          <a:xfrm>
            <a:off x="264945" y="423371"/>
            <a:ext cx="7242600" cy="1119900"/>
          </a:xfrm>
          <a:prstGeom prst="rect">
            <a:avLst/>
          </a:prstGeom>
        </p:spPr>
        <p:txBody>
          <a:bodyPr anchor="t"/>
          <a:lstStyle>
            <a:lvl1pPr defTabSz="640079">
              <a:lnSpc>
                <a:spcPct val="115000"/>
              </a:lnSpc>
              <a:defRPr sz="2800">
                <a:solidFill>
                  <a:srgbClr val="FFFFFF"/>
                </a:solidFill>
              </a:defRPr>
            </a:lvl1pPr>
          </a:lstStyle>
          <a:p>
            <a:pPr/>
            <a:r>
              <a:t>Tech ABC Corp - HR Database</a:t>
            </a:r>
          </a:p>
        </p:txBody>
      </p:sp>
      <p:sp>
        <p:nvSpPr>
          <p:cNvPr id="453" name="Google Shape;180;p51"/>
          <p:cNvSpPr txBox="1"/>
          <p:nvPr/>
        </p:nvSpPr>
        <p:spPr>
          <a:xfrm>
            <a:off x="264945" y="1074546"/>
            <a:ext cx="7242600" cy="11199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gn="ctr">
              <a:lnSpc>
                <a:spcPct val="115000"/>
              </a:lnSpc>
              <a:defRPr sz="2500">
                <a:solidFill>
                  <a:srgbClr val="FFFFFF"/>
                </a:solidFill>
                <a:latin typeface="Open Sans"/>
                <a:ea typeface="Open Sans"/>
                <a:cs typeface="Open Sans"/>
                <a:sym typeface="Open Sans"/>
              </a:defRPr>
            </a:lvl1pPr>
          </a:lstStyle>
          <a:p>
            <a:pPr/>
            <a:r>
              <a:t>[Jeegar Name &amp; 5/31/2021]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0" name="Google Shape;242;p61"/>
          <p:cNvSpPr txBox="1"/>
          <p:nvPr>
            <p:ph type="title"/>
          </p:nvPr>
        </p:nvSpPr>
        <p:spPr>
          <a:xfrm>
            <a:off x="264945" y="870271"/>
            <a:ext cx="7242600" cy="1119900"/>
          </a:xfrm>
          <a:prstGeom prst="rect">
            <a:avLst/>
          </a:prstGeom>
        </p:spPr>
        <p:txBody>
          <a:bodyPr/>
          <a:lstStyle>
            <a:lvl1pPr defTabSz="795527">
              <a:defRPr sz="3480"/>
            </a:lvl1pPr>
          </a:lstStyle>
          <a:p>
            <a:pPr/>
            <a:r>
              <a:t>Step 2: Relational Database Design</a:t>
            </a:r>
          </a:p>
        </p:txBody>
      </p:sp>
      <p:sp>
        <p:nvSpPr>
          <p:cNvPr id="481" name="Google Shape;243;p61"/>
          <p:cNvSpPr txBox="1"/>
          <p:nvPr>
            <p:ph type="body" idx="1"/>
          </p:nvPr>
        </p:nvSpPr>
        <p:spPr>
          <a:xfrm>
            <a:off x="264945" y="2253728"/>
            <a:ext cx="7242600" cy="6239702"/>
          </a:xfrm>
          <a:prstGeom prst="rect">
            <a:avLst/>
          </a:prstGeom>
        </p:spPr>
        <p:txBody>
          <a:bodyPr/>
          <a:lstStyle/>
          <a:p>
            <a:pPr marL="0" indent="0">
              <a:lnSpc>
                <a:spcPct val="170000"/>
              </a:lnSpc>
              <a:buSzTx/>
              <a:buNone/>
              <a:defRPr sz="1500">
                <a:solidFill>
                  <a:srgbClr val="525C65"/>
                </a:solidFill>
                <a:latin typeface="Open Sans"/>
                <a:ea typeface="Open Sans"/>
                <a:cs typeface="Open Sans"/>
                <a:sym typeface="Open Sans"/>
              </a:defRPr>
            </a:pPr>
            <a:r>
              <a:t>This step is where you will go through the process of designing a new database for Tech ABC Corp's HR department. Using the </a:t>
            </a:r>
            <a:r>
              <a:rPr u="sng">
                <a:solidFill>
                  <a:schemeClr val="accent5"/>
                </a:solidFill>
                <a:uFill>
                  <a:solidFill>
                    <a:schemeClr val="accent5"/>
                  </a:solidFill>
                </a:uFill>
                <a:hlinkClick r:id="rId2" invalidUrl="" action="" tgtFrame="" tooltip="" history="1" highlightClick="0" endSnd="0"/>
              </a:rPr>
              <a:t>dataset</a:t>
            </a:r>
            <a:r>
              <a:t> provided, along with the requirements gathered in step one, you are going to develop a relational database set to the 3NF.</a:t>
            </a:r>
          </a:p>
          <a:p>
            <a:pPr marL="0" indent="0">
              <a:lnSpc>
                <a:spcPct val="170000"/>
              </a:lnSpc>
              <a:spcBef>
                <a:spcPts val="1100"/>
              </a:spcBef>
              <a:buSzTx/>
              <a:buNone/>
            </a:pPr>
            <a:endParaRPr sz="500">
              <a:solidFill>
                <a:srgbClr val="525C65"/>
              </a:solidFill>
              <a:latin typeface="Open Sans"/>
              <a:ea typeface="Open Sans"/>
              <a:cs typeface="Open Sans"/>
              <a:sym typeface="Open Sans"/>
            </a:endParaRPr>
          </a:p>
          <a:p>
            <a:pPr marL="0" indent="0">
              <a:lnSpc>
                <a:spcPct val="170000"/>
              </a:lnSpc>
              <a:spcBef>
                <a:spcPts val="1100"/>
              </a:spcBef>
              <a:buSzTx/>
              <a:buNone/>
              <a:defRPr sz="1500">
                <a:solidFill>
                  <a:srgbClr val="525C65"/>
                </a:solidFill>
                <a:latin typeface="Open Sans"/>
                <a:ea typeface="Open Sans"/>
                <a:cs typeface="Open Sans"/>
                <a:sym typeface="Open Sans"/>
              </a:defRPr>
            </a:pPr>
            <a:r>
              <a:t>Using Lucidchart, you will create 3 entity relationship diagrams (ERDs) to show how you developed the final design for your data.</a:t>
            </a:r>
          </a:p>
          <a:p>
            <a:pPr marL="0" indent="0">
              <a:lnSpc>
                <a:spcPct val="170000"/>
              </a:lnSpc>
              <a:spcBef>
                <a:spcPts val="1100"/>
              </a:spcBef>
              <a:buSzTx/>
              <a:buNone/>
            </a:pPr>
            <a:endParaRPr sz="500">
              <a:solidFill>
                <a:srgbClr val="525C65"/>
              </a:solidFill>
              <a:latin typeface="Open Sans"/>
              <a:ea typeface="Open Sans"/>
              <a:cs typeface="Open Sans"/>
              <a:sym typeface="Open Sans"/>
            </a:endParaRPr>
          </a:p>
          <a:p>
            <a:pPr marL="0" indent="0">
              <a:lnSpc>
                <a:spcPct val="170000"/>
              </a:lnSpc>
              <a:spcBef>
                <a:spcPts val="1100"/>
              </a:spcBef>
              <a:buSzTx/>
              <a:buNone/>
              <a:defRPr sz="1500">
                <a:solidFill>
                  <a:srgbClr val="525C65"/>
                </a:solidFill>
                <a:latin typeface="Open Sans"/>
                <a:ea typeface="Open Sans"/>
                <a:cs typeface="Open Sans"/>
                <a:sym typeface="Open Sans"/>
              </a:defRPr>
            </a:pPr>
            <a:r>
              <a:t>You will submit a screenshot for each of the 3 ERDs you create. You will find detailed instructions for developing each of the ERDs over the next several pages.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3" name="Google Shape;248;p62"/>
          <p:cNvSpPr txBox="1"/>
          <p:nvPr>
            <p:ph type="title"/>
          </p:nvPr>
        </p:nvSpPr>
        <p:spPr>
          <a:xfrm>
            <a:off x="264945" y="870271"/>
            <a:ext cx="7242600" cy="1119900"/>
          </a:xfrm>
          <a:prstGeom prst="rect">
            <a:avLst/>
          </a:prstGeom>
        </p:spPr>
        <p:txBody>
          <a:bodyPr/>
          <a:lstStyle/>
          <a:p>
            <a:pPr/>
            <a:r>
              <a:t>ERD</a:t>
            </a:r>
          </a:p>
        </p:txBody>
      </p:sp>
      <p:sp>
        <p:nvSpPr>
          <p:cNvPr id="484" name="Google Shape;249;p62"/>
          <p:cNvSpPr txBox="1"/>
          <p:nvPr>
            <p:ph type="body" idx="1"/>
          </p:nvPr>
        </p:nvSpPr>
        <p:spPr>
          <a:xfrm>
            <a:off x="264950" y="2253724"/>
            <a:ext cx="7242600" cy="7731901"/>
          </a:xfrm>
          <a:prstGeom prst="rect">
            <a:avLst/>
          </a:prstGeom>
        </p:spPr>
        <p:txBody>
          <a:bodyPr/>
          <a:lstStyle/>
          <a:p>
            <a:pPr indent="-349250">
              <a:buSzPts val="1900"/>
              <a:defRPr b="1" sz="1900">
                <a:latin typeface="Open Sans"/>
                <a:ea typeface="Open Sans"/>
                <a:cs typeface="Open Sans"/>
                <a:sym typeface="Open Sans"/>
              </a:defRPr>
            </a:pPr>
            <a:r>
              <a:t>Conceptual</a:t>
            </a:r>
          </a:p>
          <a:p>
            <a:pPr marL="0" indent="0">
              <a:lnSpc>
                <a:spcPct val="170000"/>
              </a:lnSpc>
              <a:spcBef>
                <a:spcPts val="1600"/>
              </a:spcBef>
              <a:buSzTx/>
              <a:buNone/>
              <a:defRPr sz="1200">
                <a:solidFill>
                  <a:srgbClr val="525C65"/>
                </a:solidFill>
                <a:latin typeface="Open Sans"/>
                <a:ea typeface="Open Sans"/>
                <a:cs typeface="Open Sans"/>
                <a:sym typeface="Open Sans"/>
              </a:defRPr>
            </a:pPr>
            <a: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p>
          <a:p>
            <a:pPr marL="0" indent="0">
              <a:lnSpc>
                <a:spcPct val="170000"/>
              </a:lnSpc>
              <a:spcBef>
                <a:spcPts val="1100"/>
              </a:spcBef>
              <a:buSzTx/>
              <a:buNone/>
              <a:defRPr sz="1200">
                <a:solidFill>
                  <a:srgbClr val="525C65"/>
                </a:solidFill>
                <a:latin typeface="Open Sans"/>
                <a:ea typeface="Open Sans"/>
                <a:cs typeface="Open Sans"/>
                <a:sym typeface="Open Sans"/>
              </a:defRPr>
            </a:pPr>
            <a:r>
              <a:t>Use Lucidchart’s built-in template for DBMS ER Diagram UML.</a:t>
            </a:r>
          </a:p>
          <a:p>
            <a:pPr marL="0" indent="0">
              <a:lnSpc>
                <a:spcPct val="170000"/>
              </a:lnSpc>
              <a:buSzTx/>
              <a:buNone/>
            </a:pPr>
            <a:endParaRPr sz="1200">
              <a:solidFill>
                <a:srgbClr val="525C65"/>
              </a:solidFill>
              <a:latin typeface="Open Sans"/>
              <a:ea typeface="Open Sans"/>
              <a:cs typeface="Open Sans"/>
              <a:sym typeface="Open Sans"/>
            </a:endParaRPr>
          </a:p>
          <a:p>
            <a:pPr marL="0" indent="0">
              <a:lnSpc>
                <a:spcPct val="170000"/>
              </a:lnSpc>
              <a:buSzTx/>
              <a:buNone/>
              <a:defRPr sz="1200">
                <a:solidFill>
                  <a:srgbClr val="FF0000"/>
                </a:solidFill>
                <a:latin typeface="Open Sans"/>
                <a:ea typeface="Open Sans"/>
                <a:cs typeface="Open Sans"/>
                <a:sym typeface="Open Sans"/>
              </a:defRPr>
            </a:pPr>
            <a:r>
              <a:t>** Replace example screenshot below with your response</a:t>
            </a:r>
          </a:p>
        </p:txBody>
      </p:sp>
      <p:pic>
        <p:nvPicPr>
          <p:cNvPr id="485" name="Course1_HR_DB_ERD - Conceptual.png" descr="Course1_HR_DB_ERD - Conceptual.png"/>
          <p:cNvPicPr>
            <a:picLocks noChangeAspect="1"/>
          </p:cNvPicPr>
          <p:nvPr/>
        </p:nvPicPr>
        <p:blipFill>
          <a:blip r:embed="rId2">
            <a:extLst/>
          </a:blip>
          <a:stretch>
            <a:fillRect/>
          </a:stretch>
        </p:blipFill>
        <p:spPr>
          <a:xfrm>
            <a:off x="-1" y="6251540"/>
            <a:ext cx="7772401" cy="3473699"/>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7" name="Google Shape;255;p63"/>
          <p:cNvSpPr txBox="1"/>
          <p:nvPr>
            <p:ph type="title"/>
          </p:nvPr>
        </p:nvSpPr>
        <p:spPr>
          <a:xfrm>
            <a:off x="264945" y="870271"/>
            <a:ext cx="7242600" cy="1119900"/>
          </a:xfrm>
          <a:prstGeom prst="rect">
            <a:avLst/>
          </a:prstGeom>
        </p:spPr>
        <p:txBody>
          <a:bodyPr/>
          <a:lstStyle/>
          <a:p>
            <a:pPr/>
            <a:r>
              <a:t>ERD</a:t>
            </a:r>
          </a:p>
        </p:txBody>
      </p:sp>
      <p:sp>
        <p:nvSpPr>
          <p:cNvPr id="488" name="Google Shape;256;p63"/>
          <p:cNvSpPr txBox="1"/>
          <p:nvPr>
            <p:ph type="body" idx="1"/>
          </p:nvPr>
        </p:nvSpPr>
        <p:spPr>
          <a:xfrm>
            <a:off x="264900" y="1850312"/>
            <a:ext cx="7242600" cy="7731901"/>
          </a:xfrm>
          <a:prstGeom prst="rect">
            <a:avLst/>
          </a:prstGeom>
        </p:spPr>
        <p:txBody>
          <a:bodyPr/>
          <a:lstStyle/>
          <a:p>
            <a:pPr indent="-349250">
              <a:buSzPts val="1900"/>
              <a:defRPr b="1" sz="1900">
                <a:latin typeface="Open Sans"/>
                <a:ea typeface="Open Sans"/>
                <a:cs typeface="Open Sans"/>
                <a:sym typeface="Open Sans"/>
              </a:defRPr>
            </a:pPr>
            <a:r>
              <a:t>Logical</a:t>
            </a:r>
          </a:p>
          <a:p>
            <a:pPr marL="0" indent="0">
              <a:lnSpc>
                <a:spcPct val="170000"/>
              </a:lnSpc>
              <a:spcBef>
                <a:spcPts val="1600"/>
              </a:spcBef>
              <a:buSzTx/>
              <a:buNone/>
              <a:defRPr sz="1400">
                <a:solidFill>
                  <a:srgbClr val="525C65"/>
                </a:solidFill>
                <a:latin typeface="Open Sans"/>
                <a:ea typeface="Open Sans"/>
                <a:cs typeface="Open Sans"/>
                <a:sym typeface="Open Sans"/>
              </a:defRPr>
            </a:pPr>
            <a: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p>
          <a:p>
            <a:pPr marL="0" indent="0">
              <a:lnSpc>
                <a:spcPct val="170000"/>
              </a:lnSpc>
              <a:spcBef>
                <a:spcPts val="1100"/>
              </a:spcBef>
              <a:buSzTx/>
              <a:buNone/>
              <a:defRPr sz="1400">
                <a:solidFill>
                  <a:srgbClr val="525C65"/>
                </a:solidFill>
                <a:latin typeface="Open Sans"/>
                <a:ea typeface="Open Sans"/>
                <a:cs typeface="Open Sans"/>
                <a:sym typeface="Open Sans"/>
              </a:defRPr>
            </a:pPr>
            <a:r>
              <a:t>Use Lucidchart’s built-in template for DBMS ER Diagram UML.</a:t>
            </a:r>
          </a:p>
          <a:p>
            <a:pPr marL="0" indent="0">
              <a:lnSpc>
                <a:spcPct val="170000"/>
              </a:lnSpc>
              <a:buSzTx/>
              <a:buNone/>
            </a:pPr>
            <a:endParaRPr sz="1200">
              <a:solidFill>
                <a:srgbClr val="525C65"/>
              </a:solidFill>
              <a:latin typeface="Open Sans"/>
              <a:ea typeface="Open Sans"/>
              <a:cs typeface="Open Sans"/>
              <a:sym typeface="Open Sans"/>
            </a:endParaRPr>
          </a:p>
          <a:p>
            <a:pPr marL="0" indent="0">
              <a:lnSpc>
                <a:spcPct val="170000"/>
              </a:lnSpc>
              <a:buSzTx/>
              <a:buNone/>
              <a:defRPr sz="1200">
                <a:solidFill>
                  <a:srgbClr val="FF0000"/>
                </a:solidFill>
                <a:latin typeface="Open Sans"/>
                <a:ea typeface="Open Sans"/>
                <a:cs typeface="Open Sans"/>
                <a:sym typeface="Open Sans"/>
              </a:defRPr>
            </a:pPr>
            <a:r>
              <a:t>** Replace example screenshot below with your response</a:t>
            </a:r>
          </a:p>
        </p:txBody>
      </p:sp>
      <p:pic>
        <p:nvPicPr>
          <p:cNvPr id="489" name="Course1_HR_DB_ERD - Logical.png" descr="Course1_HR_DB_ERD - Logical.png"/>
          <p:cNvPicPr>
            <a:picLocks noChangeAspect="1"/>
          </p:cNvPicPr>
          <p:nvPr/>
        </p:nvPicPr>
        <p:blipFill>
          <a:blip r:embed="rId2">
            <a:extLst/>
          </a:blip>
          <a:stretch>
            <a:fillRect/>
          </a:stretch>
        </p:blipFill>
        <p:spPr>
          <a:xfrm>
            <a:off x="-1" y="5253095"/>
            <a:ext cx="7772401" cy="4901515"/>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1" name="Google Shape;262;p64"/>
          <p:cNvSpPr txBox="1"/>
          <p:nvPr>
            <p:ph type="title"/>
          </p:nvPr>
        </p:nvSpPr>
        <p:spPr>
          <a:xfrm>
            <a:off x="264945" y="870271"/>
            <a:ext cx="7242600" cy="1119900"/>
          </a:xfrm>
          <a:prstGeom prst="rect">
            <a:avLst/>
          </a:prstGeom>
        </p:spPr>
        <p:txBody>
          <a:bodyPr/>
          <a:lstStyle/>
          <a:p>
            <a:pPr/>
            <a:r>
              <a:t>ERD</a:t>
            </a:r>
          </a:p>
        </p:txBody>
      </p:sp>
      <p:sp>
        <p:nvSpPr>
          <p:cNvPr id="492" name="Google Shape;263;p64"/>
          <p:cNvSpPr txBox="1"/>
          <p:nvPr>
            <p:ph type="body" idx="1"/>
          </p:nvPr>
        </p:nvSpPr>
        <p:spPr>
          <a:xfrm>
            <a:off x="264950" y="1990174"/>
            <a:ext cx="7242600" cy="7731901"/>
          </a:xfrm>
          <a:prstGeom prst="rect">
            <a:avLst/>
          </a:prstGeom>
        </p:spPr>
        <p:txBody>
          <a:bodyPr/>
          <a:lstStyle/>
          <a:p>
            <a:pPr indent="-349250">
              <a:buSzPts val="1900"/>
              <a:defRPr b="1" sz="1900">
                <a:latin typeface="Open Sans"/>
                <a:ea typeface="Open Sans"/>
                <a:cs typeface="Open Sans"/>
                <a:sym typeface="Open Sans"/>
              </a:defRPr>
            </a:pPr>
            <a:r>
              <a:t>Physical</a:t>
            </a:r>
          </a:p>
          <a:p>
            <a:pPr marL="0" indent="457200">
              <a:lnSpc>
                <a:spcPct val="170000"/>
              </a:lnSpc>
              <a:spcBef>
                <a:spcPts val="1600"/>
              </a:spcBef>
              <a:buSzTx/>
              <a:buNone/>
              <a:defRPr sz="1400">
                <a:solidFill>
                  <a:srgbClr val="525C65"/>
                </a:solidFill>
                <a:latin typeface="Open Sans"/>
                <a:ea typeface="Open Sans"/>
                <a:cs typeface="Open Sans"/>
                <a:sym typeface="Open Sans"/>
              </a:defRPr>
            </a:pPr>
            <a: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a:p>
          <a:p>
            <a:pPr marL="0" indent="0">
              <a:lnSpc>
                <a:spcPct val="170000"/>
              </a:lnSpc>
              <a:spcBef>
                <a:spcPts val="1600"/>
              </a:spcBef>
              <a:buSzTx/>
              <a:buNone/>
              <a:defRPr sz="1200">
                <a:solidFill>
                  <a:srgbClr val="FF0000"/>
                </a:solidFill>
                <a:latin typeface="Open Sans"/>
                <a:ea typeface="Open Sans"/>
                <a:cs typeface="Open Sans"/>
                <a:sym typeface="Open Sans"/>
              </a:defRPr>
            </a:pPr>
            <a:r>
              <a:t>** Replace example screenshot below with your response</a:t>
            </a:r>
          </a:p>
        </p:txBody>
      </p:sp>
      <p:pic>
        <p:nvPicPr>
          <p:cNvPr id="493" name="Course1_HR_DB_ERD - Physical.png" descr="Course1_HR_DB_ERD - Physical.png"/>
          <p:cNvPicPr>
            <a:picLocks noChangeAspect="1"/>
          </p:cNvPicPr>
          <p:nvPr/>
        </p:nvPicPr>
        <p:blipFill>
          <a:blip r:embed="rId2">
            <a:extLst/>
          </a:blip>
          <a:stretch>
            <a:fillRect/>
          </a:stretch>
        </p:blipFill>
        <p:spPr>
          <a:xfrm>
            <a:off x="-1" y="5096947"/>
            <a:ext cx="7772401" cy="5014634"/>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2B4E5"/>
        </a:solidFill>
      </p:bgPr>
    </p:bg>
    <p:spTree>
      <p:nvGrpSpPr>
        <p:cNvPr id="1" name=""/>
        <p:cNvGrpSpPr/>
        <p:nvPr/>
      </p:nvGrpSpPr>
      <p:grpSpPr>
        <a:xfrm>
          <a:off x="0" y="0"/>
          <a:ext cx="0" cy="0"/>
          <a:chOff x="0" y="0"/>
          <a:chExt cx="0" cy="0"/>
        </a:xfrm>
      </p:grpSpPr>
      <p:sp>
        <p:nvSpPr>
          <p:cNvPr id="495" name="Google Shape;269;p65"/>
          <p:cNvSpPr txBox="1"/>
          <p:nvPr/>
        </p:nvSpPr>
        <p:spPr>
          <a:xfrm>
            <a:off x="1807121" y="4003549"/>
            <a:ext cx="4158001" cy="1882351"/>
          </a:xfrm>
          <a:prstGeom prst="rect">
            <a:avLst/>
          </a:prstGeom>
          <a:ln w="12700">
            <a:miter lim="400000"/>
          </a:ln>
          <a:extLst>
            <a:ext uri="{C572A759-6A51-4108-AA02-DFA0A04FC94B}">
              <ma14:wrappingTextBoxFlag xmlns:ma14="http://schemas.microsoft.com/office/mac/drawingml/2011/main" val="1"/>
            </a:ext>
          </a:extLst>
        </p:spPr>
        <p:txBody>
          <a:bodyPr lIns="26775" tIns="26775" rIns="26775" bIns="26775">
            <a:spAutoFit/>
          </a:bodyPr>
          <a:lstStyle/>
          <a:p>
            <a:pPr algn="ctr">
              <a:lnSpc>
                <a:spcPct val="150000"/>
              </a:lnSpc>
              <a:defRPr b="1" sz="3000">
                <a:solidFill>
                  <a:srgbClr val="FFFFFF"/>
                </a:solidFill>
                <a:latin typeface="Open Sans"/>
                <a:ea typeface="Open Sans"/>
                <a:cs typeface="Open Sans"/>
                <a:sym typeface="Open Sans"/>
              </a:defRPr>
            </a:pPr>
            <a:r>
              <a:t>Step 3</a:t>
            </a:r>
          </a:p>
          <a:p>
            <a:pPr algn="ctr">
              <a:lnSpc>
                <a:spcPct val="150000"/>
              </a:lnSpc>
              <a:defRPr sz="3000">
                <a:solidFill>
                  <a:srgbClr val="FFFFFF"/>
                </a:solidFill>
                <a:latin typeface="Open Sans"/>
                <a:ea typeface="Open Sans"/>
                <a:cs typeface="Open Sans"/>
                <a:sym typeface="Open Sans"/>
              </a:defRPr>
            </a:pPr>
            <a:r>
              <a:t>Create A Physical Database</a:t>
            </a:r>
          </a:p>
        </p:txBody>
      </p:sp>
      <p:sp>
        <p:nvSpPr>
          <p:cNvPr id="496" name="Google Shape;270;p65"/>
          <p:cNvSpPr/>
          <p:nvPr/>
        </p:nvSpPr>
        <p:spPr>
          <a:xfrm>
            <a:off x="3582591" y="3663029"/>
            <a:ext cx="607201" cy="74401"/>
          </a:xfrm>
          <a:prstGeom prst="rect">
            <a:avLst/>
          </a:prstGeom>
          <a:solidFill>
            <a:srgbClr val="FFFFFF"/>
          </a:solidFill>
          <a:ln w="12700">
            <a:miter lim="400000"/>
          </a:ln>
        </p:spPr>
        <p:txBody>
          <a:bodyPr lIns="45719" rIns="45719" anchor="ctr"/>
          <a:lstStyle/>
          <a:p>
            <a:pPr algn="ctr">
              <a:defRPr sz="1200">
                <a:solidFill>
                  <a:srgbClr val="02B4E5"/>
                </a:solidFill>
                <a:latin typeface="Helvetica Neue"/>
                <a:ea typeface="Helvetica Neue"/>
                <a:cs typeface="Helvetica Neue"/>
                <a:sym typeface="Helvetica Neue"/>
              </a:defRPr>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8" name="Google Shape;275;p66"/>
          <p:cNvSpPr txBox="1"/>
          <p:nvPr>
            <p:ph type="title"/>
          </p:nvPr>
        </p:nvSpPr>
        <p:spPr>
          <a:xfrm>
            <a:off x="264945" y="870271"/>
            <a:ext cx="7242600" cy="1119900"/>
          </a:xfrm>
          <a:prstGeom prst="rect">
            <a:avLst/>
          </a:prstGeom>
        </p:spPr>
        <p:txBody>
          <a:bodyPr/>
          <a:lstStyle>
            <a:lvl1pPr defTabSz="795527">
              <a:defRPr sz="3480"/>
            </a:lvl1pPr>
          </a:lstStyle>
          <a:p>
            <a:pPr/>
            <a:r>
              <a:t>Step 3: Create A Physical Database</a:t>
            </a:r>
          </a:p>
        </p:txBody>
      </p:sp>
      <p:sp>
        <p:nvSpPr>
          <p:cNvPr id="499" name="Google Shape;276;p66"/>
          <p:cNvSpPr txBox="1"/>
          <p:nvPr>
            <p:ph type="body" idx="1"/>
          </p:nvPr>
        </p:nvSpPr>
        <p:spPr>
          <a:xfrm>
            <a:off x="264895" y="2381604"/>
            <a:ext cx="7242600" cy="6239701"/>
          </a:xfrm>
          <a:prstGeom prst="rect">
            <a:avLst/>
          </a:prstGeom>
        </p:spPr>
        <p:txBody>
          <a:bodyPr/>
          <a:lstStyle/>
          <a:p>
            <a:pPr marL="0" marR="238886" indent="238886" defTabSz="905255">
              <a:lnSpc>
                <a:spcPct val="100000"/>
              </a:lnSpc>
              <a:buSzTx/>
              <a:buNone/>
              <a:defRPr sz="1485">
                <a:solidFill>
                  <a:srgbClr val="525C65"/>
                </a:solidFill>
                <a:latin typeface="Open Sans"/>
                <a:ea typeface="Open Sans"/>
                <a:cs typeface="Open Sans"/>
                <a:sym typeface="Open Sans"/>
              </a:defRPr>
            </a:pPr>
            <a:r>
              <a:t>In this step, you will be turning your database model into a physical database.</a:t>
            </a:r>
          </a:p>
          <a:p>
            <a:pPr marL="0" marR="238886" indent="238886" defTabSz="905255">
              <a:lnSpc>
                <a:spcPct val="100000"/>
              </a:lnSpc>
              <a:spcBef>
                <a:spcPts val="1000"/>
              </a:spcBef>
              <a:buSzTx/>
              <a:buNone/>
              <a:defRPr b="1" sz="1485">
                <a:solidFill>
                  <a:srgbClr val="525C65"/>
                </a:solidFill>
                <a:latin typeface="Open Sans"/>
                <a:ea typeface="Open Sans"/>
                <a:cs typeface="Open Sans"/>
                <a:sym typeface="Open Sans"/>
              </a:defRPr>
            </a:pPr>
            <a:r>
              <a:t>You will:</a:t>
            </a:r>
          </a:p>
          <a:p>
            <a:pPr marL="452627" marR="238886" indent="-323754" defTabSz="905255">
              <a:lnSpc>
                <a:spcPct val="100000"/>
              </a:lnSpc>
              <a:spcBef>
                <a:spcPts val="1000"/>
              </a:spcBef>
              <a:buClr>
                <a:srgbClr val="525C65"/>
              </a:buClr>
              <a:buSzPts val="1400"/>
              <a:defRPr sz="1485">
                <a:solidFill>
                  <a:srgbClr val="525C65"/>
                </a:solidFill>
                <a:latin typeface="Open Sans"/>
                <a:ea typeface="Open Sans"/>
                <a:cs typeface="Open Sans"/>
                <a:sym typeface="Open Sans"/>
              </a:defRPr>
            </a:pPr>
            <a:r>
              <a:t>Create the database using SQL DDL commands</a:t>
            </a:r>
          </a:p>
          <a:p>
            <a:pPr marL="452627" marR="238886" indent="-323754" defTabSz="905255">
              <a:lnSpc>
                <a:spcPct val="100000"/>
              </a:lnSpc>
              <a:buClr>
                <a:srgbClr val="525C65"/>
              </a:buClr>
              <a:buSzPts val="1400"/>
              <a:defRPr sz="1485">
                <a:solidFill>
                  <a:srgbClr val="525C65"/>
                </a:solidFill>
                <a:latin typeface="Open Sans"/>
                <a:ea typeface="Open Sans"/>
                <a:cs typeface="Open Sans"/>
                <a:sym typeface="Open Sans"/>
              </a:defRPr>
            </a:pPr>
            <a:r>
              <a:t>Load the data into your database, utilizing flat file ETL</a:t>
            </a:r>
          </a:p>
          <a:p>
            <a:pPr marL="452627" marR="238886" indent="-323754" defTabSz="905255">
              <a:lnSpc>
                <a:spcPct val="100000"/>
              </a:lnSpc>
              <a:buClr>
                <a:srgbClr val="525C65"/>
              </a:buClr>
              <a:buSzPts val="1400"/>
              <a:defRPr sz="1485">
                <a:solidFill>
                  <a:srgbClr val="525C65"/>
                </a:solidFill>
                <a:latin typeface="Open Sans"/>
                <a:ea typeface="Open Sans"/>
                <a:cs typeface="Open Sans"/>
                <a:sym typeface="Open Sans"/>
              </a:defRPr>
            </a:pPr>
            <a:r>
              <a:t>Answer a series of questions using CRUD SQL commands to demonstrate your database was created and populated correctly</a:t>
            </a:r>
          </a:p>
          <a:p>
            <a:pPr marL="0" marR="238886" indent="238886" defTabSz="905255">
              <a:lnSpc>
                <a:spcPct val="100000"/>
              </a:lnSpc>
              <a:buSzTx/>
              <a:buNone/>
              <a:defRPr sz="2970"/>
            </a:pPr>
            <a:endParaRPr b="1" sz="1287">
              <a:solidFill>
                <a:srgbClr val="525C65"/>
              </a:solidFill>
              <a:latin typeface="Open Sans"/>
              <a:ea typeface="Open Sans"/>
              <a:cs typeface="Open Sans"/>
              <a:sym typeface="Open Sans"/>
            </a:endParaRPr>
          </a:p>
          <a:p>
            <a:pPr marL="0" marR="238886" indent="238886" defTabSz="905255">
              <a:lnSpc>
                <a:spcPct val="100000"/>
              </a:lnSpc>
              <a:buSzTx/>
              <a:buNone/>
              <a:defRPr b="1" sz="1485">
                <a:solidFill>
                  <a:srgbClr val="525C65"/>
                </a:solidFill>
                <a:latin typeface="Open Sans"/>
                <a:ea typeface="Open Sans"/>
                <a:cs typeface="Open Sans"/>
                <a:sym typeface="Open Sans"/>
              </a:defRPr>
            </a:pPr>
            <a:r>
              <a:t>Submission</a:t>
            </a:r>
          </a:p>
          <a:p>
            <a:pPr marL="0" marR="238886" indent="238886" defTabSz="905255">
              <a:lnSpc>
                <a:spcPct val="100000"/>
              </a:lnSpc>
              <a:buSzTx/>
              <a:buNone/>
              <a:defRPr sz="1485">
                <a:solidFill>
                  <a:srgbClr val="525C65"/>
                </a:solidFill>
                <a:latin typeface="Open Sans"/>
                <a:ea typeface="Open Sans"/>
                <a:cs typeface="Open Sans"/>
                <a:sym typeface="Open Sans"/>
              </a:defRPr>
            </a:pPr>
            <a:r>
              <a:t>For this step, you will need to submit SQL files containing all DDL SQL scripts used to create the database.</a:t>
            </a:r>
          </a:p>
          <a:p>
            <a:pPr marL="0" marR="238886" indent="238886" defTabSz="905255">
              <a:lnSpc>
                <a:spcPct val="100000"/>
              </a:lnSpc>
              <a:buSzTx/>
              <a:buNone/>
              <a:defRPr sz="2970"/>
            </a:pPr>
            <a:endParaRPr sz="1485">
              <a:solidFill>
                <a:srgbClr val="525C65"/>
              </a:solidFill>
              <a:latin typeface="Open Sans"/>
              <a:ea typeface="Open Sans"/>
              <a:cs typeface="Open Sans"/>
              <a:sym typeface="Open Sans"/>
            </a:endParaRPr>
          </a:p>
          <a:p>
            <a:pPr marL="0" marR="238886" indent="238886" defTabSz="905255">
              <a:lnSpc>
                <a:spcPct val="100000"/>
              </a:lnSpc>
              <a:buSzTx/>
              <a:buNone/>
              <a:defRPr sz="1485">
                <a:solidFill>
                  <a:srgbClr val="525C65"/>
                </a:solidFill>
                <a:latin typeface="Open Sans"/>
                <a:ea typeface="Open Sans"/>
                <a:cs typeface="Open Sans"/>
                <a:sym typeface="Open Sans"/>
              </a:defRPr>
            </a:pPr>
            <a:r>
              <a:t>You will also have to submit screenshots showing CRUD commands, along with results for each of the questions found in the starter template.</a:t>
            </a:r>
          </a:p>
          <a:p>
            <a:pPr marL="0" marR="238886" indent="238886" defTabSz="905255">
              <a:lnSpc>
                <a:spcPct val="100000"/>
              </a:lnSpc>
              <a:buSzTx/>
              <a:buNone/>
              <a:defRPr sz="2970"/>
            </a:pPr>
            <a:endParaRPr sz="1287">
              <a:solidFill>
                <a:srgbClr val="525C65"/>
              </a:solidFill>
              <a:latin typeface="Open Sans"/>
              <a:ea typeface="Open Sans"/>
              <a:cs typeface="Open Sans"/>
              <a:sym typeface="Open Sans"/>
            </a:endParaRPr>
          </a:p>
          <a:p>
            <a:pPr marL="0" marR="238886" indent="238886" defTabSz="905255">
              <a:lnSpc>
                <a:spcPct val="100000"/>
              </a:lnSpc>
              <a:buSzTx/>
              <a:buNone/>
              <a:defRPr sz="2970"/>
            </a:pPr>
            <a:endParaRPr sz="1287">
              <a:solidFill>
                <a:srgbClr val="525C65"/>
              </a:solidFill>
              <a:latin typeface="Open Sans"/>
              <a:ea typeface="Open Sans"/>
              <a:cs typeface="Open Sans"/>
              <a:sym typeface="Open Sans"/>
            </a:endParaRPr>
          </a:p>
          <a:p>
            <a:pPr marL="0" marR="238886" indent="238886" defTabSz="905255">
              <a:lnSpc>
                <a:spcPct val="100000"/>
              </a:lnSpc>
              <a:buSzTx/>
              <a:buNone/>
              <a:defRPr b="1" sz="1485">
                <a:solidFill>
                  <a:srgbClr val="525C65"/>
                </a:solidFill>
                <a:latin typeface="Open Sans"/>
                <a:ea typeface="Open Sans"/>
                <a:cs typeface="Open Sans"/>
                <a:sym typeface="Open Sans"/>
              </a:defRPr>
            </a:pPr>
            <a:r>
              <a:t>Hints</a:t>
            </a:r>
          </a:p>
          <a:p>
            <a:pPr marL="0" marR="238886" indent="238886" defTabSz="905255">
              <a:lnSpc>
                <a:spcPct val="100000"/>
              </a:lnSpc>
              <a:buSzTx/>
              <a:buNone/>
              <a:defRPr sz="1485">
                <a:solidFill>
                  <a:srgbClr val="525C65"/>
                </a:solidFill>
                <a:latin typeface="Open Sans"/>
                <a:ea typeface="Open Sans"/>
                <a:cs typeface="Open Sans"/>
                <a:sym typeface="Open Sans"/>
              </a:defRPr>
            </a:pPr>
            <a:r>
              <a:t>Your DDL script will be graded by running the code you submit. Please ensure your SQL code runs properly!</a:t>
            </a:r>
          </a:p>
          <a:p>
            <a:pPr marL="0" marR="238886" indent="238886" defTabSz="905255">
              <a:lnSpc>
                <a:spcPct val="100000"/>
              </a:lnSpc>
              <a:buSzTx/>
              <a:buNone/>
              <a:defRPr sz="2970"/>
            </a:pPr>
            <a:endParaRPr sz="1485">
              <a:solidFill>
                <a:srgbClr val="525C65"/>
              </a:solidFill>
              <a:latin typeface="Open Sans"/>
              <a:ea typeface="Open Sans"/>
              <a:cs typeface="Open Sans"/>
              <a:sym typeface="Open Sans"/>
            </a:endParaRPr>
          </a:p>
          <a:p>
            <a:pPr marL="0" marR="238886" indent="238886" defTabSz="905255">
              <a:lnSpc>
                <a:spcPct val="100000"/>
              </a:lnSpc>
              <a:buSzTx/>
              <a:buNone/>
              <a:defRPr sz="1485">
                <a:solidFill>
                  <a:srgbClr val="525C65"/>
                </a:solidFill>
                <a:latin typeface="Open Sans"/>
                <a:ea typeface="Open Sans"/>
                <a:cs typeface="Open Sans"/>
                <a:sym typeface="Open Sans"/>
              </a:defRPr>
            </a:pPr>
            <a:r>
              <a:t>Foreign keys cannot be created on tables that do not exist yet, so it may be easier to create all tables in the database, then to go back and run modify statements on the tables to create foreign key constraints.</a:t>
            </a:r>
          </a:p>
          <a:p>
            <a:pPr marL="0" marR="238886" indent="238886" defTabSz="905255">
              <a:lnSpc>
                <a:spcPct val="100000"/>
              </a:lnSpc>
              <a:buSzTx/>
              <a:buNone/>
              <a:defRPr sz="2970"/>
            </a:pPr>
            <a:endParaRPr sz="1485">
              <a:solidFill>
                <a:srgbClr val="525C65"/>
              </a:solidFill>
              <a:latin typeface="Open Sans"/>
              <a:ea typeface="Open Sans"/>
              <a:cs typeface="Open Sans"/>
              <a:sym typeface="Open Sans"/>
            </a:endParaRPr>
          </a:p>
          <a:p>
            <a:pPr marL="0" marR="238886" indent="238886" defTabSz="905255">
              <a:lnSpc>
                <a:spcPct val="100000"/>
              </a:lnSpc>
              <a:buSzTx/>
              <a:buNone/>
              <a:defRPr sz="1485">
                <a:solidFill>
                  <a:srgbClr val="525C65"/>
                </a:solidFill>
                <a:latin typeface="Open Sans"/>
                <a:ea typeface="Open Sans"/>
                <a:cs typeface="Open Sans"/>
                <a:sym typeface="Open Sans"/>
              </a:defRPr>
            </a:pPr>
            <a:r>
              <a:t>After running CRUD commands like update, insert, or delete, run a </a:t>
            </a:r>
            <a:r>
              <a:rPr>
                <a:latin typeface="Source Code Pro"/>
                <a:ea typeface="Source Code Pro"/>
                <a:cs typeface="Source Code Pro"/>
                <a:sym typeface="Source Code Pro"/>
              </a:rPr>
              <a:t>SELECT*</a:t>
            </a:r>
            <a:r>
              <a:t> command on the affected table, so the reviewer can see the results of the command.</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1" name="Google Shape;281;p67"/>
          <p:cNvSpPr txBox="1"/>
          <p:nvPr>
            <p:ph type="title"/>
          </p:nvPr>
        </p:nvSpPr>
        <p:spPr>
          <a:xfrm>
            <a:off x="264945" y="870271"/>
            <a:ext cx="7242600" cy="1119900"/>
          </a:xfrm>
          <a:prstGeom prst="rect">
            <a:avLst/>
          </a:prstGeom>
        </p:spPr>
        <p:txBody>
          <a:bodyPr/>
          <a:lstStyle/>
          <a:p>
            <a:pPr/>
            <a:r>
              <a:t>DDL</a:t>
            </a:r>
          </a:p>
        </p:txBody>
      </p:sp>
      <p:sp>
        <p:nvSpPr>
          <p:cNvPr id="502" name="Google Shape;282;p67"/>
          <p:cNvSpPr txBox="1"/>
          <p:nvPr>
            <p:ph type="body" idx="1"/>
          </p:nvPr>
        </p:nvSpPr>
        <p:spPr>
          <a:xfrm>
            <a:off x="264950" y="2253724"/>
            <a:ext cx="7242600" cy="7731901"/>
          </a:xfrm>
          <a:prstGeom prst="rect">
            <a:avLst/>
          </a:prstGeom>
        </p:spPr>
        <p:txBody>
          <a:bodyPr/>
          <a:lstStyle/>
          <a:p>
            <a:pPr marL="0" indent="0">
              <a:buSzTx/>
              <a:buNone/>
              <a:defRPr sz="1900"/>
            </a:pPr>
            <a:r>
              <a:t>Create a DDL SQL script capable of building the database you designed in Step 2</a:t>
            </a:r>
          </a:p>
          <a:p>
            <a:pPr marL="0" marR="241300" indent="241300">
              <a:lnSpc>
                <a:spcPct val="100000"/>
              </a:lnSpc>
              <a:spcBef>
                <a:spcPts val="1600"/>
              </a:spcBef>
              <a:buSzTx/>
              <a:buNone/>
              <a:defRPr b="1" sz="1300">
                <a:solidFill>
                  <a:srgbClr val="2E3D49"/>
                </a:solidFill>
                <a:latin typeface="Open Sans"/>
                <a:ea typeface="Open Sans"/>
                <a:cs typeface="Open Sans"/>
                <a:sym typeface="Open Sans"/>
              </a:defRPr>
            </a:pPr>
            <a:r>
              <a:t>Hints</a:t>
            </a:r>
          </a:p>
          <a:p>
            <a:pPr marL="0" marR="241300" indent="241300">
              <a:lnSpc>
                <a:spcPct val="100000"/>
              </a:lnSpc>
              <a:buSzTx/>
              <a:buNone/>
              <a:defRPr sz="1300">
                <a:solidFill>
                  <a:srgbClr val="525C65"/>
                </a:solidFill>
                <a:latin typeface="Open Sans"/>
                <a:ea typeface="Open Sans"/>
                <a:cs typeface="Open Sans"/>
                <a:sym typeface="Open Sans"/>
              </a:defRPr>
            </a:pPr>
            <a:r>
              <a:t>The DDL script will be graded by running the code you submit. Please ensure your SQL code runs properly.</a:t>
            </a:r>
          </a:p>
          <a:p>
            <a:pPr marL="0" marR="241300" indent="241300">
              <a:lnSpc>
                <a:spcPct val="100000"/>
              </a:lnSpc>
              <a:buSzTx/>
              <a:buNone/>
            </a:pPr>
            <a:endParaRPr sz="1300">
              <a:solidFill>
                <a:srgbClr val="525C65"/>
              </a:solidFill>
              <a:latin typeface="Open Sans"/>
              <a:ea typeface="Open Sans"/>
              <a:cs typeface="Open Sans"/>
              <a:sym typeface="Open Sans"/>
            </a:endParaRPr>
          </a:p>
          <a:p>
            <a:pPr marL="0" marR="241300" indent="241300">
              <a:lnSpc>
                <a:spcPct val="100000"/>
              </a:lnSpc>
              <a:buSzTx/>
              <a:buNone/>
              <a:defRPr sz="1300">
                <a:solidFill>
                  <a:srgbClr val="525C65"/>
                </a:solidFill>
                <a:latin typeface="Open Sans"/>
                <a:ea typeface="Open Sans"/>
                <a:cs typeface="Open Sans"/>
                <a:sym typeface="Open Sans"/>
              </a:defRPr>
            </a:pPr>
            <a:r>
              <a:t>Foreign keys cannot be created on tables that do not exist yet, so it may be easier to create all tables in the database, then to go back and run modify statements on the tables to create foreign key constraints.</a:t>
            </a:r>
          </a:p>
          <a:p>
            <a:pPr marL="0" marR="241300" indent="241300">
              <a:lnSpc>
                <a:spcPct val="100000"/>
              </a:lnSpc>
              <a:buSzTx/>
              <a:buNone/>
            </a:pPr>
            <a:endParaRPr sz="1300">
              <a:solidFill>
                <a:srgbClr val="2E3D49"/>
              </a:solidFill>
              <a:latin typeface="Open Sans"/>
              <a:ea typeface="Open Sans"/>
              <a:cs typeface="Open Sans"/>
              <a:sym typeface="Open Sans"/>
            </a:endParaRPr>
          </a:p>
          <a:p>
            <a:pPr marL="0" marR="241300" indent="241300">
              <a:lnSpc>
                <a:spcPct val="100000"/>
              </a:lnSpc>
              <a:buSzTx/>
              <a:buNone/>
              <a:defRPr sz="1300">
                <a:solidFill>
                  <a:srgbClr val="FF0000"/>
                </a:solidFill>
                <a:latin typeface="Open Sans"/>
                <a:ea typeface="Open Sans"/>
                <a:cs typeface="Open Sans"/>
                <a:sym typeface="Open Sans"/>
              </a:defRPr>
            </a:pPr>
            <a:r>
              <a:t>Remember to submit the related SQL file as well, not just a screenshot (replace the below screenshot).</a:t>
            </a:r>
          </a:p>
        </p:txBody>
      </p:sp>
      <p:sp>
        <p:nvSpPr>
          <p:cNvPr id="503" name="CREATE TABLE Education_Level(…"/>
          <p:cNvSpPr txBox="1"/>
          <p:nvPr/>
        </p:nvSpPr>
        <p:spPr>
          <a:xfrm>
            <a:off x="1517168" y="5407049"/>
            <a:ext cx="4738064" cy="435573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700"/>
            </a:pPr>
            <a:r>
              <a:t>CREATE TABLE Education_Level(</a:t>
            </a:r>
          </a:p>
          <a:p>
            <a:pPr>
              <a:defRPr sz="700"/>
            </a:pPr>
            <a:r>
              <a:t>	education_level_id serial primary key,</a:t>
            </a:r>
          </a:p>
          <a:p>
            <a:pPr>
              <a:defRPr sz="700"/>
            </a:pPr>
            <a:r>
              <a:t>	education_level varchar(100)</a:t>
            </a:r>
          </a:p>
          <a:p>
            <a:pPr>
              <a:defRPr sz="700"/>
            </a:pPr>
            <a:r>
              <a:t>);</a:t>
            </a:r>
          </a:p>
          <a:p>
            <a:pPr>
              <a:defRPr sz="700"/>
            </a:pPr>
          </a:p>
          <a:p>
            <a:pPr>
              <a:defRPr sz="700"/>
            </a:pPr>
            <a:r>
              <a:t>CREATE TABLE Employee(</a:t>
            </a:r>
          </a:p>
          <a:p>
            <a:pPr>
              <a:defRPr sz="700"/>
            </a:pPr>
            <a:r>
              <a:t>	emp_id varchar(10) primary key,</a:t>
            </a:r>
          </a:p>
          <a:p>
            <a:pPr>
              <a:defRPr sz="700"/>
            </a:pPr>
            <a:r>
              <a:t>	emp_nm varchar(100),</a:t>
            </a:r>
          </a:p>
          <a:p>
            <a:pPr>
              <a:defRPr sz="700"/>
            </a:pPr>
            <a:r>
              <a:t>	email varchar(100),</a:t>
            </a:r>
          </a:p>
          <a:p>
            <a:pPr>
              <a:defRPr sz="700"/>
            </a:pPr>
            <a:r>
              <a:t>	hire_dt date,</a:t>
            </a:r>
          </a:p>
          <a:p>
            <a:pPr>
              <a:defRPr sz="700"/>
            </a:pPr>
            <a:r>
              <a:t>	education_level_id int references Education_Level(education_level_id)</a:t>
            </a:r>
          </a:p>
          <a:p>
            <a:pPr>
              <a:defRPr sz="700"/>
            </a:pPr>
            <a:r>
              <a:t>);</a:t>
            </a:r>
          </a:p>
          <a:p>
            <a:pPr>
              <a:defRPr sz="700"/>
            </a:pPr>
          </a:p>
          <a:p>
            <a:pPr>
              <a:defRPr sz="700"/>
            </a:pPr>
            <a:r>
              <a:t>CREATE TABLE Job_Title(</a:t>
            </a:r>
          </a:p>
          <a:p>
            <a:pPr>
              <a:defRPr sz="700"/>
            </a:pPr>
            <a:r>
              <a:t>	job_title_id serial primary key,</a:t>
            </a:r>
          </a:p>
          <a:p>
            <a:pPr>
              <a:defRPr sz="700"/>
            </a:pPr>
            <a:r>
              <a:t>	job_title varchar(100)</a:t>
            </a:r>
          </a:p>
          <a:p>
            <a:pPr>
              <a:defRPr sz="700"/>
            </a:pPr>
            <a:r>
              <a:t>);</a:t>
            </a:r>
          </a:p>
          <a:p>
            <a:pPr>
              <a:defRPr sz="700"/>
            </a:pPr>
          </a:p>
          <a:p>
            <a:pPr>
              <a:defRPr sz="700"/>
            </a:pPr>
            <a:r>
              <a:t>CREATE TABLE Department(</a:t>
            </a:r>
          </a:p>
          <a:p>
            <a:pPr>
              <a:defRPr sz="700"/>
            </a:pPr>
            <a:r>
              <a:t>	department_id serial primary key,</a:t>
            </a:r>
          </a:p>
          <a:p>
            <a:pPr>
              <a:defRPr sz="700"/>
            </a:pPr>
            <a:r>
              <a:t>	department varchar(100)</a:t>
            </a:r>
          </a:p>
          <a:p>
            <a:pPr>
              <a:defRPr sz="700"/>
            </a:pPr>
            <a:r>
              <a:t>);</a:t>
            </a:r>
          </a:p>
          <a:p>
            <a:pPr>
              <a:defRPr sz="700"/>
            </a:pPr>
          </a:p>
          <a:p>
            <a:pPr>
              <a:defRPr sz="700"/>
            </a:pPr>
            <a:r>
              <a:t>CREATE TABLE Salary(</a:t>
            </a:r>
          </a:p>
          <a:p>
            <a:pPr>
              <a:defRPr sz="700"/>
            </a:pPr>
            <a:r>
              <a:t>	salary_id serial primary key,</a:t>
            </a:r>
          </a:p>
          <a:p>
            <a:pPr>
              <a:defRPr sz="700"/>
            </a:pPr>
            <a:r>
              <a:t>	salary int</a:t>
            </a:r>
          </a:p>
          <a:p>
            <a:pPr>
              <a:defRPr sz="700"/>
            </a:pPr>
            <a:r>
              <a:t>);</a:t>
            </a:r>
          </a:p>
          <a:p>
            <a:pPr>
              <a:defRPr sz="700"/>
            </a:pPr>
          </a:p>
          <a:p>
            <a:pPr>
              <a:defRPr sz="700"/>
            </a:pPr>
            <a:r>
              <a:t>CREATE TABLE Location(</a:t>
            </a:r>
          </a:p>
          <a:p>
            <a:pPr>
              <a:defRPr sz="700"/>
            </a:pPr>
            <a:r>
              <a:t>	location_id serial primary key,</a:t>
            </a:r>
          </a:p>
          <a:p>
            <a:pPr>
              <a:defRPr sz="700"/>
            </a:pPr>
            <a:r>
              <a:t>	location varchar(100),</a:t>
            </a:r>
          </a:p>
          <a:p>
            <a:pPr>
              <a:defRPr sz="700"/>
            </a:pPr>
            <a:r>
              <a:t>	address varchar(200),</a:t>
            </a:r>
          </a:p>
          <a:p>
            <a:pPr>
              <a:defRPr sz="700"/>
            </a:pPr>
            <a:r>
              <a:t>	city varchar(100),</a:t>
            </a:r>
          </a:p>
          <a:p>
            <a:pPr>
              <a:defRPr sz="700"/>
            </a:pPr>
            <a:r>
              <a:t>	state varchar(100)</a:t>
            </a:r>
          </a:p>
          <a:p>
            <a:pPr>
              <a:defRPr sz="700"/>
            </a:pPr>
            <a:r>
              <a:t>);</a:t>
            </a:r>
          </a:p>
          <a:p>
            <a:pPr>
              <a:defRPr sz="700"/>
            </a:pPr>
          </a:p>
          <a:p>
            <a:pPr>
              <a:defRPr sz="700"/>
            </a:pPr>
            <a:r>
              <a:t>CREATE TABLE Job(</a:t>
            </a:r>
          </a:p>
          <a:p>
            <a:pPr>
              <a:defRPr sz="700"/>
            </a:pPr>
            <a:r>
              <a:t>	job_id serial primary key, </a:t>
            </a:r>
          </a:p>
          <a:p>
            <a:pPr>
              <a:defRPr sz="700"/>
            </a:pPr>
            <a:r>
              <a:t>	emp_id varchar(10) references Employee(emp_id),</a:t>
            </a:r>
          </a:p>
          <a:p>
            <a:pPr>
              <a:defRPr sz="700"/>
            </a:pPr>
            <a:r>
              <a:t>	job_title_id int references Job_Title(job_title_id),</a:t>
            </a:r>
          </a:p>
          <a:p>
            <a:pPr>
              <a:defRPr sz="700"/>
            </a:pPr>
            <a:r>
              <a:t>	location_id int references Location(location_id),</a:t>
            </a:r>
          </a:p>
          <a:p>
            <a:pPr>
              <a:defRPr sz="700"/>
            </a:pPr>
            <a:r>
              <a:t>	department_id int references Department(department_id),</a:t>
            </a:r>
          </a:p>
          <a:p>
            <a:pPr>
              <a:defRPr sz="700"/>
            </a:pPr>
            <a:r>
              <a:t>	salary_id int references Salary(salary_id),</a:t>
            </a:r>
          </a:p>
          <a:p>
            <a:pPr>
              <a:defRPr sz="700"/>
            </a:pPr>
            <a:r>
              <a:t>	manager varchar(10) references Employee(emp_id),</a:t>
            </a:r>
          </a:p>
          <a:p>
            <a:pPr>
              <a:defRPr sz="700"/>
            </a:pPr>
            <a:r>
              <a:t>	start_dt date,</a:t>
            </a:r>
          </a:p>
          <a:p>
            <a:pPr>
              <a:defRPr sz="700"/>
            </a:pPr>
            <a:r>
              <a:t>	end_dt date</a:t>
            </a:r>
          </a:p>
          <a:p>
            <a:pPr>
              <a:defRPr sz="700"/>
            </a:pPr>
            <a:r>
              <a: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5" name="Google Shape;288;p68"/>
          <p:cNvSpPr txBox="1"/>
          <p:nvPr>
            <p:ph type="title"/>
          </p:nvPr>
        </p:nvSpPr>
        <p:spPr>
          <a:xfrm>
            <a:off x="264945" y="870271"/>
            <a:ext cx="7242600" cy="1119900"/>
          </a:xfrm>
          <a:prstGeom prst="rect">
            <a:avLst/>
          </a:prstGeom>
        </p:spPr>
        <p:txBody>
          <a:bodyPr/>
          <a:lstStyle/>
          <a:p>
            <a:pPr/>
            <a:r>
              <a:t>CRUD</a:t>
            </a:r>
          </a:p>
        </p:txBody>
      </p:sp>
      <p:sp>
        <p:nvSpPr>
          <p:cNvPr id="506" name="Google Shape;289;p68"/>
          <p:cNvSpPr txBox="1"/>
          <p:nvPr>
            <p:ph type="body" idx="1"/>
          </p:nvPr>
        </p:nvSpPr>
        <p:spPr>
          <a:xfrm>
            <a:off x="549487" y="2099941"/>
            <a:ext cx="7242601" cy="7731901"/>
          </a:xfrm>
          <a:prstGeom prst="rect">
            <a:avLst/>
          </a:prstGeom>
        </p:spPr>
        <p:txBody>
          <a:bodyPr/>
          <a:lstStyle/>
          <a:p>
            <a:pPr marL="0" indent="0">
              <a:buSzTx/>
              <a:buNone/>
            </a:pPr>
            <a:endParaRPr sz="1900"/>
          </a:p>
          <a:p>
            <a:pPr indent="-349250">
              <a:spcBef>
                <a:spcPts val="1600"/>
              </a:spcBef>
              <a:buSzPts val="1900"/>
              <a:defRPr b="1" sz="1900">
                <a:latin typeface="Open Sans"/>
                <a:ea typeface="Open Sans"/>
                <a:cs typeface="Open Sans"/>
                <a:sym typeface="Open Sans"/>
              </a:defRPr>
            </a:pPr>
            <a:r>
              <a:t>Question 1: Return a list of employees with Job Titles and Department Names</a:t>
            </a:r>
          </a:p>
          <a:p>
            <a:pPr marL="0" indent="0">
              <a:spcBef>
                <a:spcPts val="1600"/>
              </a:spcBef>
              <a:buSzTx/>
              <a:buNone/>
            </a:pPr>
            <a:endParaRPr b="1" sz="1900">
              <a:latin typeface="Open Sans"/>
              <a:ea typeface="Open Sans"/>
              <a:cs typeface="Open Sans"/>
              <a:sym typeface="Open Sans"/>
            </a:endParaRPr>
          </a:p>
          <a:p>
            <a:pPr marL="0" indent="0">
              <a:lnSpc>
                <a:spcPct val="170000"/>
              </a:lnSpc>
              <a:spcBef>
                <a:spcPts val="1600"/>
              </a:spcBef>
              <a:buSzTx/>
              <a:buNone/>
              <a:defRPr sz="1200">
                <a:solidFill>
                  <a:srgbClr val="525C65"/>
                </a:solidFill>
                <a:latin typeface="Open Sans"/>
                <a:ea typeface="Open Sans"/>
                <a:cs typeface="Open Sans"/>
                <a:sym typeface="Open Sans"/>
              </a:defRPr>
            </a:pPr>
            <a:r>
              <a:t>     </a:t>
            </a:r>
            <a:r>
              <a:rPr>
                <a:solidFill>
                  <a:srgbClr val="FF0000"/>
                </a:solidFill>
              </a:rPr>
              <a:t>** Replace example screenshot below with your response, and include the query in a SQL file</a:t>
            </a:r>
          </a:p>
        </p:txBody>
      </p:sp>
      <p:pic>
        <p:nvPicPr>
          <p:cNvPr id="507" name="pasted-image.png" descr="pasted-image.png"/>
          <p:cNvPicPr>
            <a:picLocks noChangeAspect="1"/>
          </p:cNvPicPr>
          <p:nvPr/>
        </p:nvPicPr>
        <p:blipFill>
          <a:blip r:embed="rId2">
            <a:extLst/>
          </a:blip>
          <a:stretch>
            <a:fillRect/>
          </a:stretch>
        </p:blipFill>
        <p:spPr>
          <a:xfrm>
            <a:off x="264900" y="5065329"/>
            <a:ext cx="7242600" cy="3313738"/>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9" name="Google Shape;295;p69"/>
          <p:cNvSpPr txBox="1"/>
          <p:nvPr>
            <p:ph type="title"/>
          </p:nvPr>
        </p:nvSpPr>
        <p:spPr>
          <a:xfrm>
            <a:off x="264945" y="870271"/>
            <a:ext cx="7242600" cy="1119900"/>
          </a:xfrm>
          <a:prstGeom prst="rect">
            <a:avLst/>
          </a:prstGeom>
        </p:spPr>
        <p:txBody>
          <a:bodyPr/>
          <a:lstStyle/>
          <a:p>
            <a:pPr/>
            <a:r>
              <a:t>CRUD</a:t>
            </a:r>
          </a:p>
        </p:txBody>
      </p:sp>
      <p:sp>
        <p:nvSpPr>
          <p:cNvPr id="510" name="Google Shape;296;p69"/>
          <p:cNvSpPr txBox="1"/>
          <p:nvPr>
            <p:ph type="body" idx="1"/>
          </p:nvPr>
        </p:nvSpPr>
        <p:spPr>
          <a:xfrm>
            <a:off x="264950" y="2118049"/>
            <a:ext cx="7242600" cy="7731901"/>
          </a:xfrm>
          <a:prstGeom prst="rect">
            <a:avLst/>
          </a:prstGeom>
        </p:spPr>
        <p:txBody>
          <a:bodyPr/>
          <a:lstStyle/>
          <a:p>
            <a:pPr marL="0" indent="0">
              <a:buSzTx/>
              <a:buNone/>
            </a:pPr>
            <a:endParaRPr sz="1900"/>
          </a:p>
          <a:p>
            <a:pPr indent="-349250">
              <a:spcBef>
                <a:spcPts val="1600"/>
              </a:spcBef>
              <a:buSzPts val="1900"/>
              <a:defRPr b="1" sz="1900">
                <a:latin typeface="Open Sans"/>
                <a:ea typeface="Open Sans"/>
                <a:cs typeface="Open Sans"/>
                <a:sym typeface="Open Sans"/>
              </a:defRPr>
            </a:pPr>
            <a:r>
              <a:t>Question 2: Insert Web Programmer as a new job title</a:t>
            </a:r>
          </a:p>
          <a:p>
            <a:pPr marL="0" indent="0">
              <a:spcBef>
                <a:spcPts val="1600"/>
              </a:spcBef>
              <a:buSzTx/>
              <a:buNone/>
            </a:pPr>
            <a:endParaRPr b="1" sz="1900">
              <a:latin typeface="Open Sans"/>
              <a:ea typeface="Open Sans"/>
              <a:cs typeface="Open Sans"/>
              <a:sym typeface="Open Sans"/>
            </a:endParaRPr>
          </a:p>
          <a:p>
            <a:pPr marL="0" indent="0">
              <a:lnSpc>
                <a:spcPct val="170000"/>
              </a:lnSpc>
              <a:spcBef>
                <a:spcPts val="1600"/>
              </a:spcBef>
              <a:buSzTx/>
              <a:buNone/>
              <a:defRPr sz="1200">
                <a:solidFill>
                  <a:srgbClr val="525C65"/>
                </a:solidFill>
                <a:latin typeface="Open Sans"/>
                <a:ea typeface="Open Sans"/>
                <a:cs typeface="Open Sans"/>
                <a:sym typeface="Open Sans"/>
              </a:defRPr>
            </a:pPr>
            <a:r>
              <a:t>    </a:t>
            </a:r>
            <a:r>
              <a:rPr>
                <a:solidFill>
                  <a:srgbClr val="FF0000"/>
                </a:solidFill>
              </a:rPr>
              <a:t>** Replace example screenshot below with your response, and include the query in a SQL file</a:t>
            </a:r>
          </a:p>
        </p:txBody>
      </p:sp>
      <p:pic>
        <p:nvPicPr>
          <p:cNvPr id="511" name="pasted-image.png" descr="pasted-image.png"/>
          <p:cNvPicPr>
            <a:picLocks noChangeAspect="1"/>
          </p:cNvPicPr>
          <p:nvPr/>
        </p:nvPicPr>
        <p:blipFill>
          <a:blip r:embed="rId2">
            <a:extLst/>
          </a:blip>
          <a:stretch>
            <a:fillRect/>
          </a:stretch>
        </p:blipFill>
        <p:spPr>
          <a:xfrm>
            <a:off x="489118" y="4497775"/>
            <a:ext cx="6794164" cy="2972448"/>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3" name="Google Shape;302;p70"/>
          <p:cNvSpPr txBox="1"/>
          <p:nvPr>
            <p:ph type="title"/>
          </p:nvPr>
        </p:nvSpPr>
        <p:spPr>
          <a:xfrm>
            <a:off x="264945" y="870271"/>
            <a:ext cx="7242600" cy="1119900"/>
          </a:xfrm>
          <a:prstGeom prst="rect">
            <a:avLst/>
          </a:prstGeom>
        </p:spPr>
        <p:txBody>
          <a:bodyPr/>
          <a:lstStyle/>
          <a:p>
            <a:pPr/>
            <a:r>
              <a:t>CRUD</a:t>
            </a:r>
          </a:p>
        </p:txBody>
      </p:sp>
      <p:sp>
        <p:nvSpPr>
          <p:cNvPr id="514" name="Google Shape;303;p70"/>
          <p:cNvSpPr txBox="1"/>
          <p:nvPr>
            <p:ph type="body" idx="1"/>
          </p:nvPr>
        </p:nvSpPr>
        <p:spPr>
          <a:xfrm>
            <a:off x="264950" y="2118049"/>
            <a:ext cx="7242600" cy="7731901"/>
          </a:xfrm>
          <a:prstGeom prst="rect">
            <a:avLst/>
          </a:prstGeom>
        </p:spPr>
        <p:txBody>
          <a:bodyPr/>
          <a:lstStyle/>
          <a:p>
            <a:pPr marL="0" indent="0">
              <a:buSzTx/>
              <a:buNone/>
            </a:pPr>
            <a:endParaRPr sz="1900"/>
          </a:p>
          <a:p>
            <a:pPr indent="-349250">
              <a:spcBef>
                <a:spcPts val="1600"/>
              </a:spcBef>
              <a:buSzPts val="1900"/>
              <a:defRPr b="1" sz="1900">
                <a:latin typeface="Open Sans"/>
                <a:ea typeface="Open Sans"/>
                <a:cs typeface="Open Sans"/>
                <a:sym typeface="Open Sans"/>
              </a:defRPr>
            </a:pPr>
            <a:r>
              <a:t>Question 3: Correct the job title from web programmer to web developer</a:t>
            </a:r>
          </a:p>
          <a:p>
            <a:pPr marL="0" indent="0">
              <a:lnSpc>
                <a:spcPct val="170000"/>
              </a:lnSpc>
              <a:spcBef>
                <a:spcPts val="1600"/>
              </a:spcBef>
              <a:buSzTx/>
              <a:buNone/>
              <a:defRPr sz="1200">
                <a:solidFill>
                  <a:srgbClr val="525C65"/>
                </a:solidFill>
                <a:latin typeface="Open Sans"/>
                <a:ea typeface="Open Sans"/>
                <a:cs typeface="Open Sans"/>
                <a:sym typeface="Open Sans"/>
              </a:defRPr>
            </a:pPr>
            <a:r>
              <a:t>     </a:t>
            </a:r>
          </a:p>
          <a:p>
            <a:pPr marL="0" indent="0">
              <a:lnSpc>
                <a:spcPct val="170000"/>
              </a:lnSpc>
              <a:buSzTx/>
              <a:buNone/>
              <a:defRPr sz="1200">
                <a:solidFill>
                  <a:srgbClr val="525C65"/>
                </a:solidFill>
                <a:latin typeface="Open Sans"/>
                <a:ea typeface="Open Sans"/>
                <a:cs typeface="Open Sans"/>
                <a:sym typeface="Open Sans"/>
              </a:defRPr>
            </a:pPr>
            <a:r>
              <a:t>  </a:t>
            </a:r>
            <a:r>
              <a:rPr>
                <a:solidFill>
                  <a:srgbClr val="FF0000"/>
                </a:solidFill>
              </a:rPr>
              <a:t>** Replace example screenshot below with your response, and include the query in a SQL file</a:t>
            </a:r>
          </a:p>
        </p:txBody>
      </p:sp>
      <p:pic>
        <p:nvPicPr>
          <p:cNvPr id="515" name="pasted-image.png" descr="pasted-image.png"/>
          <p:cNvPicPr>
            <a:picLocks noChangeAspect="1"/>
          </p:cNvPicPr>
          <p:nvPr/>
        </p:nvPicPr>
        <p:blipFill>
          <a:blip r:embed="rId2">
            <a:extLst/>
          </a:blip>
          <a:stretch>
            <a:fillRect/>
          </a:stretch>
        </p:blipFill>
        <p:spPr>
          <a:xfrm>
            <a:off x="496948" y="4780057"/>
            <a:ext cx="6982477" cy="2661884"/>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5" name="Google Shape;193;p53"/>
          <p:cNvSpPr txBox="1"/>
          <p:nvPr>
            <p:ph type="title"/>
          </p:nvPr>
        </p:nvSpPr>
        <p:spPr>
          <a:xfrm>
            <a:off x="264945" y="870271"/>
            <a:ext cx="7242600" cy="1119900"/>
          </a:xfrm>
          <a:prstGeom prst="rect">
            <a:avLst/>
          </a:prstGeom>
        </p:spPr>
        <p:txBody>
          <a:bodyPr/>
          <a:lstStyle/>
          <a:p>
            <a:pPr/>
            <a:r>
              <a:t>Business Scenario</a:t>
            </a:r>
          </a:p>
        </p:txBody>
      </p:sp>
      <p:sp>
        <p:nvSpPr>
          <p:cNvPr id="456" name="Google Shape;194;p53"/>
          <p:cNvSpPr txBox="1"/>
          <p:nvPr>
            <p:ph type="body" idx="1"/>
          </p:nvPr>
        </p:nvSpPr>
        <p:spPr>
          <a:xfrm>
            <a:off x="264945" y="2253728"/>
            <a:ext cx="7242600" cy="6239702"/>
          </a:xfrm>
          <a:prstGeom prst="rect">
            <a:avLst/>
          </a:prstGeom>
        </p:spPr>
        <p:txBody>
          <a:bodyPr/>
          <a:lstStyle/>
          <a:p>
            <a:pPr marL="0" marR="217170" indent="0" defTabSz="822959">
              <a:lnSpc>
                <a:spcPct val="170000"/>
              </a:lnSpc>
              <a:buSzTx/>
              <a:buNone/>
              <a:defRPr b="1" sz="1170">
                <a:solidFill>
                  <a:srgbClr val="2E3D49"/>
                </a:solidFill>
                <a:latin typeface="Open Sans"/>
                <a:ea typeface="Open Sans"/>
                <a:cs typeface="Open Sans"/>
                <a:sym typeface="Open Sans"/>
              </a:defRPr>
            </a:pPr>
            <a:r>
              <a:t>  </a:t>
            </a:r>
            <a:r>
              <a:rPr sz="1350"/>
              <a:t>   Business requirement</a:t>
            </a:r>
            <a:endParaRPr sz="1350"/>
          </a:p>
          <a:p>
            <a:pPr marL="0" marR="217170" indent="217170" defTabSz="822959">
              <a:lnSpc>
                <a:spcPct val="170000"/>
              </a:lnSpc>
              <a:spcBef>
                <a:spcPts val="300"/>
              </a:spcBef>
              <a:buSzTx/>
              <a:buNone/>
              <a:defRPr sz="1170">
                <a:solidFill>
                  <a:srgbClr val="525C65"/>
                </a:solidFill>
                <a:latin typeface="Open Sans"/>
                <a:ea typeface="Open Sans"/>
                <a:cs typeface="Open Sans"/>
                <a:sym typeface="Open Sans"/>
              </a:defRPr>
            </a:pPr>
            <a: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p>
          <a:p>
            <a:pPr marL="0" marR="217170" indent="217170" defTabSz="822959">
              <a:lnSpc>
                <a:spcPct val="170000"/>
              </a:lnSpc>
              <a:buSzTx/>
              <a:buNone/>
              <a:defRPr sz="2700"/>
            </a:pPr>
            <a:endParaRPr sz="1170">
              <a:solidFill>
                <a:srgbClr val="525C65"/>
              </a:solidFill>
              <a:latin typeface="Open Sans"/>
              <a:ea typeface="Open Sans"/>
              <a:cs typeface="Open Sans"/>
              <a:sym typeface="Open Sans"/>
            </a:endParaRPr>
          </a:p>
          <a:p>
            <a:pPr marL="0" marR="217170" indent="217170" defTabSz="822959">
              <a:lnSpc>
                <a:spcPct val="170000"/>
              </a:lnSpc>
              <a:buSzTx/>
              <a:buNone/>
              <a:defRPr sz="1170">
                <a:solidFill>
                  <a:srgbClr val="525C65"/>
                </a:solidFill>
                <a:latin typeface="Open Sans"/>
                <a:ea typeface="Open Sans"/>
                <a:cs typeface="Open Sans"/>
                <a:sym typeface="Open Sans"/>
              </a:defRPr>
            </a:pPr>
            <a:r>
              <a:t>As such, the HR department has tasked you, as the new data architect, to design and build a database capable of managing their employee information.</a:t>
            </a:r>
          </a:p>
          <a:p>
            <a:pPr marL="0" marR="217170" indent="217170" defTabSz="822959">
              <a:lnSpc>
                <a:spcPct val="170000"/>
              </a:lnSpc>
              <a:buSzTx/>
              <a:buNone/>
              <a:defRPr sz="2700"/>
            </a:pPr>
            <a:endParaRPr sz="1079">
              <a:solidFill>
                <a:srgbClr val="525C65"/>
              </a:solidFill>
              <a:latin typeface="Open Sans"/>
              <a:ea typeface="Open Sans"/>
              <a:cs typeface="Open Sans"/>
              <a:sym typeface="Open Sans"/>
            </a:endParaRPr>
          </a:p>
          <a:p>
            <a:pPr marL="0" marR="217170" indent="217170" defTabSz="822959">
              <a:lnSpc>
                <a:spcPct val="170000"/>
              </a:lnSpc>
              <a:buSzTx/>
              <a:buNone/>
              <a:defRPr b="1" sz="1350">
                <a:solidFill>
                  <a:srgbClr val="2E3D49"/>
                </a:solidFill>
                <a:latin typeface="Open Sans"/>
                <a:ea typeface="Open Sans"/>
                <a:cs typeface="Open Sans"/>
                <a:sym typeface="Open Sans"/>
              </a:defRPr>
            </a:pPr>
            <a:r>
              <a:t>Dataset</a:t>
            </a:r>
          </a:p>
          <a:p>
            <a:pPr marL="0" marR="217170" indent="217170" defTabSz="822959">
              <a:lnSpc>
                <a:spcPct val="170000"/>
              </a:lnSpc>
              <a:buSzTx/>
              <a:buNone/>
              <a:defRPr sz="1170">
                <a:solidFill>
                  <a:srgbClr val="525C65"/>
                </a:solidFill>
                <a:latin typeface="Open Sans"/>
                <a:ea typeface="Open Sans"/>
                <a:cs typeface="Open Sans"/>
                <a:sym typeface="Open Sans"/>
              </a:defRPr>
            </a:pPr>
            <a:r>
              <a:t>The </a:t>
            </a:r>
            <a:r>
              <a:rPr u="sng">
                <a:solidFill>
                  <a:schemeClr val="accent5"/>
                </a:solidFill>
                <a:uFill>
                  <a:solidFill>
                    <a:schemeClr val="accent5"/>
                  </a:solidFill>
                </a:uFill>
                <a:hlinkClick r:id="rId2" invalidUrl="" action="" tgtFrame="" tooltip="" history="1" highlightClick="0" endSnd="0"/>
              </a:rPr>
              <a:t>HR dataset</a:t>
            </a:r>
            <a: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p>
          <a:p>
            <a:pPr marL="0" marR="217170" indent="217170" defTabSz="822959">
              <a:lnSpc>
                <a:spcPct val="170000"/>
              </a:lnSpc>
              <a:buSzTx/>
              <a:buNone/>
              <a:defRPr sz="2700"/>
            </a:pPr>
            <a:endParaRPr sz="1170">
              <a:solidFill>
                <a:srgbClr val="525C65"/>
              </a:solidFill>
              <a:latin typeface="Open Sans"/>
              <a:ea typeface="Open Sans"/>
              <a:cs typeface="Open Sans"/>
              <a:sym typeface="Open Sans"/>
            </a:endParaRPr>
          </a:p>
          <a:p>
            <a:pPr marL="0" marR="217170" indent="217170" defTabSz="822959">
              <a:lnSpc>
                <a:spcPct val="170000"/>
              </a:lnSpc>
              <a:buSzTx/>
              <a:buNone/>
              <a:defRPr b="1" sz="1350">
                <a:solidFill>
                  <a:srgbClr val="2E3D49"/>
                </a:solidFill>
                <a:latin typeface="Open Sans"/>
                <a:ea typeface="Open Sans"/>
                <a:cs typeface="Open Sans"/>
                <a:sym typeface="Open Sans"/>
              </a:defRPr>
            </a:pPr>
            <a:r>
              <a:t>IT Department Best Practices</a:t>
            </a:r>
          </a:p>
          <a:p>
            <a:pPr marL="0" marR="217170" indent="217170" defTabSz="822959">
              <a:lnSpc>
                <a:spcPct val="170000"/>
              </a:lnSpc>
              <a:buSzTx/>
              <a:buNone/>
              <a:defRPr sz="1170">
                <a:solidFill>
                  <a:srgbClr val="525C65"/>
                </a:solidFill>
                <a:latin typeface="Open Sans"/>
                <a:ea typeface="Open Sans"/>
                <a:cs typeface="Open Sans"/>
                <a:sym typeface="Open Sans"/>
              </a:defRPr>
            </a:pPr>
            <a:r>
              <a:t>The IT Department has certain Best Practices policies for databases you should follow, as detailed in the </a:t>
            </a:r>
            <a:r>
              <a:rPr u="sng">
                <a:solidFill>
                  <a:schemeClr val="accent5"/>
                </a:solidFill>
                <a:uFill>
                  <a:solidFill>
                    <a:schemeClr val="accent5"/>
                  </a:solidFill>
                </a:uFill>
                <a:hlinkClick r:id="rId3" invalidUrl="" action="" tgtFrame="" tooltip="" history="1" highlightClick="0" endSnd="0"/>
              </a:rPr>
              <a:t>Best Practices document</a:t>
            </a:r>
            <a:r>
              <a:t>.</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7" name="Google Shape;309;p71"/>
          <p:cNvSpPr txBox="1"/>
          <p:nvPr>
            <p:ph type="title"/>
          </p:nvPr>
        </p:nvSpPr>
        <p:spPr>
          <a:xfrm>
            <a:off x="264945" y="870271"/>
            <a:ext cx="7242600" cy="1119900"/>
          </a:xfrm>
          <a:prstGeom prst="rect">
            <a:avLst/>
          </a:prstGeom>
        </p:spPr>
        <p:txBody>
          <a:bodyPr/>
          <a:lstStyle/>
          <a:p>
            <a:pPr/>
            <a:r>
              <a:t>CRUD</a:t>
            </a:r>
          </a:p>
        </p:txBody>
      </p:sp>
      <p:sp>
        <p:nvSpPr>
          <p:cNvPr id="518" name="Google Shape;310;p71"/>
          <p:cNvSpPr txBox="1"/>
          <p:nvPr>
            <p:ph type="body" idx="1"/>
          </p:nvPr>
        </p:nvSpPr>
        <p:spPr>
          <a:xfrm>
            <a:off x="264950" y="2118049"/>
            <a:ext cx="7242600" cy="7731901"/>
          </a:xfrm>
          <a:prstGeom prst="rect">
            <a:avLst/>
          </a:prstGeom>
        </p:spPr>
        <p:txBody>
          <a:bodyPr/>
          <a:lstStyle/>
          <a:p>
            <a:pPr marL="0" indent="0">
              <a:buSzTx/>
              <a:buNone/>
            </a:pPr>
            <a:endParaRPr sz="1900"/>
          </a:p>
          <a:p>
            <a:pPr indent="-349250">
              <a:spcBef>
                <a:spcPts val="1600"/>
              </a:spcBef>
              <a:buSzPts val="1900"/>
              <a:defRPr b="1" sz="1900">
                <a:latin typeface="Open Sans"/>
                <a:ea typeface="Open Sans"/>
                <a:cs typeface="Open Sans"/>
                <a:sym typeface="Open Sans"/>
              </a:defRPr>
            </a:pPr>
            <a:r>
              <a:t>Question 4: Delete the job title Web Developer from the database</a:t>
            </a:r>
          </a:p>
          <a:p>
            <a:pPr marL="0" indent="0">
              <a:lnSpc>
                <a:spcPct val="170000"/>
              </a:lnSpc>
              <a:spcBef>
                <a:spcPts val="1600"/>
              </a:spcBef>
              <a:buSzTx/>
              <a:buNone/>
              <a:defRPr sz="1200">
                <a:solidFill>
                  <a:srgbClr val="525C65"/>
                </a:solidFill>
                <a:latin typeface="Open Sans"/>
                <a:ea typeface="Open Sans"/>
                <a:cs typeface="Open Sans"/>
                <a:sym typeface="Open Sans"/>
              </a:defRPr>
            </a:pPr>
            <a:r>
              <a:t>         </a:t>
            </a:r>
          </a:p>
          <a:p>
            <a:pPr marL="0" indent="0">
              <a:lnSpc>
                <a:spcPct val="170000"/>
              </a:lnSpc>
              <a:buSzTx/>
              <a:buNone/>
              <a:defRPr sz="1200">
                <a:solidFill>
                  <a:srgbClr val="525C65"/>
                </a:solidFill>
                <a:latin typeface="Open Sans"/>
                <a:ea typeface="Open Sans"/>
                <a:cs typeface="Open Sans"/>
                <a:sym typeface="Open Sans"/>
              </a:defRPr>
            </a:pPr>
            <a:r>
              <a:t> </a:t>
            </a:r>
            <a:r>
              <a:rPr>
                <a:solidFill>
                  <a:srgbClr val="FF0000"/>
                </a:solidFill>
              </a:rPr>
              <a:t>** Replace example screenshot below with your response, and include the query in a SQL file</a:t>
            </a:r>
          </a:p>
        </p:txBody>
      </p:sp>
      <p:pic>
        <p:nvPicPr>
          <p:cNvPr id="519" name="pasted-image.png" descr="pasted-image.png"/>
          <p:cNvPicPr>
            <a:picLocks noChangeAspect="1"/>
          </p:cNvPicPr>
          <p:nvPr/>
        </p:nvPicPr>
        <p:blipFill>
          <a:blip r:embed="rId2">
            <a:extLst/>
          </a:blip>
          <a:stretch>
            <a:fillRect/>
          </a:stretch>
        </p:blipFill>
        <p:spPr>
          <a:xfrm>
            <a:off x="428207" y="4589482"/>
            <a:ext cx="6915986" cy="3043034"/>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1" name="Google Shape;316;p72"/>
          <p:cNvSpPr txBox="1"/>
          <p:nvPr>
            <p:ph type="title"/>
          </p:nvPr>
        </p:nvSpPr>
        <p:spPr>
          <a:xfrm>
            <a:off x="264945" y="870271"/>
            <a:ext cx="7242600" cy="1119900"/>
          </a:xfrm>
          <a:prstGeom prst="rect">
            <a:avLst/>
          </a:prstGeom>
        </p:spPr>
        <p:txBody>
          <a:bodyPr/>
          <a:lstStyle/>
          <a:p>
            <a:pPr/>
            <a:r>
              <a:t>CRUD</a:t>
            </a:r>
          </a:p>
        </p:txBody>
      </p:sp>
      <p:sp>
        <p:nvSpPr>
          <p:cNvPr id="522" name="Google Shape;317;p72"/>
          <p:cNvSpPr txBox="1"/>
          <p:nvPr>
            <p:ph type="body" idx="1"/>
          </p:nvPr>
        </p:nvSpPr>
        <p:spPr>
          <a:xfrm>
            <a:off x="264950" y="2118049"/>
            <a:ext cx="7242600" cy="7731901"/>
          </a:xfrm>
          <a:prstGeom prst="rect">
            <a:avLst/>
          </a:prstGeom>
        </p:spPr>
        <p:txBody>
          <a:bodyPr/>
          <a:lstStyle/>
          <a:p>
            <a:pPr marL="0" indent="0">
              <a:buSzTx/>
              <a:buNone/>
            </a:pPr>
            <a:endParaRPr sz="1900"/>
          </a:p>
          <a:p>
            <a:pPr indent="-349250">
              <a:spcBef>
                <a:spcPts val="1600"/>
              </a:spcBef>
              <a:buSzPts val="1900"/>
              <a:defRPr b="1" sz="1900">
                <a:latin typeface="Open Sans"/>
                <a:ea typeface="Open Sans"/>
                <a:cs typeface="Open Sans"/>
                <a:sym typeface="Open Sans"/>
              </a:defRPr>
            </a:pPr>
            <a:r>
              <a:t>Question 5: How many employees are in each department?</a:t>
            </a:r>
          </a:p>
          <a:p>
            <a:pPr marL="0" indent="457200">
              <a:spcBef>
                <a:spcPts val="1600"/>
              </a:spcBef>
              <a:buSzTx/>
              <a:buNone/>
            </a:pPr>
            <a:endParaRPr b="1" sz="1900">
              <a:latin typeface="Open Sans"/>
              <a:ea typeface="Open Sans"/>
              <a:cs typeface="Open Sans"/>
              <a:sym typeface="Open Sans"/>
            </a:endParaRPr>
          </a:p>
          <a:p>
            <a:pPr marL="0" indent="0">
              <a:lnSpc>
                <a:spcPct val="170000"/>
              </a:lnSpc>
              <a:spcBef>
                <a:spcPts val="1600"/>
              </a:spcBef>
              <a:buSzTx/>
              <a:buNone/>
              <a:defRPr sz="1200">
                <a:solidFill>
                  <a:srgbClr val="525C65"/>
                </a:solidFill>
                <a:latin typeface="Open Sans"/>
                <a:ea typeface="Open Sans"/>
                <a:cs typeface="Open Sans"/>
                <a:sym typeface="Open Sans"/>
              </a:defRPr>
            </a:pPr>
            <a:r>
              <a:t>      </a:t>
            </a:r>
            <a:r>
              <a:rPr>
                <a:solidFill>
                  <a:srgbClr val="FF0000"/>
                </a:solidFill>
              </a:rPr>
              <a:t>** Replace example screenshot below with your response, and include the query in a SQL file</a:t>
            </a:r>
          </a:p>
        </p:txBody>
      </p:sp>
      <p:pic>
        <p:nvPicPr>
          <p:cNvPr id="523" name="pasted-image.png" descr="pasted-image.png"/>
          <p:cNvPicPr>
            <a:picLocks noChangeAspect="1"/>
          </p:cNvPicPr>
          <p:nvPr/>
        </p:nvPicPr>
        <p:blipFill>
          <a:blip r:embed="rId2">
            <a:extLst/>
          </a:blip>
          <a:stretch>
            <a:fillRect/>
          </a:stretch>
        </p:blipFill>
        <p:spPr>
          <a:xfrm>
            <a:off x="361395" y="5307266"/>
            <a:ext cx="7049610" cy="1607466"/>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5" name="Google Shape;323;p73"/>
          <p:cNvSpPr txBox="1"/>
          <p:nvPr>
            <p:ph type="title"/>
          </p:nvPr>
        </p:nvSpPr>
        <p:spPr>
          <a:xfrm>
            <a:off x="264945" y="870271"/>
            <a:ext cx="7242600" cy="1119900"/>
          </a:xfrm>
          <a:prstGeom prst="rect">
            <a:avLst/>
          </a:prstGeom>
        </p:spPr>
        <p:txBody>
          <a:bodyPr/>
          <a:lstStyle/>
          <a:p>
            <a:pPr/>
            <a:r>
              <a:t>CRUD</a:t>
            </a:r>
          </a:p>
        </p:txBody>
      </p:sp>
      <p:sp>
        <p:nvSpPr>
          <p:cNvPr id="526" name="Google Shape;324;p73"/>
          <p:cNvSpPr txBox="1"/>
          <p:nvPr>
            <p:ph type="body" idx="1"/>
          </p:nvPr>
        </p:nvSpPr>
        <p:spPr>
          <a:xfrm>
            <a:off x="264950" y="2118049"/>
            <a:ext cx="7242600" cy="7731901"/>
          </a:xfrm>
          <a:prstGeom prst="rect">
            <a:avLst/>
          </a:prstGeom>
        </p:spPr>
        <p:txBody>
          <a:bodyPr/>
          <a:lstStyle/>
          <a:p>
            <a:pPr marL="0" indent="0">
              <a:buSzTx/>
              <a:buNone/>
            </a:pPr>
            <a:endParaRPr sz="1900"/>
          </a:p>
          <a:p>
            <a:pPr indent="-349250">
              <a:spcBef>
                <a:spcPts val="1600"/>
              </a:spcBef>
              <a:buSzPts val="1900"/>
              <a:defRPr b="1" sz="1900">
                <a:latin typeface="Open Sans"/>
                <a:ea typeface="Open Sans"/>
                <a:cs typeface="Open Sans"/>
                <a:sym typeface="Open Sans"/>
              </a:defRPr>
            </a:pPr>
            <a:r>
              <a:t>Question 6: Write a query that returns current and past jobs (include employee name, job title, department, manager name, start and end date for position) for employee Toni Lembeck.</a:t>
            </a:r>
          </a:p>
          <a:p>
            <a:pPr marL="0" indent="0">
              <a:lnSpc>
                <a:spcPct val="170000"/>
              </a:lnSpc>
              <a:spcBef>
                <a:spcPts val="1600"/>
              </a:spcBef>
              <a:buSzTx/>
              <a:buNone/>
              <a:defRPr sz="1200">
                <a:solidFill>
                  <a:srgbClr val="525C65"/>
                </a:solidFill>
                <a:latin typeface="Open Sans"/>
                <a:ea typeface="Open Sans"/>
                <a:cs typeface="Open Sans"/>
                <a:sym typeface="Open Sans"/>
              </a:defRPr>
            </a:pPr>
            <a:r>
              <a:t>          </a:t>
            </a:r>
            <a:r>
              <a:rPr>
                <a:solidFill>
                  <a:srgbClr val="FF0000"/>
                </a:solidFill>
              </a:rPr>
              <a:t>** Replace example screenshot below with your response, and include the query in a SQL file</a:t>
            </a:r>
          </a:p>
        </p:txBody>
      </p:sp>
      <p:pic>
        <p:nvPicPr>
          <p:cNvPr id="527" name="pasted-image.png" descr="pasted-image.png"/>
          <p:cNvPicPr>
            <a:picLocks noChangeAspect="1"/>
          </p:cNvPicPr>
          <p:nvPr/>
        </p:nvPicPr>
        <p:blipFill>
          <a:blip r:embed="rId2">
            <a:extLst/>
          </a:blip>
          <a:stretch>
            <a:fillRect/>
          </a:stretch>
        </p:blipFill>
        <p:spPr>
          <a:xfrm>
            <a:off x="394434" y="5402108"/>
            <a:ext cx="6983532" cy="1417782"/>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9" name="Google Shape;330;p74"/>
          <p:cNvSpPr txBox="1"/>
          <p:nvPr>
            <p:ph type="title"/>
          </p:nvPr>
        </p:nvSpPr>
        <p:spPr>
          <a:xfrm>
            <a:off x="264945" y="870271"/>
            <a:ext cx="7242600" cy="1119900"/>
          </a:xfrm>
          <a:prstGeom prst="rect">
            <a:avLst/>
          </a:prstGeom>
        </p:spPr>
        <p:txBody>
          <a:bodyPr/>
          <a:lstStyle/>
          <a:p>
            <a:pPr/>
            <a:r>
              <a:t>CRUD</a:t>
            </a:r>
          </a:p>
        </p:txBody>
      </p:sp>
      <p:sp>
        <p:nvSpPr>
          <p:cNvPr id="530" name="Google Shape;331;p74"/>
          <p:cNvSpPr txBox="1"/>
          <p:nvPr>
            <p:ph type="body" idx="1"/>
          </p:nvPr>
        </p:nvSpPr>
        <p:spPr>
          <a:xfrm>
            <a:off x="264950" y="2253724"/>
            <a:ext cx="7242600" cy="7731901"/>
          </a:xfrm>
          <a:prstGeom prst="rect">
            <a:avLst/>
          </a:prstGeom>
        </p:spPr>
        <p:txBody>
          <a:bodyPr/>
          <a:lstStyle/>
          <a:p>
            <a:pPr indent="-349250">
              <a:buSzPts val="1900"/>
              <a:defRPr b="1" sz="1900">
                <a:latin typeface="Open Sans"/>
                <a:ea typeface="Open Sans"/>
                <a:cs typeface="Open Sans"/>
                <a:sym typeface="Open Sans"/>
              </a:defRPr>
            </a:pPr>
            <a:r>
              <a:t>Question 7: Describe how you would apply table security to restrict access to employee salaries using an SQL server.</a:t>
            </a:r>
          </a:p>
          <a:p>
            <a:pPr marL="0" indent="0">
              <a:spcBef>
                <a:spcPts val="1600"/>
              </a:spcBef>
              <a:buSzTx/>
              <a:buNone/>
              <a:defRPr b="1" sz="1900">
                <a:solidFill>
                  <a:srgbClr val="FF0000"/>
                </a:solidFill>
                <a:latin typeface="Open Sans"/>
                <a:ea typeface="Open Sans"/>
                <a:cs typeface="Open Sans"/>
                <a:sym typeface="Open Sans"/>
              </a:defRPr>
            </a:pPr>
            <a:r>
              <a:t>** answer in a short paragraph, how you would apply table security to restrict access to employee salaries</a:t>
            </a:r>
          </a:p>
          <a:p>
            <a:pPr marL="0" indent="0">
              <a:spcBef>
                <a:spcPts val="1600"/>
              </a:spcBef>
              <a:buSzTx/>
              <a:buNone/>
              <a:defRPr b="1" sz="1900">
                <a:solidFill>
                  <a:srgbClr val="FF0000"/>
                </a:solidFill>
                <a:latin typeface="Open Sans"/>
                <a:ea typeface="Open Sans"/>
                <a:cs typeface="Open Sans"/>
                <a:sym typeface="Open Sans"/>
              </a:defRPr>
            </a:pPr>
          </a:p>
          <a:p>
            <a:pPr marL="0" indent="0">
              <a:buClrTx/>
              <a:buSzTx/>
              <a:buFontTx/>
              <a:buNone/>
              <a:defRPr b="1" sz="1900">
                <a:latin typeface="Open Sans"/>
                <a:ea typeface="Open Sans"/>
                <a:cs typeface="Open Sans"/>
                <a:sym typeface="Open Sans"/>
              </a:defRPr>
            </a:pPr>
          </a:p>
          <a:p>
            <a:pPr marL="0" indent="0">
              <a:buClrTx/>
              <a:buSzTx/>
              <a:buFontTx/>
              <a:buNone/>
              <a:defRPr b="1" sz="1900">
                <a:latin typeface="Open Sans"/>
                <a:ea typeface="Open Sans"/>
                <a:cs typeface="Open Sans"/>
                <a:sym typeface="Open Sans"/>
              </a:defRPr>
            </a:pPr>
          </a:p>
          <a:p>
            <a:pPr marL="0" indent="0">
              <a:buClrTx/>
              <a:buSzTx/>
              <a:buFontTx/>
              <a:buNone/>
              <a:defRPr b="1" sz="2500">
                <a:latin typeface="Open Sans"/>
                <a:ea typeface="Open Sans"/>
                <a:cs typeface="Open Sans"/>
                <a:sym typeface="Open Sans"/>
              </a:defRPr>
            </a:pPr>
            <a:r>
              <a:t>I would grant access to Salary table to the HR &amp; Management employees. Then, I would revoke access to Salary table for all other employees.</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2B4E5"/>
        </a:solidFill>
      </p:bgPr>
    </p:bg>
    <p:spTree>
      <p:nvGrpSpPr>
        <p:cNvPr id="1" name=""/>
        <p:cNvGrpSpPr/>
        <p:nvPr/>
      </p:nvGrpSpPr>
      <p:grpSpPr>
        <a:xfrm>
          <a:off x="0" y="0"/>
          <a:ext cx="0" cy="0"/>
          <a:chOff x="0" y="0"/>
          <a:chExt cx="0" cy="0"/>
        </a:xfrm>
      </p:grpSpPr>
      <p:sp>
        <p:nvSpPr>
          <p:cNvPr id="532" name="Google Shape;336;p75"/>
          <p:cNvSpPr txBox="1"/>
          <p:nvPr/>
        </p:nvSpPr>
        <p:spPr>
          <a:xfrm>
            <a:off x="1807121" y="4003549"/>
            <a:ext cx="4158001" cy="1882351"/>
          </a:xfrm>
          <a:prstGeom prst="rect">
            <a:avLst/>
          </a:prstGeom>
          <a:ln w="12700">
            <a:miter lim="400000"/>
          </a:ln>
          <a:extLst>
            <a:ext uri="{C572A759-6A51-4108-AA02-DFA0A04FC94B}">
              <ma14:wrappingTextBoxFlag xmlns:ma14="http://schemas.microsoft.com/office/mac/drawingml/2011/main" val="1"/>
            </a:ext>
          </a:extLst>
        </p:spPr>
        <p:txBody>
          <a:bodyPr lIns="26775" tIns="26775" rIns="26775" bIns="26775">
            <a:spAutoFit/>
          </a:bodyPr>
          <a:lstStyle/>
          <a:p>
            <a:pPr algn="ctr">
              <a:lnSpc>
                <a:spcPct val="150000"/>
              </a:lnSpc>
              <a:defRPr b="1" sz="3000">
                <a:solidFill>
                  <a:srgbClr val="FFFFFF"/>
                </a:solidFill>
                <a:latin typeface="Open Sans"/>
                <a:ea typeface="Open Sans"/>
                <a:cs typeface="Open Sans"/>
                <a:sym typeface="Open Sans"/>
              </a:defRPr>
            </a:pPr>
            <a:r>
              <a:t>Step 4</a:t>
            </a:r>
          </a:p>
          <a:p>
            <a:pPr algn="ctr">
              <a:lnSpc>
                <a:spcPct val="150000"/>
              </a:lnSpc>
              <a:defRPr sz="3000">
                <a:solidFill>
                  <a:srgbClr val="FFFFFF"/>
                </a:solidFill>
                <a:latin typeface="Open Sans"/>
                <a:ea typeface="Open Sans"/>
                <a:cs typeface="Open Sans"/>
                <a:sym typeface="Open Sans"/>
              </a:defRPr>
            </a:pPr>
            <a:r>
              <a:t>Above and Beyond (optional)</a:t>
            </a:r>
          </a:p>
        </p:txBody>
      </p:sp>
      <p:sp>
        <p:nvSpPr>
          <p:cNvPr id="533" name="Google Shape;337;p75"/>
          <p:cNvSpPr/>
          <p:nvPr/>
        </p:nvSpPr>
        <p:spPr>
          <a:xfrm>
            <a:off x="3582591" y="3663029"/>
            <a:ext cx="607201" cy="74401"/>
          </a:xfrm>
          <a:prstGeom prst="rect">
            <a:avLst/>
          </a:prstGeom>
          <a:solidFill>
            <a:srgbClr val="FFFFFF"/>
          </a:solidFill>
          <a:ln w="12700">
            <a:miter lim="400000"/>
          </a:ln>
        </p:spPr>
        <p:txBody>
          <a:bodyPr lIns="45719" rIns="45719" anchor="ctr"/>
          <a:lstStyle/>
          <a:p>
            <a:pPr algn="ctr">
              <a:defRPr sz="1200">
                <a:solidFill>
                  <a:srgbClr val="02B4E5"/>
                </a:solidFill>
                <a:latin typeface="Helvetica Neue"/>
                <a:ea typeface="Helvetica Neue"/>
                <a:cs typeface="Helvetica Neue"/>
                <a:sym typeface="Helvetica Neue"/>
              </a:defRPr>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5" name="Google Shape;342;p76"/>
          <p:cNvSpPr txBox="1"/>
          <p:nvPr>
            <p:ph type="title"/>
          </p:nvPr>
        </p:nvSpPr>
        <p:spPr>
          <a:xfrm>
            <a:off x="264945" y="870271"/>
            <a:ext cx="7242600" cy="1119900"/>
          </a:xfrm>
          <a:prstGeom prst="rect">
            <a:avLst/>
          </a:prstGeom>
        </p:spPr>
        <p:txBody>
          <a:bodyPr/>
          <a:lstStyle/>
          <a:p>
            <a:pPr/>
            <a:r>
              <a:t>Step 4: Above and Beyond</a:t>
            </a:r>
          </a:p>
        </p:txBody>
      </p:sp>
      <p:sp>
        <p:nvSpPr>
          <p:cNvPr id="536" name="Google Shape;343;p76"/>
          <p:cNvSpPr txBox="1"/>
          <p:nvPr>
            <p:ph type="body" idx="1"/>
          </p:nvPr>
        </p:nvSpPr>
        <p:spPr>
          <a:xfrm>
            <a:off x="264945" y="2025128"/>
            <a:ext cx="7242600" cy="6239702"/>
          </a:xfrm>
          <a:prstGeom prst="rect">
            <a:avLst/>
          </a:prstGeom>
        </p:spPr>
        <p:txBody>
          <a:bodyPr/>
          <a:lstStyle/>
          <a:p>
            <a:pPr marL="0" indent="0" defTabSz="804672">
              <a:buSzTx/>
              <a:buNone/>
              <a:defRPr sz="1936"/>
            </a:pPr>
            <a:r>
              <a:t>This last step is called Above and Beyond. In this step, I have proposed 3 challenges for you to complete, which are above and beyond the scope of the project. This is a chance to flex your coding muscles and show everyone how good you really are.</a:t>
            </a:r>
          </a:p>
          <a:p>
            <a:pPr marL="0" indent="0" defTabSz="804672">
              <a:spcBef>
                <a:spcPts val="1400"/>
              </a:spcBef>
              <a:buSzTx/>
              <a:buNone/>
              <a:defRPr sz="1936"/>
            </a:pPr>
            <a:r>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p>
          <a:p>
            <a:pPr marL="0" indent="0" defTabSz="804672">
              <a:spcBef>
                <a:spcPts val="1400"/>
              </a:spcBef>
              <a:buSzTx/>
              <a:buNone/>
              <a:defRPr sz="1936"/>
            </a:pPr>
            <a:r>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8" name="Google Shape;348;p77"/>
          <p:cNvSpPr txBox="1"/>
          <p:nvPr>
            <p:ph type="title"/>
          </p:nvPr>
        </p:nvSpPr>
        <p:spPr>
          <a:xfrm>
            <a:off x="264945" y="870271"/>
            <a:ext cx="7242600" cy="1119900"/>
          </a:xfrm>
          <a:prstGeom prst="rect">
            <a:avLst/>
          </a:prstGeom>
        </p:spPr>
        <p:txBody>
          <a:bodyPr/>
          <a:lstStyle/>
          <a:p>
            <a:pPr/>
            <a:r>
              <a:t>Standout Suggestion 1</a:t>
            </a:r>
          </a:p>
        </p:txBody>
      </p:sp>
      <p:sp>
        <p:nvSpPr>
          <p:cNvPr id="539" name="Google Shape;349;p77"/>
          <p:cNvSpPr txBox="1"/>
          <p:nvPr>
            <p:ph type="body" idx="1"/>
          </p:nvPr>
        </p:nvSpPr>
        <p:spPr>
          <a:xfrm>
            <a:off x="264950" y="2253724"/>
            <a:ext cx="7242600" cy="7731901"/>
          </a:xfrm>
          <a:prstGeom prst="rect">
            <a:avLst/>
          </a:prstGeom>
        </p:spPr>
        <p:txBody>
          <a:bodyPr/>
          <a:lstStyle/>
          <a:p>
            <a:pPr marL="0" indent="0">
              <a:buSzTx/>
              <a:buNone/>
              <a:defRPr b="1" sz="2000">
                <a:latin typeface="Open Sans"/>
                <a:ea typeface="Open Sans"/>
                <a:cs typeface="Open Sans"/>
                <a:sym typeface="Open Sans"/>
              </a:defRPr>
            </a:pPr>
            <a:r>
              <a:t>Create a view that returns all employee attributes; results should resemble initial Excel file</a:t>
            </a:r>
          </a:p>
          <a:p>
            <a:pPr marL="0" indent="0">
              <a:spcBef>
                <a:spcPts val="1600"/>
              </a:spcBef>
              <a:buSzTx/>
              <a:buNone/>
              <a:defRPr sz="1900">
                <a:solidFill>
                  <a:srgbClr val="FF0000"/>
                </a:solidFill>
              </a:defRPr>
            </a:pPr>
            <a:r>
              <a:t>** return a screenshot of the view create code, along with the results of a select all on the view </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1" name="Google Shape;354;p78"/>
          <p:cNvSpPr txBox="1"/>
          <p:nvPr>
            <p:ph type="title"/>
          </p:nvPr>
        </p:nvSpPr>
        <p:spPr>
          <a:xfrm>
            <a:off x="264945" y="870271"/>
            <a:ext cx="7242600" cy="1119900"/>
          </a:xfrm>
          <a:prstGeom prst="rect">
            <a:avLst/>
          </a:prstGeom>
        </p:spPr>
        <p:txBody>
          <a:bodyPr/>
          <a:lstStyle/>
          <a:p>
            <a:pPr/>
            <a:r>
              <a:t>Standout Suggestion 2</a:t>
            </a:r>
          </a:p>
        </p:txBody>
      </p:sp>
      <p:sp>
        <p:nvSpPr>
          <p:cNvPr id="542" name="Google Shape;355;p78"/>
          <p:cNvSpPr txBox="1"/>
          <p:nvPr>
            <p:ph type="body" idx="1"/>
          </p:nvPr>
        </p:nvSpPr>
        <p:spPr>
          <a:xfrm>
            <a:off x="264950" y="2253724"/>
            <a:ext cx="7242600" cy="7731901"/>
          </a:xfrm>
          <a:prstGeom prst="rect">
            <a:avLst/>
          </a:prstGeom>
        </p:spPr>
        <p:txBody>
          <a:bodyPr/>
          <a:lstStyle/>
          <a:p>
            <a:pPr marL="0" indent="0">
              <a:buSzTx/>
              <a:buNone/>
              <a:defRPr b="1" sz="2000">
                <a:latin typeface="Open Sans"/>
                <a:ea typeface="Open Sans"/>
                <a:cs typeface="Open Sans"/>
                <a:sym typeface="Open Sans"/>
              </a:defRPr>
            </a:pPr>
            <a:r>
              <a:t>Create a stored procedure with parameters that returns current and past jobs (include employee name, job title, department, manager name, start and end date for position) when given an employee name.</a:t>
            </a:r>
          </a:p>
          <a:p>
            <a:pPr marL="0" indent="0">
              <a:spcBef>
                <a:spcPts val="1600"/>
              </a:spcBef>
              <a:buSzTx/>
              <a:buNone/>
              <a:defRPr sz="1900">
                <a:solidFill>
                  <a:srgbClr val="FF0000"/>
                </a:solidFill>
              </a:defRPr>
            </a:pPr>
            <a:r>
              <a:t>** submit screenshot of stored procedure creation code, along with a screenshot of the stored procedure executed using Toni Lembeck as the parameter value</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4" name="Google Shape;360;p79"/>
          <p:cNvSpPr txBox="1"/>
          <p:nvPr>
            <p:ph type="title"/>
          </p:nvPr>
        </p:nvSpPr>
        <p:spPr>
          <a:xfrm>
            <a:off x="264945" y="870271"/>
            <a:ext cx="7242600" cy="1119900"/>
          </a:xfrm>
          <a:prstGeom prst="rect">
            <a:avLst/>
          </a:prstGeom>
        </p:spPr>
        <p:txBody>
          <a:bodyPr/>
          <a:lstStyle/>
          <a:p>
            <a:pPr/>
            <a:r>
              <a:t>Standout Suggestion 3</a:t>
            </a:r>
          </a:p>
        </p:txBody>
      </p:sp>
      <p:sp>
        <p:nvSpPr>
          <p:cNvPr id="545" name="Google Shape;361;p79"/>
          <p:cNvSpPr txBox="1"/>
          <p:nvPr>
            <p:ph type="body" idx="1"/>
          </p:nvPr>
        </p:nvSpPr>
        <p:spPr>
          <a:xfrm>
            <a:off x="264950" y="2253724"/>
            <a:ext cx="7242600" cy="7731901"/>
          </a:xfrm>
          <a:prstGeom prst="rect">
            <a:avLst/>
          </a:prstGeom>
        </p:spPr>
        <p:txBody>
          <a:bodyPr/>
          <a:lstStyle/>
          <a:p>
            <a:pPr marL="0" indent="0">
              <a:buSzTx/>
              <a:buNone/>
              <a:defRPr b="1" sz="2000">
                <a:latin typeface="Open Sans"/>
                <a:ea typeface="Open Sans"/>
                <a:cs typeface="Open Sans"/>
                <a:sym typeface="Open Sans"/>
              </a:defRPr>
            </a:pPr>
            <a:r>
              <a:t>Implement user security on the restricted salary attribute.</a:t>
            </a:r>
          </a:p>
          <a:p>
            <a:pPr marL="0" indent="0">
              <a:spcBef>
                <a:spcPts val="1600"/>
              </a:spcBef>
              <a:buSzTx/>
              <a:buNone/>
              <a:defRPr sz="1900">
                <a:solidFill>
                  <a:srgbClr val="FF0000"/>
                </a:solidFill>
              </a:defRPr>
            </a:pPr>
            <a:r>
              <a:t>Create a non-management user named </a:t>
            </a:r>
            <a:r>
              <a:rPr>
                <a:latin typeface="Source Code Pro"/>
                <a:ea typeface="Source Code Pro"/>
                <a:cs typeface="Source Code Pro"/>
                <a:sym typeface="Source Code Pro"/>
              </a:rPr>
              <a:t>NoMgr</a:t>
            </a:r>
            <a:r>
              <a:rPr>
                <a:latin typeface="Open Sans"/>
                <a:ea typeface="Open Sans"/>
                <a:cs typeface="Open Sans"/>
                <a:sym typeface="Open Sans"/>
              </a:rPr>
              <a:t>.</a:t>
            </a:r>
            <a:r>
              <a:t> Show the code of how your would grant access to the database, but revoke access to the salary data.</a:t>
            </a:r>
          </a:p>
          <a:p>
            <a:pPr marL="0" indent="0">
              <a:spcBef>
                <a:spcPts val="1600"/>
              </a:spcBef>
              <a:buSzTx/>
              <a:buNone/>
              <a:defRPr sz="1900">
                <a:solidFill>
                  <a:srgbClr val="FF0000"/>
                </a:solidFill>
              </a:defRPr>
            </a:pPr>
            <a:r>
              <a:t>Submit screenshot of code</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2B4E5"/>
        </a:solidFill>
      </p:bgPr>
    </p:bg>
    <p:spTree>
      <p:nvGrpSpPr>
        <p:cNvPr id="1" name=""/>
        <p:cNvGrpSpPr/>
        <p:nvPr/>
      </p:nvGrpSpPr>
      <p:grpSpPr>
        <a:xfrm>
          <a:off x="0" y="0"/>
          <a:ext cx="0" cy="0"/>
          <a:chOff x="0" y="0"/>
          <a:chExt cx="0" cy="0"/>
        </a:xfrm>
      </p:grpSpPr>
      <p:sp>
        <p:nvSpPr>
          <p:cNvPr id="547" name="Google Shape;366;p80"/>
          <p:cNvSpPr txBox="1"/>
          <p:nvPr/>
        </p:nvSpPr>
        <p:spPr>
          <a:xfrm>
            <a:off x="1807121" y="4003549"/>
            <a:ext cx="4158001" cy="1196551"/>
          </a:xfrm>
          <a:prstGeom prst="rect">
            <a:avLst/>
          </a:prstGeom>
          <a:ln w="12700">
            <a:miter lim="400000"/>
          </a:ln>
          <a:extLst>
            <a:ext uri="{C572A759-6A51-4108-AA02-DFA0A04FC94B}">
              <ma14:wrappingTextBoxFlag xmlns:ma14="http://schemas.microsoft.com/office/mac/drawingml/2011/main" val="1"/>
            </a:ext>
          </a:extLst>
        </p:spPr>
        <p:txBody>
          <a:bodyPr lIns="26775" tIns="26775" rIns="26775" bIns="26775">
            <a:spAutoFit/>
          </a:bodyPr>
          <a:lstStyle>
            <a:lvl1pPr algn="ctr">
              <a:lnSpc>
                <a:spcPct val="150000"/>
              </a:lnSpc>
              <a:defRPr b="1" sz="3000">
                <a:solidFill>
                  <a:srgbClr val="FFFFFF"/>
                </a:solidFill>
                <a:latin typeface="Open Sans"/>
                <a:ea typeface="Open Sans"/>
                <a:cs typeface="Open Sans"/>
                <a:sym typeface="Open Sans"/>
              </a:defRPr>
            </a:lvl1pPr>
          </a:lstStyle>
          <a:p>
            <a:pPr/>
            <a:r>
              <a:t>Appendix</a:t>
            </a:r>
          </a:p>
        </p:txBody>
      </p:sp>
      <p:sp>
        <p:nvSpPr>
          <p:cNvPr id="548" name="Google Shape;367;p80"/>
          <p:cNvSpPr/>
          <p:nvPr/>
        </p:nvSpPr>
        <p:spPr>
          <a:xfrm>
            <a:off x="3582591" y="3663029"/>
            <a:ext cx="607201" cy="74401"/>
          </a:xfrm>
          <a:prstGeom prst="rect">
            <a:avLst/>
          </a:prstGeom>
          <a:solidFill>
            <a:srgbClr val="FFFFFF"/>
          </a:solidFill>
          <a:ln w="12700">
            <a:miter lim="400000"/>
          </a:ln>
        </p:spPr>
        <p:txBody>
          <a:bodyPr lIns="45719" rIns="45719" anchor="ctr"/>
          <a:lstStyle/>
          <a:p>
            <a:pPr algn="ctr">
              <a:defRPr sz="1200">
                <a:solidFill>
                  <a:srgbClr val="02B4E5"/>
                </a:solidFill>
                <a:latin typeface="Helvetica Neue"/>
                <a:ea typeface="Helvetica Neue"/>
                <a:cs typeface="Helvetica Neue"/>
                <a:sym typeface="Helvetica Neue"/>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2B4E5"/>
        </a:solidFill>
      </p:bgPr>
    </p:bg>
    <p:spTree>
      <p:nvGrpSpPr>
        <p:cNvPr id="1" name=""/>
        <p:cNvGrpSpPr/>
        <p:nvPr/>
      </p:nvGrpSpPr>
      <p:grpSpPr>
        <a:xfrm>
          <a:off x="0" y="0"/>
          <a:ext cx="0" cy="0"/>
          <a:chOff x="0" y="0"/>
          <a:chExt cx="0" cy="0"/>
        </a:xfrm>
      </p:grpSpPr>
      <p:sp>
        <p:nvSpPr>
          <p:cNvPr id="458" name="Google Shape;199;p54"/>
          <p:cNvSpPr/>
          <p:nvPr/>
        </p:nvSpPr>
        <p:spPr>
          <a:xfrm>
            <a:off x="3582591" y="3663029"/>
            <a:ext cx="607201" cy="74401"/>
          </a:xfrm>
          <a:prstGeom prst="rect">
            <a:avLst/>
          </a:prstGeom>
          <a:solidFill>
            <a:srgbClr val="02B4E5"/>
          </a:solidFill>
          <a:ln w="12700">
            <a:miter lim="400000"/>
          </a:ln>
        </p:spPr>
        <p:txBody>
          <a:bodyPr lIns="45719" rIns="45719" anchor="ctr"/>
          <a:lstStyle/>
          <a:p>
            <a:pPr algn="ctr">
              <a:defRPr sz="1200">
                <a:solidFill>
                  <a:srgbClr val="02B4E5"/>
                </a:solidFill>
                <a:latin typeface="Helvetica Neue"/>
                <a:ea typeface="Helvetica Neue"/>
                <a:cs typeface="Helvetica Neue"/>
                <a:sym typeface="Helvetica Neue"/>
              </a:defRPr>
            </a:pPr>
          </a:p>
        </p:txBody>
      </p:sp>
      <p:sp>
        <p:nvSpPr>
          <p:cNvPr id="459" name="Google Shape;200;p54"/>
          <p:cNvSpPr/>
          <p:nvPr/>
        </p:nvSpPr>
        <p:spPr>
          <a:xfrm>
            <a:off x="3582591" y="3663029"/>
            <a:ext cx="607201" cy="74401"/>
          </a:xfrm>
          <a:prstGeom prst="rect">
            <a:avLst/>
          </a:prstGeom>
          <a:solidFill>
            <a:srgbClr val="FFFFFF"/>
          </a:solidFill>
          <a:ln w="12700">
            <a:miter lim="400000"/>
          </a:ln>
        </p:spPr>
        <p:txBody>
          <a:bodyPr lIns="45719" rIns="45719" anchor="ctr"/>
          <a:lstStyle/>
          <a:p>
            <a:pPr algn="ctr">
              <a:defRPr sz="1200">
                <a:solidFill>
                  <a:srgbClr val="02B4E5"/>
                </a:solidFill>
                <a:latin typeface="Helvetica Neue"/>
                <a:ea typeface="Helvetica Neue"/>
                <a:cs typeface="Helvetica Neue"/>
                <a:sym typeface="Helvetica Neue"/>
              </a:defRPr>
            </a:pPr>
          </a:p>
        </p:txBody>
      </p:sp>
      <p:sp>
        <p:nvSpPr>
          <p:cNvPr id="460" name="Google Shape;201;p54"/>
          <p:cNvSpPr txBox="1"/>
          <p:nvPr/>
        </p:nvSpPr>
        <p:spPr>
          <a:xfrm>
            <a:off x="1807121" y="4003549"/>
            <a:ext cx="4158001" cy="1882351"/>
          </a:xfrm>
          <a:prstGeom prst="rect">
            <a:avLst/>
          </a:prstGeom>
          <a:ln w="12700">
            <a:miter lim="400000"/>
          </a:ln>
          <a:extLst>
            <a:ext uri="{C572A759-6A51-4108-AA02-DFA0A04FC94B}">
              <ma14:wrappingTextBoxFlag xmlns:ma14="http://schemas.microsoft.com/office/mac/drawingml/2011/main" val="1"/>
            </a:ext>
          </a:extLst>
        </p:spPr>
        <p:txBody>
          <a:bodyPr lIns="26775" tIns="26775" rIns="26775" bIns="26775">
            <a:spAutoFit/>
          </a:bodyPr>
          <a:lstStyle/>
          <a:p>
            <a:pPr algn="ctr">
              <a:lnSpc>
                <a:spcPct val="150000"/>
              </a:lnSpc>
              <a:defRPr b="1" sz="3000">
                <a:solidFill>
                  <a:srgbClr val="FFFFFF"/>
                </a:solidFill>
                <a:latin typeface="Open Sans"/>
                <a:ea typeface="Open Sans"/>
                <a:cs typeface="Open Sans"/>
                <a:sym typeface="Open Sans"/>
              </a:defRPr>
            </a:pPr>
            <a:r>
              <a:t>Step 1</a:t>
            </a:r>
          </a:p>
          <a:p>
            <a:pPr algn="ctr">
              <a:lnSpc>
                <a:spcPct val="150000"/>
              </a:lnSpc>
              <a:defRPr sz="3000">
                <a:solidFill>
                  <a:srgbClr val="FFFFFF"/>
                </a:solidFill>
                <a:latin typeface="Open Sans"/>
                <a:ea typeface="Open Sans"/>
                <a:cs typeface="Open Sans"/>
                <a:sym typeface="Open Sans"/>
              </a:defRPr>
            </a:pPr>
            <a:r>
              <a:t>Data Architecture Foundations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0" name="Google Shape;372;p81"/>
          <p:cNvSpPr txBox="1"/>
          <p:nvPr>
            <p:ph type="title"/>
          </p:nvPr>
        </p:nvSpPr>
        <p:spPr>
          <a:xfrm>
            <a:off x="264945" y="870271"/>
            <a:ext cx="7242600" cy="1119900"/>
          </a:xfrm>
          <a:prstGeom prst="rect">
            <a:avLst/>
          </a:prstGeom>
        </p:spPr>
        <p:txBody>
          <a:bodyPr/>
          <a:lstStyle/>
          <a:p>
            <a:pPr/>
            <a:r>
              <a:t>Additional Info</a:t>
            </a:r>
          </a:p>
        </p:txBody>
      </p:sp>
      <p:sp>
        <p:nvSpPr>
          <p:cNvPr id="551" name="Google Shape;373;p81"/>
          <p:cNvSpPr txBox="1"/>
          <p:nvPr>
            <p:ph type="body" idx="1"/>
          </p:nvPr>
        </p:nvSpPr>
        <p:spPr>
          <a:xfrm>
            <a:off x="264950" y="2253724"/>
            <a:ext cx="7242600" cy="7731901"/>
          </a:xfrm>
          <a:prstGeom prst="rect">
            <a:avLst/>
          </a:prstGeom>
        </p:spPr>
        <p:txBody>
          <a:bodyPr/>
          <a:lstStyle>
            <a:lvl1pPr marL="0" indent="0">
              <a:buSzTx/>
              <a:buNone/>
              <a:defRPr sz="3100"/>
            </a:lvl1pPr>
          </a:lstStyle>
          <a:p>
            <a:pPr/>
            <a:r>
              <a:t>You can include supporting or additional information that supports your previous slides, but isn’t necessary for every person to see that looks at your slides.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2" name="Google Shape;206;p55"/>
          <p:cNvSpPr txBox="1"/>
          <p:nvPr>
            <p:ph type="title"/>
          </p:nvPr>
        </p:nvSpPr>
        <p:spPr>
          <a:xfrm>
            <a:off x="264945" y="870271"/>
            <a:ext cx="7242600" cy="1119900"/>
          </a:xfrm>
          <a:prstGeom prst="rect">
            <a:avLst/>
          </a:prstGeom>
        </p:spPr>
        <p:txBody>
          <a:bodyPr/>
          <a:lstStyle>
            <a:lvl1pPr defTabSz="749808">
              <a:defRPr sz="3280"/>
            </a:lvl1pPr>
          </a:lstStyle>
          <a:p>
            <a:pPr/>
            <a:r>
              <a:t>Step 1: Data Architecture Foundations</a:t>
            </a:r>
          </a:p>
        </p:txBody>
      </p:sp>
      <p:sp>
        <p:nvSpPr>
          <p:cNvPr id="463" name="Google Shape;207;p55"/>
          <p:cNvSpPr txBox="1"/>
          <p:nvPr>
            <p:ph type="body" idx="1"/>
          </p:nvPr>
        </p:nvSpPr>
        <p:spPr>
          <a:xfrm>
            <a:off x="264950" y="2253724"/>
            <a:ext cx="7242600" cy="7534501"/>
          </a:xfrm>
          <a:prstGeom prst="rect">
            <a:avLst/>
          </a:prstGeom>
        </p:spPr>
        <p:txBody>
          <a:bodyPr/>
          <a:lstStyle/>
          <a:p>
            <a:pPr marL="0" indent="0">
              <a:buSzTx/>
              <a:buNone/>
            </a:pPr>
            <a:endParaRPr sz="1000">
              <a:solidFill>
                <a:srgbClr val="000000"/>
              </a:solidFill>
              <a:latin typeface="Open Sans"/>
              <a:ea typeface="Open Sans"/>
              <a:cs typeface="Open Sans"/>
              <a:sym typeface="Open Sans"/>
            </a:endParaRPr>
          </a:p>
          <a:p>
            <a:pPr marL="0" indent="0">
              <a:buSzTx/>
              <a:buNone/>
              <a:defRPr sz="1000">
                <a:solidFill>
                  <a:srgbClr val="525C65"/>
                </a:solidFill>
                <a:latin typeface="Open Sans"/>
                <a:ea typeface="Open Sans"/>
                <a:cs typeface="Open Sans"/>
                <a:sym typeface="Open Sans"/>
              </a:defRPr>
            </a:pPr>
            <a:r>
              <a:t>Hi,</a:t>
            </a:r>
          </a:p>
          <a:p>
            <a:pPr marL="0" indent="0">
              <a:buSzTx/>
              <a:buNone/>
            </a:pPr>
            <a:endParaRPr sz="1200">
              <a:solidFill>
                <a:srgbClr val="000000"/>
              </a:solidFill>
              <a:latin typeface="+mn-lt"/>
              <a:ea typeface="+mn-ea"/>
              <a:cs typeface="+mn-cs"/>
              <a:sym typeface="Arial"/>
            </a:endParaRPr>
          </a:p>
          <a:p>
            <a:pPr marL="0" indent="0">
              <a:buSzTx/>
              <a:buNone/>
              <a:defRPr sz="1000">
                <a:solidFill>
                  <a:srgbClr val="525C65"/>
                </a:solidFill>
                <a:latin typeface="Open Sans"/>
                <a:ea typeface="Open Sans"/>
                <a:cs typeface="Open Sans"/>
                <a:sym typeface="Open Sans"/>
              </a:defRPr>
            </a:pPr>
            <a: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p>
          <a:p>
            <a:pPr marL="0" indent="0">
              <a:buSzTx/>
              <a:buNone/>
            </a:pPr>
            <a:endParaRPr sz="1200">
              <a:solidFill>
                <a:srgbClr val="000000"/>
              </a:solidFill>
              <a:latin typeface="+mn-lt"/>
              <a:ea typeface="+mn-ea"/>
              <a:cs typeface="+mn-cs"/>
              <a:sym typeface="Arial"/>
            </a:endParaRPr>
          </a:p>
          <a:p>
            <a:pPr marL="0" indent="0">
              <a:buSzTx/>
              <a:buNone/>
              <a:defRPr sz="1000">
                <a:solidFill>
                  <a:srgbClr val="525C65"/>
                </a:solidFill>
                <a:latin typeface="Open Sans"/>
                <a:ea typeface="Open Sans"/>
                <a:cs typeface="Open Sans"/>
                <a:sym typeface="Open Sans"/>
              </a:defRPr>
            </a:pPr>
            <a: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p>
          <a:p>
            <a:pPr marL="0" indent="0">
              <a:buSzTx/>
              <a:buNone/>
            </a:pPr>
            <a:endParaRPr sz="1200">
              <a:solidFill>
                <a:srgbClr val="000000"/>
              </a:solidFill>
              <a:latin typeface="+mn-lt"/>
              <a:ea typeface="+mn-ea"/>
              <a:cs typeface="+mn-cs"/>
              <a:sym typeface="Arial"/>
            </a:endParaRPr>
          </a:p>
          <a:p>
            <a:pPr marL="0" indent="0">
              <a:buSzTx/>
              <a:buNone/>
              <a:defRPr sz="1000">
                <a:solidFill>
                  <a:srgbClr val="525C65"/>
                </a:solidFill>
                <a:latin typeface="Open Sans"/>
                <a:ea typeface="Open Sans"/>
                <a:cs typeface="Open Sans"/>
                <a:sym typeface="Open Sans"/>
              </a:defRPr>
            </a:pPr>
            <a: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p>
          <a:p>
            <a:pPr marL="0" indent="0">
              <a:buSzTx/>
              <a:buNone/>
            </a:pPr>
            <a:endParaRPr sz="1200">
              <a:solidFill>
                <a:srgbClr val="000000"/>
              </a:solidFill>
              <a:latin typeface="+mn-lt"/>
              <a:ea typeface="+mn-ea"/>
              <a:cs typeface="+mn-cs"/>
              <a:sym typeface="Arial"/>
            </a:endParaRPr>
          </a:p>
          <a:p>
            <a:pPr marL="0" indent="0">
              <a:buSzTx/>
              <a:buNone/>
              <a:defRPr sz="1000">
                <a:solidFill>
                  <a:srgbClr val="525C65"/>
                </a:solidFill>
                <a:latin typeface="Open Sans"/>
                <a:ea typeface="Open Sans"/>
                <a:cs typeface="Open Sans"/>
                <a:sym typeface="Open Sans"/>
              </a:defRPr>
            </a:pPr>
            <a: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p>
          <a:p>
            <a:pPr marL="0" indent="0">
              <a:buSzTx/>
              <a:buNone/>
            </a:pPr>
            <a:endParaRPr sz="1200">
              <a:solidFill>
                <a:srgbClr val="000000"/>
              </a:solidFill>
              <a:latin typeface="+mn-lt"/>
              <a:ea typeface="+mn-ea"/>
              <a:cs typeface="+mn-cs"/>
              <a:sym typeface="Arial"/>
            </a:endParaRPr>
          </a:p>
          <a:p>
            <a:pPr marL="0" indent="0">
              <a:buSzTx/>
              <a:buNone/>
              <a:defRPr sz="1000">
                <a:solidFill>
                  <a:srgbClr val="525C65"/>
                </a:solidFill>
                <a:latin typeface="Open Sans"/>
                <a:ea typeface="Open Sans"/>
                <a:cs typeface="Open Sans"/>
                <a:sym typeface="Open Sans"/>
              </a:defRPr>
            </a:pPr>
            <a:r>
              <a:t>As a final consideration. We would like to be able to connect with the payroll department's system in the future. They maintain employee attendance and paid time off information. It would be nice if the two systems could interface in the future</a:t>
            </a:r>
          </a:p>
          <a:p>
            <a:pPr marL="0" indent="0">
              <a:buSzTx/>
              <a:buNone/>
            </a:pPr>
            <a:endParaRPr sz="1200">
              <a:solidFill>
                <a:srgbClr val="000000"/>
              </a:solidFill>
              <a:latin typeface="+mn-lt"/>
              <a:ea typeface="+mn-ea"/>
              <a:cs typeface="+mn-cs"/>
              <a:sym typeface="Arial"/>
            </a:endParaRPr>
          </a:p>
          <a:p>
            <a:pPr marL="0" indent="0">
              <a:buSzTx/>
              <a:buNone/>
              <a:defRPr sz="1000">
                <a:solidFill>
                  <a:srgbClr val="525C65"/>
                </a:solidFill>
                <a:latin typeface="Open Sans"/>
                <a:ea typeface="Open Sans"/>
                <a:cs typeface="Open Sans"/>
                <a:sym typeface="Open Sans"/>
              </a:defRPr>
            </a:pPr>
            <a:r>
              <a:t>I am looking forward to working with you and seeing what kind of database you design for us.</a:t>
            </a:r>
          </a:p>
          <a:p>
            <a:pPr marL="0" indent="0">
              <a:buSzTx/>
              <a:buNone/>
            </a:pPr>
            <a:endParaRPr sz="1200">
              <a:solidFill>
                <a:srgbClr val="000000"/>
              </a:solidFill>
              <a:latin typeface="+mn-lt"/>
              <a:ea typeface="+mn-ea"/>
              <a:cs typeface="+mn-cs"/>
              <a:sym typeface="Arial"/>
            </a:endParaRPr>
          </a:p>
          <a:p>
            <a:pPr marL="0" indent="0">
              <a:buSzTx/>
              <a:buNone/>
              <a:defRPr sz="1000">
                <a:solidFill>
                  <a:srgbClr val="525C65"/>
                </a:solidFill>
                <a:latin typeface="Open Sans"/>
                <a:ea typeface="Open Sans"/>
                <a:cs typeface="Open Sans"/>
                <a:sym typeface="Open Sans"/>
              </a:defRPr>
            </a:pPr>
            <a:r>
              <a:t>Thanks,</a:t>
            </a:r>
          </a:p>
          <a:p>
            <a:pPr marL="0" indent="0">
              <a:buSzTx/>
              <a:buNone/>
              <a:defRPr sz="1000">
                <a:solidFill>
                  <a:srgbClr val="525C65"/>
                </a:solidFill>
                <a:latin typeface="Open Sans"/>
                <a:ea typeface="Open Sans"/>
                <a:cs typeface="Open Sans"/>
                <a:sym typeface="Open Sans"/>
              </a:defRPr>
            </a:pPr>
            <a:r>
              <a:t>Sarah Collins</a:t>
            </a:r>
          </a:p>
          <a:p>
            <a:pPr marL="0" indent="0">
              <a:buSzTx/>
              <a:buNone/>
              <a:defRPr sz="1000">
                <a:solidFill>
                  <a:srgbClr val="525C65"/>
                </a:solidFill>
                <a:latin typeface="Open Sans"/>
                <a:ea typeface="Open Sans"/>
                <a:cs typeface="Open Sans"/>
                <a:sym typeface="Open Sans"/>
              </a:defRPr>
            </a:pPr>
            <a:r>
              <a:t>Head of HR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5" name="Google Shape;212;p56"/>
          <p:cNvSpPr txBox="1"/>
          <p:nvPr>
            <p:ph type="title"/>
          </p:nvPr>
        </p:nvSpPr>
        <p:spPr>
          <a:xfrm>
            <a:off x="264945" y="870271"/>
            <a:ext cx="7242600" cy="1119900"/>
          </a:xfrm>
          <a:prstGeom prst="rect">
            <a:avLst/>
          </a:prstGeom>
        </p:spPr>
        <p:txBody>
          <a:bodyPr/>
          <a:lstStyle>
            <a:lvl1pPr defTabSz="758951">
              <a:defRPr sz="3320"/>
            </a:lvl1pPr>
          </a:lstStyle>
          <a:p>
            <a:pPr/>
            <a:r>
              <a:t>Data Architect Business Requirement</a:t>
            </a:r>
          </a:p>
        </p:txBody>
      </p:sp>
      <p:sp>
        <p:nvSpPr>
          <p:cNvPr id="466" name="Google Shape;213;p56"/>
          <p:cNvSpPr txBox="1"/>
          <p:nvPr>
            <p:ph type="body" idx="1"/>
          </p:nvPr>
        </p:nvSpPr>
        <p:spPr>
          <a:xfrm>
            <a:off x="264950" y="2253724"/>
            <a:ext cx="7242600" cy="7731901"/>
          </a:xfrm>
          <a:prstGeom prst="rect">
            <a:avLst/>
          </a:prstGeom>
        </p:spPr>
        <p:txBody>
          <a:bodyPr/>
          <a:lstStyle/>
          <a:p>
            <a:pPr marL="356615" indent="-272414" defTabSz="713231">
              <a:lnSpc>
                <a:spcPct val="100000"/>
              </a:lnSpc>
              <a:buSzPts val="1400"/>
              <a:defRPr b="1" sz="1482">
                <a:latin typeface="Open Sans"/>
                <a:ea typeface="Open Sans"/>
                <a:cs typeface="Open Sans"/>
                <a:sym typeface="Open Sans"/>
              </a:defRPr>
            </a:pPr>
            <a:r>
              <a:t>Purpose of the new database:</a:t>
            </a:r>
          </a:p>
          <a:p>
            <a:pPr marL="0" indent="356615" defTabSz="713231">
              <a:lnSpc>
                <a:spcPct val="100000"/>
              </a:lnSpc>
              <a:spcBef>
                <a:spcPts val="1200"/>
              </a:spcBef>
              <a:buSzTx/>
              <a:buNone/>
              <a:defRPr sz="1325"/>
            </a:pPr>
            <a:r>
              <a:t>To improve data integrity &amp; data security when storing the employee records</a:t>
            </a:r>
          </a:p>
          <a:p>
            <a:pPr marL="356615" indent="-272414" defTabSz="713231">
              <a:spcBef>
                <a:spcPts val="900"/>
              </a:spcBef>
              <a:buSzPts val="1400"/>
              <a:defRPr b="1" sz="1482">
                <a:latin typeface="Open Sans"/>
                <a:ea typeface="Open Sans"/>
                <a:cs typeface="Open Sans"/>
                <a:sym typeface="Open Sans"/>
              </a:defRPr>
            </a:pPr>
            <a:r>
              <a:t>Describe current data management solution:</a:t>
            </a:r>
            <a:endParaRPr>
              <a:solidFill>
                <a:srgbClr val="000000"/>
              </a:solidFill>
              <a:latin typeface="+mn-lt"/>
              <a:ea typeface="+mn-ea"/>
              <a:cs typeface="+mn-cs"/>
              <a:sym typeface="Arial"/>
            </a:endParaRPr>
          </a:p>
          <a:p>
            <a:pPr marL="0" indent="356615" defTabSz="713231">
              <a:spcBef>
                <a:spcPts val="900"/>
              </a:spcBef>
              <a:buSzTx/>
              <a:buNone/>
              <a:defRPr sz="1325"/>
            </a:pPr>
            <a:r>
              <a:t>It’s currently stored in a shared Excel spreadsheet</a:t>
            </a:r>
            <a:endParaRPr sz="858">
              <a:solidFill>
                <a:srgbClr val="000000"/>
              </a:solidFill>
              <a:latin typeface="+mn-lt"/>
              <a:ea typeface="+mn-ea"/>
              <a:cs typeface="+mn-cs"/>
              <a:sym typeface="Arial"/>
            </a:endParaRPr>
          </a:p>
          <a:p>
            <a:pPr marL="356615" indent="-272414" defTabSz="713231">
              <a:spcBef>
                <a:spcPts val="900"/>
              </a:spcBef>
              <a:buSzPts val="1400"/>
              <a:defRPr b="1" sz="1482">
                <a:latin typeface="Open Sans"/>
                <a:ea typeface="Open Sans"/>
                <a:cs typeface="Open Sans"/>
                <a:sym typeface="Open Sans"/>
              </a:defRPr>
            </a:pPr>
            <a:r>
              <a:t>Describe current data available:</a:t>
            </a:r>
          </a:p>
          <a:p>
            <a:pPr marL="0" indent="356615" defTabSz="713231">
              <a:spcBef>
                <a:spcPts val="900"/>
              </a:spcBef>
              <a:buSzTx/>
              <a:buNone/>
              <a:defRPr sz="1325"/>
            </a:pPr>
            <a:r>
              <a:t>The shared spreadsheet has 205 records &amp; 15 columns like job title, manager’s name, hire date, start date, salary, etc. Also, the data is in human-readable form &amp; it has not been normalized.</a:t>
            </a:r>
            <a:endParaRPr sz="858">
              <a:solidFill>
                <a:srgbClr val="000000"/>
              </a:solidFill>
              <a:latin typeface="+mn-lt"/>
              <a:ea typeface="+mn-ea"/>
              <a:cs typeface="+mn-cs"/>
              <a:sym typeface="Arial"/>
            </a:endParaRPr>
          </a:p>
          <a:p>
            <a:pPr marL="356615" indent="-272414" defTabSz="713231">
              <a:spcBef>
                <a:spcPts val="1200"/>
              </a:spcBef>
              <a:buSzPts val="1400"/>
              <a:defRPr b="1" sz="1482">
                <a:latin typeface="Open Sans"/>
                <a:ea typeface="Open Sans"/>
                <a:cs typeface="Open Sans"/>
                <a:sym typeface="Open Sans"/>
              </a:defRPr>
            </a:pPr>
            <a:r>
              <a:t>Additional data requests:</a:t>
            </a:r>
          </a:p>
          <a:p>
            <a:pPr marL="177265" indent="-177265" defTabSz="713231">
              <a:lnSpc>
                <a:spcPct val="100000"/>
              </a:lnSpc>
              <a:spcBef>
                <a:spcPts val="1200"/>
              </a:spcBef>
              <a:buClrTx/>
              <a:buSzPct val="100000"/>
              <a:buFontTx/>
              <a:buAutoNum type="arabicPeriod" startAt="1"/>
              <a:defRPr sz="1325"/>
            </a:pPr>
            <a:r>
              <a:t>Data needs to be maintained for at least 7 years</a:t>
            </a:r>
          </a:p>
          <a:p>
            <a:pPr marL="177265" indent="-177265" defTabSz="713231">
              <a:lnSpc>
                <a:spcPct val="100000"/>
              </a:lnSpc>
              <a:spcBef>
                <a:spcPts val="1200"/>
              </a:spcBef>
              <a:buClrTx/>
              <a:buSzPct val="100000"/>
              <a:buFontTx/>
              <a:buAutoNum type="arabicPeriod" startAt="1"/>
              <a:defRPr sz="1325"/>
            </a:pPr>
            <a:r>
              <a:t>Data needs to be backed up as business-critical data</a:t>
            </a:r>
          </a:p>
          <a:p>
            <a:pPr marL="177265" indent="-177265" defTabSz="713231">
              <a:lnSpc>
                <a:spcPct val="100000"/>
              </a:lnSpc>
              <a:spcBef>
                <a:spcPts val="1200"/>
              </a:spcBef>
              <a:buClrTx/>
              <a:buSzPct val="100000"/>
              <a:buFontTx/>
              <a:buAutoNum type="arabicPeriod" startAt="1"/>
              <a:defRPr sz="1325"/>
            </a:pPr>
            <a:r>
              <a:t>Database needs to scale for a 20% yearly growth for next 5 years</a:t>
            </a:r>
          </a:p>
          <a:p>
            <a:pPr marL="177265" indent="-177265" defTabSz="713231">
              <a:lnSpc>
                <a:spcPct val="100000"/>
              </a:lnSpc>
              <a:spcBef>
                <a:spcPts val="1200"/>
              </a:spcBef>
              <a:buClrTx/>
              <a:buSzPct val="100000"/>
              <a:buFontTx/>
              <a:buAutoNum type="arabicPeriod" startAt="1"/>
              <a:defRPr sz="1325"/>
            </a:pPr>
            <a:r>
              <a:t>Only certain users need to have read/write access to certain data elements</a:t>
            </a:r>
          </a:p>
          <a:p>
            <a:pPr marL="177265" indent="-177265" defTabSz="713231">
              <a:lnSpc>
                <a:spcPct val="100000"/>
              </a:lnSpc>
              <a:spcBef>
                <a:spcPts val="1200"/>
              </a:spcBef>
              <a:buClrTx/>
              <a:buSzPct val="100000"/>
              <a:buFontTx/>
              <a:buAutoNum type="arabicPeriod" startAt="1"/>
              <a:defRPr sz="1325"/>
            </a:pPr>
            <a:r>
              <a:t>Would like to connect to the payroll department’s system in the future</a:t>
            </a:r>
            <a:endParaRPr sz="1482"/>
          </a:p>
          <a:p>
            <a:pPr marL="0" indent="356615" defTabSz="713231">
              <a:buSzTx/>
              <a:buNone/>
              <a:defRPr sz="2340"/>
            </a:pPr>
            <a:endParaRPr sz="1482"/>
          </a:p>
          <a:p>
            <a:pPr marL="356615" indent="-272414" defTabSz="713231">
              <a:spcBef>
                <a:spcPts val="1200"/>
              </a:spcBef>
              <a:buSzPts val="1400"/>
              <a:defRPr b="1" sz="1482">
                <a:latin typeface="Open Sans"/>
                <a:ea typeface="Open Sans"/>
                <a:cs typeface="Open Sans"/>
                <a:sym typeface="Open Sans"/>
              </a:defRPr>
            </a:pPr>
            <a:r>
              <a:t>Who will own/manage data</a:t>
            </a:r>
          </a:p>
          <a:p>
            <a:pPr marL="0" indent="356615" defTabSz="713231">
              <a:lnSpc>
                <a:spcPct val="100000"/>
              </a:lnSpc>
              <a:spcBef>
                <a:spcPts val="1200"/>
              </a:spcBef>
              <a:buSzTx/>
              <a:buNone/>
              <a:defRPr sz="1325"/>
            </a:pPr>
            <a:r>
              <a:t>Since only HR &amp; Management employees will have write access to the data, they will own &amp; manage it.</a:t>
            </a:r>
            <a:endParaRPr sz="1482"/>
          </a:p>
          <a:p>
            <a:pPr marL="0" indent="356615" defTabSz="713231">
              <a:lnSpc>
                <a:spcPct val="100000"/>
              </a:lnSpc>
              <a:buSzTx/>
              <a:buNone/>
              <a:defRPr sz="2340"/>
            </a:pPr>
            <a:endParaRPr sz="1482"/>
          </a:p>
          <a:p>
            <a:pPr marL="356615" indent="-272414" defTabSz="713231">
              <a:buSzPts val="1400"/>
              <a:defRPr b="1" sz="1482">
                <a:latin typeface="Open Sans"/>
                <a:ea typeface="Open Sans"/>
                <a:cs typeface="Open Sans"/>
                <a:sym typeface="Open Sans"/>
              </a:defRPr>
            </a:pPr>
            <a:r>
              <a:t>Who will have access to database</a:t>
            </a:r>
          </a:p>
          <a:p>
            <a:pPr marL="0" indent="356615" defTabSz="713231">
              <a:lnSpc>
                <a:spcPct val="100000"/>
              </a:lnSpc>
              <a:spcBef>
                <a:spcPts val="1200"/>
              </a:spcBef>
              <a:buSzTx/>
              <a:buNone/>
              <a:defRPr sz="1325"/>
            </a:pPr>
            <a:r>
              <a:t>Any employee with a domain login will have read access to the database; but they shouldn’t have access to the salary information.</a:t>
            </a:r>
          </a:p>
          <a:p>
            <a:pPr marL="0" indent="356615" defTabSz="713231">
              <a:lnSpc>
                <a:spcPct val="100000"/>
              </a:lnSpc>
              <a:spcBef>
                <a:spcPts val="1200"/>
              </a:spcBef>
              <a:buSzTx/>
              <a:buNone/>
              <a:defRPr sz="1325"/>
            </a:pPr>
            <a:r>
              <a:t>HR &amp; management employees will have read access to the salary information &amp; they will have write access to the database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8" name="Google Shape;218;p57"/>
          <p:cNvSpPr txBox="1"/>
          <p:nvPr>
            <p:ph type="title"/>
          </p:nvPr>
        </p:nvSpPr>
        <p:spPr>
          <a:xfrm>
            <a:off x="264945" y="870271"/>
            <a:ext cx="7242600" cy="1119900"/>
          </a:xfrm>
          <a:prstGeom prst="rect">
            <a:avLst/>
          </a:prstGeom>
        </p:spPr>
        <p:txBody>
          <a:bodyPr/>
          <a:lstStyle>
            <a:lvl1pPr defTabSz="758951">
              <a:defRPr sz="3320"/>
            </a:lvl1pPr>
          </a:lstStyle>
          <a:p>
            <a:pPr/>
            <a:r>
              <a:t>Data Architect Business Requirement</a:t>
            </a:r>
          </a:p>
        </p:txBody>
      </p:sp>
      <p:sp>
        <p:nvSpPr>
          <p:cNvPr id="469" name="Google Shape;219;p57"/>
          <p:cNvSpPr txBox="1"/>
          <p:nvPr>
            <p:ph type="body" idx="1"/>
          </p:nvPr>
        </p:nvSpPr>
        <p:spPr>
          <a:xfrm>
            <a:off x="264950" y="2253724"/>
            <a:ext cx="7242600" cy="7731901"/>
          </a:xfrm>
          <a:prstGeom prst="rect">
            <a:avLst/>
          </a:prstGeom>
        </p:spPr>
        <p:txBody>
          <a:bodyPr/>
          <a:lstStyle/>
          <a:p>
            <a:pPr indent="-349250">
              <a:buSzPts val="1900"/>
              <a:defRPr b="1" sz="1900">
                <a:latin typeface="Open Sans"/>
                <a:ea typeface="Open Sans"/>
                <a:cs typeface="Open Sans"/>
                <a:sym typeface="Open Sans"/>
              </a:defRPr>
            </a:pPr>
            <a:r>
              <a:t>Estimated size of database</a:t>
            </a:r>
          </a:p>
          <a:p>
            <a:pPr marL="0" indent="457200">
              <a:lnSpc>
                <a:spcPct val="100000"/>
              </a:lnSpc>
              <a:spcBef>
                <a:spcPts val="1600"/>
              </a:spcBef>
              <a:buSzTx/>
              <a:buNone/>
              <a:defRPr sz="1700"/>
            </a:pPr>
            <a:r>
              <a:t>205 records</a:t>
            </a:r>
            <a:endParaRPr sz="1900"/>
          </a:p>
          <a:p>
            <a:pPr marL="0" indent="0">
              <a:buSzTx/>
              <a:buNone/>
            </a:pPr>
            <a:endParaRPr sz="1900"/>
          </a:p>
          <a:p>
            <a:pPr indent="-349250">
              <a:spcBef>
                <a:spcPts val="1600"/>
              </a:spcBef>
              <a:buSzPts val="1900"/>
              <a:defRPr b="1" sz="1900">
                <a:latin typeface="Open Sans"/>
                <a:ea typeface="Open Sans"/>
                <a:cs typeface="Open Sans"/>
                <a:sym typeface="Open Sans"/>
              </a:defRPr>
            </a:pPr>
            <a:r>
              <a:t>Estimated annual growth</a:t>
            </a:r>
          </a:p>
          <a:p>
            <a:pPr marL="0" indent="457200">
              <a:lnSpc>
                <a:spcPct val="100000"/>
              </a:lnSpc>
              <a:spcBef>
                <a:spcPts val="1600"/>
              </a:spcBef>
              <a:buSzTx/>
              <a:buNone/>
              <a:defRPr sz="1700"/>
            </a:pPr>
            <a:r>
              <a:t>20% annual growth for the next 5 years</a:t>
            </a:r>
            <a:endParaRPr b="1" sz="1900">
              <a:latin typeface="Open Sans"/>
              <a:ea typeface="Open Sans"/>
              <a:cs typeface="Open Sans"/>
              <a:sym typeface="Open Sans"/>
            </a:endParaRPr>
          </a:p>
          <a:p>
            <a:pPr marL="0" indent="0">
              <a:buSzTx/>
              <a:buNone/>
            </a:pPr>
            <a:endParaRPr b="1" sz="1900">
              <a:latin typeface="Open Sans"/>
              <a:ea typeface="Open Sans"/>
              <a:cs typeface="Open Sans"/>
              <a:sym typeface="Open Sans"/>
            </a:endParaRPr>
          </a:p>
          <a:p>
            <a:pPr indent="-349250">
              <a:spcBef>
                <a:spcPts val="1600"/>
              </a:spcBef>
              <a:buSzPts val="1900"/>
              <a:defRPr b="1" sz="1900">
                <a:latin typeface="Open Sans"/>
                <a:ea typeface="Open Sans"/>
                <a:cs typeface="Open Sans"/>
                <a:sym typeface="Open Sans"/>
              </a:defRPr>
            </a:pPr>
            <a:r>
              <a:t>Is any of the data sensitive/restricted</a:t>
            </a:r>
          </a:p>
          <a:p>
            <a:pPr marL="0" indent="457200">
              <a:lnSpc>
                <a:spcPct val="100000"/>
              </a:lnSpc>
              <a:spcBef>
                <a:spcPts val="1600"/>
              </a:spcBef>
              <a:buSzTx/>
              <a:buNone/>
              <a:defRPr sz="1700"/>
            </a:pPr>
            <a:r>
              <a:t>Salary information is to be restricted from any/all employees who are not HR or Management employees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1" name="Google Shape;224;p58"/>
          <p:cNvSpPr txBox="1"/>
          <p:nvPr>
            <p:ph type="title"/>
          </p:nvPr>
        </p:nvSpPr>
        <p:spPr>
          <a:xfrm>
            <a:off x="264945" y="870271"/>
            <a:ext cx="7242600" cy="1119900"/>
          </a:xfrm>
          <a:prstGeom prst="rect">
            <a:avLst/>
          </a:prstGeom>
        </p:spPr>
        <p:txBody>
          <a:bodyPr/>
          <a:lstStyle>
            <a:lvl1pPr defTabSz="758951">
              <a:defRPr sz="3320"/>
            </a:lvl1pPr>
          </a:lstStyle>
          <a:p>
            <a:pPr/>
            <a:r>
              <a:t>Data Architect Technical Requirement</a:t>
            </a:r>
          </a:p>
        </p:txBody>
      </p:sp>
      <p:sp>
        <p:nvSpPr>
          <p:cNvPr id="472" name="Google Shape;225;p58"/>
          <p:cNvSpPr txBox="1"/>
          <p:nvPr>
            <p:ph type="body" idx="1"/>
          </p:nvPr>
        </p:nvSpPr>
        <p:spPr>
          <a:xfrm>
            <a:off x="264950" y="2253724"/>
            <a:ext cx="7242600" cy="7731901"/>
          </a:xfrm>
          <a:prstGeom prst="rect">
            <a:avLst/>
          </a:prstGeom>
        </p:spPr>
        <p:txBody>
          <a:bodyPr/>
          <a:lstStyle/>
          <a:p>
            <a:pPr indent="-349250">
              <a:buSzPts val="1900"/>
              <a:defRPr b="1" sz="1900">
                <a:latin typeface="Open Sans"/>
                <a:ea typeface="Open Sans"/>
                <a:cs typeface="Open Sans"/>
                <a:sym typeface="Open Sans"/>
              </a:defRPr>
            </a:pPr>
            <a:r>
              <a:t>Justification for the new database</a:t>
            </a:r>
          </a:p>
          <a:p>
            <a:pPr marL="227263" indent="-227263">
              <a:lnSpc>
                <a:spcPct val="100000"/>
              </a:lnSpc>
              <a:spcBef>
                <a:spcPts val="1600"/>
              </a:spcBef>
              <a:buClrTx/>
              <a:buSzPct val="100000"/>
              <a:buFontTx/>
              <a:buAutoNum type="arabicPeriod" startAt="1"/>
              <a:defRPr sz="1700"/>
            </a:pPr>
            <a:r>
              <a:t>Improve data integrity by eliminating typos for manager names or job titles, etc.</a:t>
            </a:r>
          </a:p>
          <a:p>
            <a:pPr marL="227263" indent="-227263">
              <a:lnSpc>
                <a:spcPct val="100000"/>
              </a:lnSpc>
              <a:spcBef>
                <a:spcPts val="1600"/>
              </a:spcBef>
              <a:buClrTx/>
              <a:buSzPct val="100000"/>
              <a:buFontTx/>
              <a:buAutoNum type="arabicPeriod" startAt="1"/>
              <a:defRPr sz="1700"/>
            </a:pPr>
            <a:r>
              <a:t>Improve data security by not allowing everyone read access to the salary information &amp; only letting authorized users write to the database</a:t>
            </a:r>
            <a:endParaRPr sz="1900"/>
          </a:p>
          <a:p>
            <a:pPr marL="0" indent="0">
              <a:buSzTx/>
              <a:buNone/>
            </a:pPr>
            <a:endParaRPr sz="1900"/>
          </a:p>
          <a:p>
            <a:pPr indent="-349250">
              <a:spcBef>
                <a:spcPts val="1600"/>
              </a:spcBef>
              <a:buSzPts val="1900"/>
              <a:defRPr b="1" sz="1900">
                <a:latin typeface="Open Sans"/>
                <a:ea typeface="Open Sans"/>
                <a:cs typeface="Open Sans"/>
                <a:sym typeface="Open Sans"/>
              </a:defRPr>
            </a:pPr>
            <a:r>
              <a:t>Database objects</a:t>
            </a:r>
          </a:p>
          <a:p>
            <a:pPr marL="0" indent="457200">
              <a:lnSpc>
                <a:spcPct val="100000"/>
              </a:lnSpc>
              <a:spcBef>
                <a:spcPts val="1600"/>
              </a:spcBef>
              <a:buSzTx/>
              <a:buNone/>
              <a:defRPr sz="1700"/>
            </a:pPr>
            <a:r>
              <a:t>The following tables will be created : Education Level, Employee, Job Title, Department, Location, Salary &amp; Job</a:t>
            </a:r>
            <a:endParaRPr sz="1900"/>
          </a:p>
          <a:p>
            <a:pPr indent="-349250">
              <a:spcBef>
                <a:spcPts val="1600"/>
              </a:spcBef>
              <a:buSzPts val="1900"/>
              <a:defRPr b="1" sz="1900">
                <a:latin typeface="Open Sans"/>
                <a:ea typeface="Open Sans"/>
                <a:cs typeface="Open Sans"/>
                <a:sym typeface="Open Sans"/>
              </a:defRPr>
            </a:pPr>
            <a:r>
              <a:t>Data ingestion</a:t>
            </a:r>
          </a:p>
          <a:p>
            <a:pPr marL="0" indent="457200">
              <a:lnSpc>
                <a:spcPct val="100000"/>
              </a:lnSpc>
              <a:spcBef>
                <a:spcPts val="1600"/>
              </a:spcBef>
              <a:buSzTx/>
              <a:buNone/>
              <a:defRPr sz="1700"/>
            </a:pPr>
            <a:r>
              <a:t>We would use ETL to load the data from the spreadsheet to the database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4" name="Google Shape;230;p59"/>
          <p:cNvSpPr txBox="1"/>
          <p:nvPr>
            <p:ph type="title"/>
          </p:nvPr>
        </p:nvSpPr>
        <p:spPr>
          <a:xfrm>
            <a:off x="264945" y="870271"/>
            <a:ext cx="7242600" cy="1119900"/>
          </a:xfrm>
          <a:prstGeom prst="rect">
            <a:avLst/>
          </a:prstGeom>
        </p:spPr>
        <p:txBody>
          <a:bodyPr/>
          <a:lstStyle>
            <a:lvl1pPr defTabSz="758951">
              <a:defRPr sz="3320"/>
            </a:lvl1pPr>
          </a:lstStyle>
          <a:p>
            <a:pPr/>
            <a:r>
              <a:t>Data Architect Technical Requirement</a:t>
            </a:r>
          </a:p>
        </p:txBody>
      </p:sp>
      <p:sp>
        <p:nvSpPr>
          <p:cNvPr id="475" name="Google Shape;231;p59"/>
          <p:cNvSpPr txBox="1"/>
          <p:nvPr>
            <p:ph type="body" idx="1"/>
          </p:nvPr>
        </p:nvSpPr>
        <p:spPr>
          <a:xfrm>
            <a:off x="264950" y="2253724"/>
            <a:ext cx="7242600" cy="7731901"/>
          </a:xfrm>
          <a:prstGeom prst="rect">
            <a:avLst/>
          </a:prstGeom>
        </p:spPr>
        <p:txBody>
          <a:bodyPr/>
          <a:lstStyle/>
          <a:p>
            <a:pPr marL="434340" indent="-331787" defTabSz="868680">
              <a:buSzPts val="1800"/>
              <a:defRPr b="1" sz="1804">
                <a:latin typeface="Open Sans"/>
                <a:ea typeface="Open Sans"/>
                <a:cs typeface="Open Sans"/>
                <a:sym typeface="Open Sans"/>
              </a:defRPr>
            </a:pPr>
            <a:r>
              <a:t>Data governance (Ownership and User access)</a:t>
            </a:r>
          </a:p>
          <a:p>
            <a:pPr marL="0" indent="434340" defTabSz="868680">
              <a:lnSpc>
                <a:spcPct val="100000"/>
              </a:lnSpc>
              <a:spcBef>
                <a:spcPts val="1500"/>
              </a:spcBef>
              <a:buSzTx/>
              <a:buNone/>
              <a:defRPr b="1" sz="1615">
                <a:latin typeface="Open Sans"/>
                <a:ea typeface="Open Sans"/>
                <a:cs typeface="Open Sans"/>
                <a:sym typeface="Open Sans"/>
              </a:defRPr>
            </a:pPr>
            <a:r>
              <a:t>Ownership: </a:t>
            </a:r>
            <a:r>
              <a:rPr b="0">
                <a:latin typeface="Open Sans Light"/>
                <a:ea typeface="Open Sans Light"/>
                <a:cs typeface="Open Sans Light"/>
                <a:sym typeface="Open Sans Light"/>
              </a:rPr>
              <a:t>HR &amp; Management employees will own &amp; manage data</a:t>
            </a:r>
          </a:p>
          <a:p>
            <a:pPr marL="0" indent="434340" defTabSz="868680">
              <a:lnSpc>
                <a:spcPct val="100000"/>
              </a:lnSpc>
              <a:buSzTx/>
              <a:buNone/>
              <a:defRPr sz="2850"/>
            </a:pPr>
            <a:endParaRPr sz="1615"/>
          </a:p>
          <a:p>
            <a:pPr marL="0" indent="434340" defTabSz="868680">
              <a:lnSpc>
                <a:spcPct val="100000"/>
              </a:lnSpc>
              <a:buSzTx/>
              <a:buNone/>
              <a:defRPr b="1" sz="1615">
                <a:latin typeface="Open Sans"/>
                <a:ea typeface="Open Sans"/>
                <a:cs typeface="Open Sans"/>
                <a:sym typeface="Open Sans"/>
              </a:defRPr>
            </a:pPr>
            <a:r>
              <a:t>User Access: </a:t>
            </a:r>
            <a:r>
              <a:rPr b="0">
                <a:latin typeface="Open Sans Light"/>
                <a:ea typeface="Open Sans Light"/>
                <a:cs typeface="Open Sans Light"/>
                <a:sym typeface="Open Sans Light"/>
              </a:rPr>
              <a:t>All employees will have read access to the data except for salary info. Only HR &amp; Management employees will have read access for the salary info &amp; write access to the database.</a:t>
            </a:r>
          </a:p>
          <a:p>
            <a:pPr marL="0" indent="434340" defTabSz="868680">
              <a:lnSpc>
                <a:spcPct val="100000"/>
              </a:lnSpc>
              <a:buSzTx/>
              <a:buNone/>
              <a:defRPr sz="2850"/>
            </a:pPr>
            <a:endParaRPr sz="1615"/>
          </a:p>
          <a:p>
            <a:pPr marL="434340" indent="-331787" defTabSz="868680">
              <a:buSzPts val="1800"/>
              <a:defRPr b="1" sz="1804">
                <a:latin typeface="Open Sans"/>
                <a:ea typeface="Open Sans"/>
                <a:cs typeface="Open Sans"/>
                <a:sym typeface="Open Sans"/>
              </a:defRPr>
            </a:pPr>
            <a:r>
              <a:t>Scalability </a:t>
            </a:r>
          </a:p>
          <a:p>
            <a:pPr marL="0" indent="434340" defTabSz="868680">
              <a:spcBef>
                <a:spcPts val="1500"/>
              </a:spcBef>
              <a:buSzTx/>
              <a:buNone/>
              <a:defRPr sz="1804"/>
            </a:pPr>
            <a:r>
              <a:t>Since 90% of the users will be read-only, we would use replication to improve the read scalability of the database.</a:t>
            </a:r>
          </a:p>
          <a:p>
            <a:pPr marL="434340" indent="-331787" defTabSz="868680">
              <a:spcBef>
                <a:spcPts val="1500"/>
              </a:spcBef>
              <a:buSzPts val="1800"/>
              <a:defRPr b="1" sz="1804">
                <a:latin typeface="Open Sans"/>
                <a:ea typeface="Open Sans"/>
                <a:cs typeface="Open Sans"/>
                <a:sym typeface="Open Sans"/>
              </a:defRPr>
            </a:pPr>
            <a:r>
              <a:t>Flexibility</a:t>
            </a:r>
          </a:p>
          <a:p>
            <a:pPr marL="0" indent="434340" defTabSz="868680">
              <a:spcBef>
                <a:spcPts val="1500"/>
              </a:spcBef>
              <a:buSzTx/>
              <a:buNone/>
              <a:defRPr sz="1804"/>
            </a:pPr>
            <a:r>
              <a:t>For integration with the payroll department’s system, we could use a Direct Feed if they have a compatible database</a:t>
            </a:r>
          </a:p>
          <a:p>
            <a:pPr marL="434340" indent="-331787" defTabSz="868680">
              <a:spcBef>
                <a:spcPts val="1500"/>
              </a:spcBef>
              <a:buSzPts val="1800"/>
              <a:defRPr b="1" sz="1804">
                <a:latin typeface="Open Sans"/>
                <a:ea typeface="Open Sans"/>
                <a:cs typeface="Open Sans"/>
                <a:sym typeface="Open Sans"/>
              </a:defRPr>
            </a:pPr>
            <a:r>
              <a:t>Storage &amp; retention</a:t>
            </a:r>
          </a:p>
          <a:p>
            <a:pPr marL="0" indent="434340" defTabSz="868680">
              <a:lnSpc>
                <a:spcPct val="100000"/>
              </a:lnSpc>
              <a:spcBef>
                <a:spcPts val="1500"/>
              </a:spcBef>
              <a:buSzTx/>
              <a:buNone/>
              <a:defRPr b="1" sz="1615">
                <a:latin typeface="Open Sans"/>
                <a:ea typeface="Open Sans"/>
                <a:cs typeface="Open Sans"/>
                <a:sym typeface="Open Sans"/>
              </a:defRPr>
            </a:pPr>
            <a:r>
              <a:t>Storage (disk or in-memory): </a:t>
            </a:r>
            <a:r>
              <a:rPr b="0">
                <a:latin typeface="Open Sans Light"/>
                <a:ea typeface="Open Sans Light"/>
                <a:cs typeface="Open Sans Light"/>
                <a:sym typeface="Open Sans Light"/>
              </a:rPr>
              <a:t>standard partition on disk</a:t>
            </a:r>
          </a:p>
          <a:p>
            <a:pPr marL="0" indent="434340" defTabSz="868680">
              <a:lnSpc>
                <a:spcPct val="100000"/>
              </a:lnSpc>
              <a:buSzTx/>
              <a:buNone/>
              <a:defRPr sz="2850"/>
            </a:pPr>
            <a:endParaRPr sz="1615"/>
          </a:p>
          <a:p>
            <a:pPr marL="0" indent="434340" defTabSz="868680">
              <a:lnSpc>
                <a:spcPct val="100000"/>
              </a:lnSpc>
              <a:buSzTx/>
              <a:buNone/>
              <a:defRPr b="1" sz="1615">
                <a:latin typeface="Open Sans"/>
                <a:ea typeface="Open Sans"/>
                <a:cs typeface="Open Sans"/>
                <a:sym typeface="Open Sans"/>
              </a:defRPr>
            </a:pPr>
            <a:r>
              <a:t>Retention: </a:t>
            </a:r>
            <a:r>
              <a:rPr b="0">
                <a:latin typeface="Open Sans Light"/>
                <a:ea typeface="Open Sans Light"/>
                <a:cs typeface="Open Sans Light"/>
                <a:sym typeface="Open Sans Light"/>
              </a:rPr>
              <a:t>for 7 years</a:t>
            </a:r>
          </a:p>
          <a:p>
            <a:pPr marL="0" indent="434340" defTabSz="868680">
              <a:lnSpc>
                <a:spcPct val="100000"/>
              </a:lnSpc>
              <a:buSzTx/>
              <a:buNone/>
              <a:defRPr sz="2850"/>
            </a:pPr>
            <a:endParaRPr sz="1615"/>
          </a:p>
          <a:p>
            <a:pPr marL="0" indent="434340" defTabSz="868680">
              <a:lnSpc>
                <a:spcPct val="100000"/>
              </a:lnSpc>
              <a:buSzTx/>
              <a:buNone/>
              <a:defRPr sz="2850"/>
            </a:pPr>
            <a:endParaRPr sz="1615"/>
          </a:p>
          <a:p>
            <a:pPr marL="434340" indent="-331787" defTabSz="868680">
              <a:buSzPts val="1800"/>
              <a:defRPr b="1" sz="1804">
                <a:latin typeface="Open Sans"/>
                <a:ea typeface="Open Sans"/>
                <a:cs typeface="Open Sans"/>
                <a:sym typeface="Open Sans"/>
              </a:defRPr>
            </a:pPr>
            <a:r>
              <a:t>Backup</a:t>
            </a:r>
          </a:p>
          <a:p>
            <a:pPr marL="0" indent="434340" defTabSz="868680">
              <a:spcBef>
                <a:spcPts val="1500"/>
              </a:spcBef>
              <a:buSzTx/>
              <a:buNone/>
              <a:defRPr sz="1615"/>
            </a:pPr>
            <a:r>
              <a:t>Since this is business-critical data, we want Critical backup where a full backup is taken 1x per week &amp; incremental backup is taken daily</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2B4E5"/>
        </a:solidFill>
      </p:bgPr>
    </p:bg>
    <p:spTree>
      <p:nvGrpSpPr>
        <p:cNvPr id="1" name=""/>
        <p:cNvGrpSpPr/>
        <p:nvPr/>
      </p:nvGrpSpPr>
      <p:grpSpPr>
        <a:xfrm>
          <a:off x="0" y="0"/>
          <a:ext cx="0" cy="0"/>
          <a:chOff x="0" y="0"/>
          <a:chExt cx="0" cy="0"/>
        </a:xfrm>
      </p:grpSpPr>
      <p:sp>
        <p:nvSpPr>
          <p:cNvPr id="477" name="Google Shape;236;p60"/>
          <p:cNvSpPr txBox="1"/>
          <p:nvPr/>
        </p:nvSpPr>
        <p:spPr>
          <a:xfrm>
            <a:off x="1807121" y="4003549"/>
            <a:ext cx="4158001" cy="1882351"/>
          </a:xfrm>
          <a:prstGeom prst="rect">
            <a:avLst/>
          </a:prstGeom>
          <a:ln w="12700">
            <a:miter lim="400000"/>
          </a:ln>
          <a:extLst>
            <a:ext uri="{C572A759-6A51-4108-AA02-DFA0A04FC94B}">
              <ma14:wrappingTextBoxFlag xmlns:ma14="http://schemas.microsoft.com/office/mac/drawingml/2011/main" val="1"/>
            </a:ext>
          </a:extLst>
        </p:spPr>
        <p:txBody>
          <a:bodyPr lIns="26775" tIns="26775" rIns="26775" bIns="26775">
            <a:spAutoFit/>
          </a:bodyPr>
          <a:lstStyle/>
          <a:p>
            <a:pPr algn="ctr">
              <a:lnSpc>
                <a:spcPct val="150000"/>
              </a:lnSpc>
              <a:defRPr b="1" sz="3000">
                <a:solidFill>
                  <a:srgbClr val="FFFFFF"/>
                </a:solidFill>
                <a:latin typeface="Open Sans"/>
                <a:ea typeface="Open Sans"/>
                <a:cs typeface="Open Sans"/>
                <a:sym typeface="Open Sans"/>
              </a:defRPr>
            </a:pPr>
            <a:r>
              <a:t>Step 2</a:t>
            </a:r>
          </a:p>
          <a:p>
            <a:pPr algn="ctr">
              <a:lnSpc>
                <a:spcPct val="150000"/>
              </a:lnSpc>
              <a:defRPr sz="3000">
                <a:solidFill>
                  <a:srgbClr val="FFFFFF"/>
                </a:solidFill>
                <a:latin typeface="Open Sans"/>
                <a:ea typeface="Open Sans"/>
                <a:cs typeface="Open Sans"/>
                <a:sym typeface="Open Sans"/>
              </a:defRPr>
            </a:pPr>
            <a:r>
              <a:t>Relational Database Design</a:t>
            </a:r>
          </a:p>
        </p:txBody>
      </p:sp>
      <p:sp>
        <p:nvSpPr>
          <p:cNvPr id="478" name="Google Shape;237;p60"/>
          <p:cNvSpPr/>
          <p:nvPr/>
        </p:nvSpPr>
        <p:spPr>
          <a:xfrm>
            <a:off x="3582591" y="3663029"/>
            <a:ext cx="607201" cy="74401"/>
          </a:xfrm>
          <a:prstGeom prst="rect">
            <a:avLst/>
          </a:prstGeom>
          <a:solidFill>
            <a:srgbClr val="FFFFFF"/>
          </a:solidFill>
          <a:ln w="12700">
            <a:miter lim="400000"/>
          </a:ln>
        </p:spPr>
        <p:txBody>
          <a:bodyPr lIns="45719" rIns="45719" anchor="ctr"/>
          <a:lstStyle/>
          <a:p>
            <a:pPr algn="ctr">
              <a:defRPr sz="1200">
                <a:solidFill>
                  <a:srgbClr val="02B4E5"/>
                </a:solidFill>
                <a:latin typeface="Helvetica Neue"/>
                <a:ea typeface="Helvetica Neue"/>
                <a:cs typeface="Helvetica Neue"/>
                <a:sym typeface="Helvetica Neue"/>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