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70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BA61E-1E1C-4710-E892-99B6CA044B46}" v="1278" dt="2021-11-18T16:52:36.683"/>
    <p1510:client id="{2064D3EE-4459-E347-CEFB-9E5E162B278A}" v="22" dt="2021-11-18T19:31:58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6291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C9F9E-2DF4-4239-9CAA-B26A7B10E2D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F416B4-2D47-4EF9-BB21-7CD92FD17782}">
      <dgm:prSet/>
      <dgm:spPr/>
      <dgm:t>
        <a:bodyPr/>
        <a:lstStyle/>
        <a:p>
          <a:r>
            <a:rPr lang="en-US" dirty="0"/>
            <a:t>simple algorithms </a:t>
          </a:r>
        </a:p>
      </dgm:t>
    </dgm:pt>
    <dgm:pt modelId="{B4D1EA5E-D5BC-4382-912D-09524229D648}" type="parTrans" cxnId="{BEBFFE5E-831B-49EE-B61A-8D6390BB1A4B}">
      <dgm:prSet/>
      <dgm:spPr/>
      <dgm:t>
        <a:bodyPr/>
        <a:lstStyle/>
        <a:p>
          <a:endParaRPr lang="en-US"/>
        </a:p>
      </dgm:t>
    </dgm:pt>
    <dgm:pt modelId="{AA68158A-33F0-40BE-8070-489F6216A2B5}" type="sibTrans" cxnId="{BEBFFE5E-831B-49EE-B61A-8D6390BB1A4B}">
      <dgm:prSet/>
      <dgm:spPr/>
      <dgm:t>
        <a:bodyPr/>
        <a:lstStyle/>
        <a:p>
          <a:endParaRPr lang="en-US"/>
        </a:p>
      </dgm:t>
    </dgm:pt>
    <dgm:pt modelId="{9498B5F9-3885-45CF-95CB-F9A1652F38AF}">
      <dgm:prSet/>
      <dgm:spPr/>
      <dgm:t>
        <a:bodyPr/>
        <a:lstStyle/>
        <a:p>
          <a:r>
            <a:rPr lang="en-US" dirty="0"/>
            <a:t>default algorithms</a:t>
          </a:r>
        </a:p>
      </dgm:t>
    </dgm:pt>
    <dgm:pt modelId="{527DB7B7-6578-4F26-B455-0B1CB5353849}" type="parTrans" cxnId="{0E368E8D-474C-43E9-9240-A48C46FEEA0F}">
      <dgm:prSet/>
      <dgm:spPr/>
      <dgm:t>
        <a:bodyPr/>
        <a:lstStyle/>
        <a:p>
          <a:endParaRPr lang="en-US"/>
        </a:p>
      </dgm:t>
    </dgm:pt>
    <dgm:pt modelId="{13AF81FC-5647-43B6-91A6-BAA688EAD47F}" type="sibTrans" cxnId="{0E368E8D-474C-43E9-9240-A48C46FEEA0F}">
      <dgm:prSet/>
      <dgm:spPr/>
      <dgm:t>
        <a:bodyPr/>
        <a:lstStyle/>
        <a:p>
          <a:endParaRPr lang="en-US"/>
        </a:p>
      </dgm:t>
    </dgm:pt>
    <dgm:pt modelId="{7C64A861-016B-42AE-A892-E0B01946CFEB}">
      <dgm:prSet/>
      <dgm:spPr/>
      <dgm:t>
        <a:bodyPr/>
        <a:lstStyle/>
        <a:p>
          <a:r>
            <a:rPr lang="en-US" dirty="0"/>
            <a:t>not_so_random </a:t>
          </a:r>
        </a:p>
      </dgm:t>
    </dgm:pt>
    <dgm:pt modelId="{89BF9EF1-6DAA-4666-B4D3-604D66272ED7}" type="parTrans" cxnId="{30428FCD-EF7A-4072-8402-1C7EE4D494E6}">
      <dgm:prSet/>
      <dgm:spPr/>
      <dgm:t>
        <a:bodyPr/>
        <a:lstStyle/>
        <a:p>
          <a:endParaRPr lang="en-US"/>
        </a:p>
      </dgm:t>
    </dgm:pt>
    <dgm:pt modelId="{7C7CF485-4735-4A71-A502-D01F4C3D5CE5}" type="sibTrans" cxnId="{30428FCD-EF7A-4072-8402-1C7EE4D494E6}">
      <dgm:prSet/>
      <dgm:spPr/>
      <dgm:t>
        <a:bodyPr/>
        <a:lstStyle/>
        <a:p>
          <a:endParaRPr lang="en-US"/>
        </a:p>
      </dgm:t>
    </dgm:pt>
    <dgm:pt modelId="{2916CB28-A4FA-4101-B1B5-0F76AABE7208}">
      <dgm:prSet/>
      <dgm:spPr/>
      <dgm:t>
        <a:bodyPr/>
        <a:lstStyle/>
        <a:p>
          <a:r>
            <a:rPr lang="en-US" dirty="0"/>
            <a:t>golden_features </a:t>
          </a:r>
        </a:p>
      </dgm:t>
    </dgm:pt>
    <dgm:pt modelId="{E2B0D5F8-3610-487B-A730-F2A476AE43A6}" type="parTrans" cxnId="{0E6663E5-0C33-4A9D-B849-3DCF3F2F48BA}">
      <dgm:prSet/>
      <dgm:spPr/>
      <dgm:t>
        <a:bodyPr/>
        <a:lstStyle/>
        <a:p>
          <a:endParaRPr lang="en-US"/>
        </a:p>
      </dgm:t>
    </dgm:pt>
    <dgm:pt modelId="{818EFC31-1BC3-4DA8-84FD-FB784D6B3421}" type="sibTrans" cxnId="{0E6663E5-0C33-4A9D-B849-3DCF3F2F48BA}">
      <dgm:prSet/>
      <dgm:spPr/>
      <dgm:t>
        <a:bodyPr/>
        <a:lstStyle/>
        <a:p>
          <a:endParaRPr lang="en-US"/>
        </a:p>
      </dgm:t>
    </dgm:pt>
    <dgm:pt modelId="{9FDE9ACB-27D1-4908-B3B5-2930A82374A9}">
      <dgm:prSet/>
      <dgm:spPr/>
      <dgm:t>
        <a:bodyPr/>
        <a:lstStyle/>
        <a:p>
          <a:r>
            <a:rPr lang="en-US" dirty="0"/>
            <a:t>insert_random_feature</a:t>
          </a:r>
        </a:p>
      </dgm:t>
    </dgm:pt>
    <dgm:pt modelId="{C19C8E9B-4E3B-4390-9811-93046A58487D}" type="parTrans" cxnId="{33CE5238-4936-4BE5-81FA-446312A89072}">
      <dgm:prSet/>
      <dgm:spPr/>
      <dgm:t>
        <a:bodyPr/>
        <a:lstStyle/>
        <a:p>
          <a:endParaRPr lang="en-US"/>
        </a:p>
      </dgm:t>
    </dgm:pt>
    <dgm:pt modelId="{D0ACE5A1-47E2-45D5-A6B9-9E163B5BBB7E}" type="sibTrans" cxnId="{33CE5238-4936-4BE5-81FA-446312A89072}">
      <dgm:prSet/>
      <dgm:spPr/>
      <dgm:t>
        <a:bodyPr/>
        <a:lstStyle/>
        <a:p>
          <a:endParaRPr lang="en-US"/>
        </a:p>
      </dgm:t>
    </dgm:pt>
    <dgm:pt modelId="{4683465B-20F9-4564-8188-8E226AF53FDA}">
      <dgm:prSet/>
      <dgm:spPr/>
      <dgm:t>
        <a:bodyPr/>
        <a:lstStyle/>
        <a:p>
          <a:r>
            <a:rPr lang="en-US" dirty="0"/>
            <a:t>features_selection</a:t>
          </a:r>
        </a:p>
      </dgm:t>
    </dgm:pt>
    <dgm:pt modelId="{67F16361-B021-4D7E-A87B-873F1691C425}" type="parTrans" cxnId="{EC51FAEA-BDBE-4F77-B1C9-33B04F724266}">
      <dgm:prSet/>
      <dgm:spPr/>
      <dgm:t>
        <a:bodyPr/>
        <a:lstStyle/>
        <a:p>
          <a:endParaRPr lang="en-US"/>
        </a:p>
      </dgm:t>
    </dgm:pt>
    <dgm:pt modelId="{98A36849-1FFD-4926-93D5-44C856A538ED}" type="sibTrans" cxnId="{EC51FAEA-BDBE-4F77-B1C9-33B04F724266}">
      <dgm:prSet/>
      <dgm:spPr/>
      <dgm:t>
        <a:bodyPr/>
        <a:lstStyle/>
        <a:p>
          <a:endParaRPr lang="en-US"/>
        </a:p>
      </dgm:t>
    </dgm:pt>
    <dgm:pt modelId="{81F35106-F305-4311-A28A-400398512C94}">
      <dgm:prSet/>
      <dgm:spPr/>
      <dgm:t>
        <a:bodyPr/>
        <a:lstStyle/>
        <a:p>
          <a:r>
            <a:rPr lang="en-US" dirty="0"/>
            <a:t>hill_climbing</a:t>
          </a:r>
        </a:p>
      </dgm:t>
    </dgm:pt>
    <dgm:pt modelId="{BA7AF752-74A3-4062-B13C-830363497E26}" type="parTrans" cxnId="{E3FD08FC-80F1-4519-B793-54867CD6BA75}">
      <dgm:prSet/>
      <dgm:spPr/>
      <dgm:t>
        <a:bodyPr/>
        <a:lstStyle/>
        <a:p>
          <a:endParaRPr lang="en-US"/>
        </a:p>
      </dgm:t>
    </dgm:pt>
    <dgm:pt modelId="{1B3E8F98-1A6F-476D-AABF-81337E187130}" type="sibTrans" cxnId="{E3FD08FC-80F1-4519-B793-54867CD6BA75}">
      <dgm:prSet/>
      <dgm:spPr/>
      <dgm:t>
        <a:bodyPr/>
        <a:lstStyle/>
        <a:p>
          <a:endParaRPr lang="en-US"/>
        </a:p>
      </dgm:t>
    </dgm:pt>
    <dgm:pt modelId="{93448FEC-AE33-48FC-8B6E-1A8E162ABC07}">
      <dgm:prSet/>
      <dgm:spPr/>
      <dgm:t>
        <a:bodyPr/>
        <a:lstStyle/>
        <a:p>
          <a:r>
            <a:rPr lang="en-US" dirty="0"/>
            <a:t>ensemble</a:t>
          </a:r>
        </a:p>
      </dgm:t>
    </dgm:pt>
    <dgm:pt modelId="{3512889B-E4D3-4B3A-B11A-5E7F2E4A2408}" type="parTrans" cxnId="{04E48C66-6266-4D65-96E3-11C85A56707F}">
      <dgm:prSet/>
      <dgm:spPr/>
      <dgm:t>
        <a:bodyPr/>
        <a:lstStyle/>
        <a:p>
          <a:endParaRPr lang="en-US"/>
        </a:p>
      </dgm:t>
    </dgm:pt>
    <dgm:pt modelId="{6BF53A87-1D9B-44E4-B4B6-0150016B1076}" type="sibTrans" cxnId="{04E48C66-6266-4D65-96E3-11C85A56707F}">
      <dgm:prSet/>
      <dgm:spPr/>
      <dgm:t>
        <a:bodyPr/>
        <a:lstStyle/>
        <a:p>
          <a:endParaRPr lang="en-US"/>
        </a:p>
      </dgm:t>
    </dgm:pt>
    <dgm:pt modelId="{142C07DD-82DB-4F3A-BE50-E63E49D3428E}">
      <dgm:prSet/>
      <dgm:spPr/>
      <dgm:t>
        <a:bodyPr/>
        <a:lstStyle/>
        <a:p>
          <a:r>
            <a:rPr lang="en-US" dirty="0"/>
            <a:t>stack</a:t>
          </a:r>
        </a:p>
      </dgm:t>
    </dgm:pt>
    <dgm:pt modelId="{B62518B7-8038-4E37-8592-A5ABFD917155}" type="parTrans" cxnId="{A98EB895-A1DC-44B7-9DCC-2EB98B214FE1}">
      <dgm:prSet/>
      <dgm:spPr/>
      <dgm:t>
        <a:bodyPr/>
        <a:lstStyle/>
        <a:p>
          <a:endParaRPr lang="en-US"/>
        </a:p>
      </dgm:t>
    </dgm:pt>
    <dgm:pt modelId="{C1C4D9B9-F7E8-4C53-9887-6B3CB8BBFF74}" type="sibTrans" cxnId="{A98EB895-A1DC-44B7-9DCC-2EB98B214FE1}">
      <dgm:prSet/>
      <dgm:spPr/>
      <dgm:t>
        <a:bodyPr/>
        <a:lstStyle/>
        <a:p>
          <a:endParaRPr lang="en-US"/>
        </a:p>
      </dgm:t>
    </dgm:pt>
    <dgm:pt modelId="{3ADCECDF-3841-4F69-B68E-1BFA14DE338A}">
      <dgm:prSet/>
      <dgm:spPr/>
      <dgm:t>
        <a:bodyPr/>
        <a:lstStyle/>
        <a:p>
          <a:r>
            <a:rPr lang="en-US" dirty="0"/>
            <a:t>ensemble_stacked</a:t>
          </a:r>
        </a:p>
      </dgm:t>
    </dgm:pt>
    <dgm:pt modelId="{C5567CDF-82DE-4AA7-9371-071E094AEBE1}" type="parTrans" cxnId="{CFDA580C-28D9-4A47-85C8-86D6D291C8BC}">
      <dgm:prSet/>
      <dgm:spPr/>
      <dgm:t>
        <a:bodyPr/>
        <a:lstStyle/>
        <a:p>
          <a:endParaRPr lang="en-US"/>
        </a:p>
      </dgm:t>
    </dgm:pt>
    <dgm:pt modelId="{FD881FF2-4DE0-42BE-96D1-5A667A69A4C7}" type="sibTrans" cxnId="{CFDA580C-28D9-4A47-85C8-86D6D291C8BC}">
      <dgm:prSet/>
      <dgm:spPr/>
      <dgm:t>
        <a:bodyPr/>
        <a:lstStyle/>
        <a:p>
          <a:endParaRPr lang="en-US"/>
        </a:p>
      </dgm:t>
    </dgm:pt>
    <dgm:pt modelId="{EEFD18F5-BC78-4714-BB49-37EB20FDC67C}" type="pres">
      <dgm:prSet presAssocID="{FD4C9F9E-2DF4-4239-9CAA-B26A7B10E2DD}" presName="diagram" presStyleCnt="0">
        <dgm:presLayoutVars>
          <dgm:dir/>
          <dgm:resizeHandles val="exact"/>
        </dgm:presLayoutVars>
      </dgm:prSet>
      <dgm:spPr/>
    </dgm:pt>
    <dgm:pt modelId="{1ABFBF22-10FF-41F4-95FD-90B2880334BC}" type="pres">
      <dgm:prSet presAssocID="{01F416B4-2D47-4EF9-BB21-7CD92FD17782}" presName="node" presStyleLbl="node1" presStyleIdx="0" presStyleCnt="10">
        <dgm:presLayoutVars>
          <dgm:bulletEnabled val="1"/>
        </dgm:presLayoutVars>
      </dgm:prSet>
      <dgm:spPr/>
    </dgm:pt>
    <dgm:pt modelId="{CC5C9B40-50E5-4F6F-832B-C18E66EB1863}" type="pres">
      <dgm:prSet presAssocID="{AA68158A-33F0-40BE-8070-489F6216A2B5}" presName="sibTrans" presStyleCnt="0"/>
      <dgm:spPr/>
    </dgm:pt>
    <dgm:pt modelId="{462E0A29-90FC-46A8-BABE-7075E59BA504}" type="pres">
      <dgm:prSet presAssocID="{9498B5F9-3885-45CF-95CB-F9A1652F38AF}" presName="node" presStyleLbl="node1" presStyleIdx="1" presStyleCnt="10">
        <dgm:presLayoutVars>
          <dgm:bulletEnabled val="1"/>
        </dgm:presLayoutVars>
      </dgm:prSet>
      <dgm:spPr/>
    </dgm:pt>
    <dgm:pt modelId="{C9C234D8-B71E-4DAF-AAE2-08C5639C1551}" type="pres">
      <dgm:prSet presAssocID="{13AF81FC-5647-43B6-91A6-BAA688EAD47F}" presName="sibTrans" presStyleCnt="0"/>
      <dgm:spPr/>
    </dgm:pt>
    <dgm:pt modelId="{EB0DE6BE-E434-4499-B93D-63D746B0C50D}" type="pres">
      <dgm:prSet presAssocID="{7C64A861-016B-42AE-A892-E0B01946CFEB}" presName="node" presStyleLbl="node1" presStyleIdx="2" presStyleCnt="10">
        <dgm:presLayoutVars>
          <dgm:bulletEnabled val="1"/>
        </dgm:presLayoutVars>
      </dgm:prSet>
      <dgm:spPr/>
    </dgm:pt>
    <dgm:pt modelId="{C27C8894-0151-4430-B7B7-48DE076791EF}" type="pres">
      <dgm:prSet presAssocID="{7C7CF485-4735-4A71-A502-D01F4C3D5CE5}" presName="sibTrans" presStyleCnt="0"/>
      <dgm:spPr/>
    </dgm:pt>
    <dgm:pt modelId="{3176BDFB-3695-4B64-9C56-54BF45EF963C}" type="pres">
      <dgm:prSet presAssocID="{2916CB28-A4FA-4101-B1B5-0F76AABE7208}" presName="node" presStyleLbl="node1" presStyleIdx="3" presStyleCnt="10">
        <dgm:presLayoutVars>
          <dgm:bulletEnabled val="1"/>
        </dgm:presLayoutVars>
      </dgm:prSet>
      <dgm:spPr/>
    </dgm:pt>
    <dgm:pt modelId="{946AC698-24FB-407C-9012-AB8FC1F6F5B3}" type="pres">
      <dgm:prSet presAssocID="{818EFC31-1BC3-4DA8-84FD-FB784D6B3421}" presName="sibTrans" presStyleCnt="0"/>
      <dgm:spPr/>
    </dgm:pt>
    <dgm:pt modelId="{2633F282-863D-4431-8798-72F4FA803768}" type="pres">
      <dgm:prSet presAssocID="{9FDE9ACB-27D1-4908-B3B5-2930A82374A9}" presName="node" presStyleLbl="node1" presStyleIdx="4" presStyleCnt="10">
        <dgm:presLayoutVars>
          <dgm:bulletEnabled val="1"/>
        </dgm:presLayoutVars>
      </dgm:prSet>
      <dgm:spPr/>
    </dgm:pt>
    <dgm:pt modelId="{246D1E34-9388-4E7D-B102-831449FD1760}" type="pres">
      <dgm:prSet presAssocID="{D0ACE5A1-47E2-45D5-A6B9-9E163B5BBB7E}" presName="sibTrans" presStyleCnt="0"/>
      <dgm:spPr/>
    </dgm:pt>
    <dgm:pt modelId="{2206BF63-E8CD-4B6C-BB66-B24444638C9A}" type="pres">
      <dgm:prSet presAssocID="{4683465B-20F9-4564-8188-8E226AF53FDA}" presName="node" presStyleLbl="node1" presStyleIdx="5" presStyleCnt="10">
        <dgm:presLayoutVars>
          <dgm:bulletEnabled val="1"/>
        </dgm:presLayoutVars>
      </dgm:prSet>
      <dgm:spPr/>
    </dgm:pt>
    <dgm:pt modelId="{2D431432-4400-44E8-9CE8-C71886A7E75B}" type="pres">
      <dgm:prSet presAssocID="{98A36849-1FFD-4926-93D5-44C856A538ED}" presName="sibTrans" presStyleCnt="0"/>
      <dgm:spPr/>
    </dgm:pt>
    <dgm:pt modelId="{CB51EB89-233A-4E9D-A87C-A6A6E31439A1}" type="pres">
      <dgm:prSet presAssocID="{81F35106-F305-4311-A28A-400398512C94}" presName="node" presStyleLbl="node1" presStyleIdx="6" presStyleCnt="10">
        <dgm:presLayoutVars>
          <dgm:bulletEnabled val="1"/>
        </dgm:presLayoutVars>
      </dgm:prSet>
      <dgm:spPr/>
    </dgm:pt>
    <dgm:pt modelId="{EDA0DBFE-7C27-42BF-BC41-75D27E3A6160}" type="pres">
      <dgm:prSet presAssocID="{1B3E8F98-1A6F-476D-AABF-81337E187130}" presName="sibTrans" presStyleCnt="0"/>
      <dgm:spPr/>
    </dgm:pt>
    <dgm:pt modelId="{B63E3FCE-A253-4D33-9531-8B1CE3B90810}" type="pres">
      <dgm:prSet presAssocID="{93448FEC-AE33-48FC-8B6E-1A8E162ABC07}" presName="node" presStyleLbl="node1" presStyleIdx="7" presStyleCnt="10">
        <dgm:presLayoutVars>
          <dgm:bulletEnabled val="1"/>
        </dgm:presLayoutVars>
      </dgm:prSet>
      <dgm:spPr/>
    </dgm:pt>
    <dgm:pt modelId="{7915E524-33BE-42DE-BDC1-6B735E70AC7D}" type="pres">
      <dgm:prSet presAssocID="{6BF53A87-1D9B-44E4-B4B6-0150016B1076}" presName="sibTrans" presStyleCnt="0"/>
      <dgm:spPr/>
    </dgm:pt>
    <dgm:pt modelId="{041D9EDE-3BDF-43AC-B52B-8110199C47B6}" type="pres">
      <dgm:prSet presAssocID="{142C07DD-82DB-4F3A-BE50-E63E49D3428E}" presName="node" presStyleLbl="node1" presStyleIdx="8" presStyleCnt="10">
        <dgm:presLayoutVars>
          <dgm:bulletEnabled val="1"/>
        </dgm:presLayoutVars>
      </dgm:prSet>
      <dgm:spPr/>
    </dgm:pt>
    <dgm:pt modelId="{BA39E6A9-2CC1-4C1F-A211-48F4C71575B2}" type="pres">
      <dgm:prSet presAssocID="{C1C4D9B9-F7E8-4C53-9887-6B3CB8BBFF74}" presName="sibTrans" presStyleCnt="0"/>
      <dgm:spPr/>
    </dgm:pt>
    <dgm:pt modelId="{FA999B5F-6D67-4EA0-8D3A-99EC2D2C7D15}" type="pres">
      <dgm:prSet presAssocID="{3ADCECDF-3841-4F69-B68E-1BFA14DE338A}" presName="node" presStyleLbl="node1" presStyleIdx="9" presStyleCnt="10">
        <dgm:presLayoutVars>
          <dgm:bulletEnabled val="1"/>
        </dgm:presLayoutVars>
      </dgm:prSet>
      <dgm:spPr/>
    </dgm:pt>
  </dgm:ptLst>
  <dgm:cxnLst>
    <dgm:cxn modelId="{CFDA580C-28D9-4A47-85C8-86D6D291C8BC}" srcId="{FD4C9F9E-2DF4-4239-9CAA-B26A7B10E2DD}" destId="{3ADCECDF-3841-4F69-B68E-1BFA14DE338A}" srcOrd="9" destOrd="0" parTransId="{C5567CDF-82DE-4AA7-9371-071E094AEBE1}" sibTransId="{FD881FF2-4DE0-42BE-96D1-5A667A69A4C7}"/>
    <dgm:cxn modelId="{8EF9A512-0C3B-41B3-B12D-C4A774D58995}" type="presOf" srcId="{FD4C9F9E-2DF4-4239-9CAA-B26A7B10E2DD}" destId="{EEFD18F5-BC78-4714-BB49-37EB20FDC67C}" srcOrd="0" destOrd="0" presId="urn:microsoft.com/office/officeart/2005/8/layout/default"/>
    <dgm:cxn modelId="{33CE5238-4936-4BE5-81FA-446312A89072}" srcId="{FD4C9F9E-2DF4-4239-9CAA-B26A7B10E2DD}" destId="{9FDE9ACB-27D1-4908-B3B5-2930A82374A9}" srcOrd="4" destOrd="0" parTransId="{C19C8E9B-4E3B-4390-9811-93046A58487D}" sibTransId="{D0ACE5A1-47E2-45D5-A6B9-9E163B5BBB7E}"/>
    <dgm:cxn modelId="{E57DD93E-237B-4474-BA90-99469B787FC1}" type="presOf" srcId="{2916CB28-A4FA-4101-B1B5-0F76AABE7208}" destId="{3176BDFB-3695-4B64-9C56-54BF45EF963C}" srcOrd="0" destOrd="0" presId="urn:microsoft.com/office/officeart/2005/8/layout/default"/>
    <dgm:cxn modelId="{EE9A173F-FA8F-4F12-8DB1-FB50A1BC7A2A}" type="presOf" srcId="{3ADCECDF-3841-4F69-B68E-1BFA14DE338A}" destId="{FA999B5F-6D67-4EA0-8D3A-99EC2D2C7D15}" srcOrd="0" destOrd="0" presId="urn:microsoft.com/office/officeart/2005/8/layout/default"/>
    <dgm:cxn modelId="{BEBFFE5E-831B-49EE-B61A-8D6390BB1A4B}" srcId="{FD4C9F9E-2DF4-4239-9CAA-B26A7B10E2DD}" destId="{01F416B4-2D47-4EF9-BB21-7CD92FD17782}" srcOrd="0" destOrd="0" parTransId="{B4D1EA5E-D5BC-4382-912D-09524229D648}" sibTransId="{AA68158A-33F0-40BE-8070-489F6216A2B5}"/>
    <dgm:cxn modelId="{70A5E343-C8AB-4623-80B1-3F59309C5398}" type="presOf" srcId="{142C07DD-82DB-4F3A-BE50-E63E49D3428E}" destId="{041D9EDE-3BDF-43AC-B52B-8110199C47B6}" srcOrd="0" destOrd="0" presId="urn:microsoft.com/office/officeart/2005/8/layout/default"/>
    <dgm:cxn modelId="{1E5E0A65-07D8-422A-8BE4-437E3C2E91AA}" type="presOf" srcId="{93448FEC-AE33-48FC-8B6E-1A8E162ABC07}" destId="{B63E3FCE-A253-4D33-9531-8B1CE3B90810}" srcOrd="0" destOrd="0" presId="urn:microsoft.com/office/officeart/2005/8/layout/default"/>
    <dgm:cxn modelId="{04E48C66-6266-4D65-96E3-11C85A56707F}" srcId="{FD4C9F9E-2DF4-4239-9CAA-B26A7B10E2DD}" destId="{93448FEC-AE33-48FC-8B6E-1A8E162ABC07}" srcOrd="7" destOrd="0" parTransId="{3512889B-E4D3-4B3A-B11A-5E7F2E4A2408}" sibTransId="{6BF53A87-1D9B-44E4-B4B6-0150016B1076}"/>
    <dgm:cxn modelId="{A0AB936A-59ED-457B-927E-0E5B1B08D215}" type="presOf" srcId="{01F416B4-2D47-4EF9-BB21-7CD92FD17782}" destId="{1ABFBF22-10FF-41F4-95FD-90B2880334BC}" srcOrd="0" destOrd="0" presId="urn:microsoft.com/office/officeart/2005/8/layout/default"/>
    <dgm:cxn modelId="{0E368E8D-474C-43E9-9240-A48C46FEEA0F}" srcId="{FD4C9F9E-2DF4-4239-9CAA-B26A7B10E2DD}" destId="{9498B5F9-3885-45CF-95CB-F9A1652F38AF}" srcOrd="1" destOrd="0" parTransId="{527DB7B7-6578-4F26-B455-0B1CB5353849}" sibTransId="{13AF81FC-5647-43B6-91A6-BAA688EAD47F}"/>
    <dgm:cxn modelId="{A98EB895-A1DC-44B7-9DCC-2EB98B214FE1}" srcId="{FD4C9F9E-2DF4-4239-9CAA-B26A7B10E2DD}" destId="{142C07DD-82DB-4F3A-BE50-E63E49D3428E}" srcOrd="8" destOrd="0" parTransId="{B62518B7-8038-4E37-8592-A5ABFD917155}" sibTransId="{C1C4D9B9-F7E8-4C53-9887-6B3CB8BBFF74}"/>
    <dgm:cxn modelId="{FF0BA896-AF02-4801-AC42-AA4AC7AC00CA}" type="presOf" srcId="{81F35106-F305-4311-A28A-400398512C94}" destId="{CB51EB89-233A-4E9D-A87C-A6A6E31439A1}" srcOrd="0" destOrd="0" presId="urn:microsoft.com/office/officeart/2005/8/layout/default"/>
    <dgm:cxn modelId="{E82010B2-D88A-4253-A901-509DC9122C77}" type="presOf" srcId="{4683465B-20F9-4564-8188-8E226AF53FDA}" destId="{2206BF63-E8CD-4B6C-BB66-B24444638C9A}" srcOrd="0" destOrd="0" presId="urn:microsoft.com/office/officeart/2005/8/layout/default"/>
    <dgm:cxn modelId="{004DA4C5-6551-418C-A291-2EC1C4DD8EE8}" type="presOf" srcId="{9498B5F9-3885-45CF-95CB-F9A1652F38AF}" destId="{462E0A29-90FC-46A8-BABE-7075E59BA504}" srcOrd="0" destOrd="0" presId="urn:microsoft.com/office/officeart/2005/8/layout/default"/>
    <dgm:cxn modelId="{30428FCD-EF7A-4072-8402-1C7EE4D494E6}" srcId="{FD4C9F9E-2DF4-4239-9CAA-B26A7B10E2DD}" destId="{7C64A861-016B-42AE-A892-E0B01946CFEB}" srcOrd="2" destOrd="0" parTransId="{89BF9EF1-6DAA-4666-B4D3-604D66272ED7}" sibTransId="{7C7CF485-4735-4A71-A502-D01F4C3D5CE5}"/>
    <dgm:cxn modelId="{0E6663E5-0C33-4A9D-B849-3DCF3F2F48BA}" srcId="{FD4C9F9E-2DF4-4239-9CAA-B26A7B10E2DD}" destId="{2916CB28-A4FA-4101-B1B5-0F76AABE7208}" srcOrd="3" destOrd="0" parTransId="{E2B0D5F8-3610-487B-A730-F2A476AE43A6}" sibTransId="{818EFC31-1BC3-4DA8-84FD-FB784D6B3421}"/>
    <dgm:cxn modelId="{F165D2EA-085D-4B77-85E0-DDE14BE28B12}" type="presOf" srcId="{7C64A861-016B-42AE-A892-E0B01946CFEB}" destId="{EB0DE6BE-E434-4499-B93D-63D746B0C50D}" srcOrd="0" destOrd="0" presId="urn:microsoft.com/office/officeart/2005/8/layout/default"/>
    <dgm:cxn modelId="{EC51FAEA-BDBE-4F77-B1C9-33B04F724266}" srcId="{FD4C9F9E-2DF4-4239-9CAA-B26A7B10E2DD}" destId="{4683465B-20F9-4564-8188-8E226AF53FDA}" srcOrd="5" destOrd="0" parTransId="{67F16361-B021-4D7E-A87B-873F1691C425}" sibTransId="{98A36849-1FFD-4926-93D5-44C856A538ED}"/>
    <dgm:cxn modelId="{73510EEF-E7B1-424B-97CB-1B736B2243CF}" type="presOf" srcId="{9FDE9ACB-27D1-4908-B3B5-2930A82374A9}" destId="{2633F282-863D-4431-8798-72F4FA803768}" srcOrd="0" destOrd="0" presId="urn:microsoft.com/office/officeart/2005/8/layout/default"/>
    <dgm:cxn modelId="{E3FD08FC-80F1-4519-B793-54867CD6BA75}" srcId="{FD4C9F9E-2DF4-4239-9CAA-B26A7B10E2DD}" destId="{81F35106-F305-4311-A28A-400398512C94}" srcOrd="6" destOrd="0" parTransId="{BA7AF752-74A3-4062-B13C-830363497E26}" sibTransId="{1B3E8F98-1A6F-476D-AABF-81337E187130}"/>
    <dgm:cxn modelId="{53471811-43AB-4E54-9E51-8205541C3865}" type="presParOf" srcId="{EEFD18F5-BC78-4714-BB49-37EB20FDC67C}" destId="{1ABFBF22-10FF-41F4-95FD-90B2880334BC}" srcOrd="0" destOrd="0" presId="urn:microsoft.com/office/officeart/2005/8/layout/default"/>
    <dgm:cxn modelId="{63E7D5FF-871D-4705-BE40-B9D8821733A4}" type="presParOf" srcId="{EEFD18F5-BC78-4714-BB49-37EB20FDC67C}" destId="{CC5C9B40-50E5-4F6F-832B-C18E66EB1863}" srcOrd="1" destOrd="0" presId="urn:microsoft.com/office/officeart/2005/8/layout/default"/>
    <dgm:cxn modelId="{22250E02-48CE-4572-B4AF-D3395304C971}" type="presParOf" srcId="{EEFD18F5-BC78-4714-BB49-37EB20FDC67C}" destId="{462E0A29-90FC-46A8-BABE-7075E59BA504}" srcOrd="2" destOrd="0" presId="urn:microsoft.com/office/officeart/2005/8/layout/default"/>
    <dgm:cxn modelId="{3E89863A-0B6A-436B-91DA-F607306EC794}" type="presParOf" srcId="{EEFD18F5-BC78-4714-BB49-37EB20FDC67C}" destId="{C9C234D8-B71E-4DAF-AAE2-08C5639C1551}" srcOrd="3" destOrd="0" presId="urn:microsoft.com/office/officeart/2005/8/layout/default"/>
    <dgm:cxn modelId="{A41435BD-D635-431A-9EB2-2DE3929E1F64}" type="presParOf" srcId="{EEFD18F5-BC78-4714-BB49-37EB20FDC67C}" destId="{EB0DE6BE-E434-4499-B93D-63D746B0C50D}" srcOrd="4" destOrd="0" presId="urn:microsoft.com/office/officeart/2005/8/layout/default"/>
    <dgm:cxn modelId="{C70333FC-E9E6-4BB3-8107-E21B712C0BEF}" type="presParOf" srcId="{EEFD18F5-BC78-4714-BB49-37EB20FDC67C}" destId="{C27C8894-0151-4430-B7B7-48DE076791EF}" srcOrd="5" destOrd="0" presId="urn:microsoft.com/office/officeart/2005/8/layout/default"/>
    <dgm:cxn modelId="{D91155A8-3761-4883-A89E-ACFE9D42386C}" type="presParOf" srcId="{EEFD18F5-BC78-4714-BB49-37EB20FDC67C}" destId="{3176BDFB-3695-4B64-9C56-54BF45EF963C}" srcOrd="6" destOrd="0" presId="urn:microsoft.com/office/officeart/2005/8/layout/default"/>
    <dgm:cxn modelId="{08C77A2A-9569-4C17-BDC9-9F96B43FD138}" type="presParOf" srcId="{EEFD18F5-BC78-4714-BB49-37EB20FDC67C}" destId="{946AC698-24FB-407C-9012-AB8FC1F6F5B3}" srcOrd="7" destOrd="0" presId="urn:microsoft.com/office/officeart/2005/8/layout/default"/>
    <dgm:cxn modelId="{6D8B109F-8795-497D-83EF-4C937B5576F0}" type="presParOf" srcId="{EEFD18F5-BC78-4714-BB49-37EB20FDC67C}" destId="{2633F282-863D-4431-8798-72F4FA803768}" srcOrd="8" destOrd="0" presId="urn:microsoft.com/office/officeart/2005/8/layout/default"/>
    <dgm:cxn modelId="{0E077F1A-B3FF-4C82-B8D7-8EE6862EDCA6}" type="presParOf" srcId="{EEFD18F5-BC78-4714-BB49-37EB20FDC67C}" destId="{246D1E34-9388-4E7D-B102-831449FD1760}" srcOrd="9" destOrd="0" presId="urn:microsoft.com/office/officeart/2005/8/layout/default"/>
    <dgm:cxn modelId="{A49E826A-4611-42AE-A259-41328CD739CD}" type="presParOf" srcId="{EEFD18F5-BC78-4714-BB49-37EB20FDC67C}" destId="{2206BF63-E8CD-4B6C-BB66-B24444638C9A}" srcOrd="10" destOrd="0" presId="urn:microsoft.com/office/officeart/2005/8/layout/default"/>
    <dgm:cxn modelId="{AC56E88D-B388-4400-8533-B0FE64B6D476}" type="presParOf" srcId="{EEFD18F5-BC78-4714-BB49-37EB20FDC67C}" destId="{2D431432-4400-44E8-9CE8-C71886A7E75B}" srcOrd="11" destOrd="0" presId="urn:microsoft.com/office/officeart/2005/8/layout/default"/>
    <dgm:cxn modelId="{14CD01C1-9748-48B0-9E7E-1B17D10FA811}" type="presParOf" srcId="{EEFD18F5-BC78-4714-BB49-37EB20FDC67C}" destId="{CB51EB89-233A-4E9D-A87C-A6A6E31439A1}" srcOrd="12" destOrd="0" presId="urn:microsoft.com/office/officeart/2005/8/layout/default"/>
    <dgm:cxn modelId="{2A2BA81E-4952-424C-ACC4-0F9C90906A92}" type="presParOf" srcId="{EEFD18F5-BC78-4714-BB49-37EB20FDC67C}" destId="{EDA0DBFE-7C27-42BF-BC41-75D27E3A6160}" srcOrd="13" destOrd="0" presId="urn:microsoft.com/office/officeart/2005/8/layout/default"/>
    <dgm:cxn modelId="{E00163D1-EAE5-4981-953C-1A8B1E2C0949}" type="presParOf" srcId="{EEFD18F5-BC78-4714-BB49-37EB20FDC67C}" destId="{B63E3FCE-A253-4D33-9531-8B1CE3B90810}" srcOrd="14" destOrd="0" presId="urn:microsoft.com/office/officeart/2005/8/layout/default"/>
    <dgm:cxn modelId="{81E73054-080C-461C-89A8-6B41208203F5}" type="presParOf" srcId="{EEFD18F5-BC78-4714-BB49-37EB20FDC67C}" destId="{7915E524-33BE-42DE-BDC1-6B735E70AC7D}" srcOrd="15" destOrd="0" presId="urn:microsoft.com/office/officeart/2005/8/layout/default"/>
    <dgm:cxn modelId="{84FABD6F-00E8-4851-824D-E94F669BC479}" type="presParOf" srcId="{EEFD18F5-BC78-4714-BB49-37EB20FDC67C}" destId="{041D9EDE-3BDF-43AC-B52B-8110199C47B6}" srcOrd="16" destOrd="0" presId="urn:microsoft.com/office/officeart/2005/8/layout/default"/>
    <dgm:cxn modelId="{3A335CD7-AF6C-4EE9-A9A1-B25A6BA0091E}" type="presParOf" srcId="{EEFD18F5-BC78-4714-BB49-37EB20FDC67C}" destId="{BA39E6A9-2CC1-4C1F-A211-48F4C71575B2}" srcOrd="17" destOrd="0" presId="urn:microsoft.com/office/officeart/2005/8/layout/default"/>
    <dgm:cxn modelId="{F396D88A-B817-48A7-9F0A-BAEFF589B16A}" type="presParOf" srcId="{EEFD18F5-BC78-4714-BB49-37EB20FDC67C}" destId="{FA999B5F-6D67-4EA0-8D3A-99EC2D2C7D1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FBF22-10FF-41F4-95FD-90B2880334BC}">
      <dsp:nvSpPr>
        <dsp:cNvPr id="0" name=""/>
        <dsp:cNvSpPr/>
      </dsp:nvSpPr>
      <dsp:spPr>
        <a:xfrm>
          <a:off x="3542" y="267964"/>
          <a:ext cx="1917799" cy="11506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simple algorithms </a:t>
          </a:r>
        </a:p>
      </dsp:txBody>
      <dsp:txXfrm>
        <a:off x="3542" y="267964"/>
        <a:ext cx="1917799" cy="1150679"/>
      </dsp:txXfrm>
    </dsp:sp>
    <dsp:sp modelId="{462E0A29-90FC-46A8-BABE-7075E59BA504}">
      <dsp:nvSpPr>
        <dsp:cNvPr id="0" name=""/>
        <dsp:cNvSpPr/>
      </dsp:nvSpPr>
      <dsp:spPr>
        <a:xfrm>
          <a:off x="2113121" y="267964"/>
          <a:ext cx="1917799" cy="11506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default algorithms</a:t>
          </a:r>
        </a:p>
      </dsp:txBody>
      <dsp:txXfrm>
        <a:off x="2113121" y="267964"/>
        <a:ext cx="1917799" cy="1150679"/>
      </dsp:txXfrm>
    </dsp:sp>
    <dsp:sp modelId="{EB0DE6BE-E434-4499-B93D-63D746B0C50D}">
      <dsp:nvSpPr>
        <dsp:cNvPr id="0" name=""/>
        <dsp:cNvSpPr/>
      </dsp:nvSpPr>
      <dsp:spPr>
        <a:xfrm>
          <a:off x="4222700" y="267964"/>
          <a:ext cx="1917799" cy="1150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not_so_random </a:t>
          </a:r>
        </a:p>
      </dsp:txBody>
      <dsp:txXfrm>
        <a:off x="4222700" y="267964"/>
        <a:ext cx="1917799" cy="1150679"/>
      </dsp:txXfrm>
    </dsp:sp>
    <dsp:sp modelId="{3176BDFB-3695-4B64-9C56-54BF45EF963C}">
      <dsp:nvSpPr>
        <dsp:cNvPr id="0" name=""/>
        <dsp:cNvSpPr/>
      </dsp:nvSpPr>
      <dsp:spPr>
        <a:xfrm>
          <a:off x="6332279" y="267964"/>
          <a:ext cx="1917799" cy="1150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golden_features </a:t>
          </a:r>
        </a:p>
      </dsp:txBody>
      <dsp:txXfrm>
        <a:off x="6332279" y="267964"/>
        <a:ext cx="1917799" cy="1150679"/>
      </dsp:txXfrm>
    </dsp:sp>
    <dsp:sp modelId="{2633F282-863D-4431-8798-72F4FA803768}">
      <dsp:nvSpPr>
        <dsp:cNvPr id="0" name=""/>
        <dsp:cNvSpPr/>
      </dsp:nvSpPr>
      <dsp:spPr>
        <a:xfrm>
          <a:off x="8441858" y="267964"/>
          <a:ext cx="1917799" cy="1150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insert_random_feature</a:t>
          </a:r>
        </a:p>
      </dsp:txBody>
      <dsp:txXfrm>
        <a:off x="8441858" y="267964"/>
        <a:ext cx="1917799" cy="1150679"/>
      </dsp:txXfrm>
    </dsp:sp>
    <dsp:sp modelId="{2206BF63-E8CD-4B6C-BB66-B24444638C9A}">
      <dsp:nvSpPr>
        <dsp:cNvPr id="0" name=""/>
        <dsp:cNvSpPr/>
      </dsp:nvSpPr>
      <dsp:spPr>
        <a:xfrm>
          <a:off x="3542" y="1610423"/>
          <a:ext cx="1917799" cy="11506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features_selection</a:t>
          </a:r>
        </a:p>
      </dsp:txBody>
      <dsp:txXfrm>
        <a:off x="3542" y="1610423"/>
        <a:ext cx="1917799" cy="1150679"/>
      </dsp:txXfrm>
    </dsp:sp>
    <dsp:sp modelId="{CB51EB89-233A-4E9D-A87C-A6A6E31439A1}">
      <dsp:nvSpPr>
        <dsp:cNvPr id="0" name=""/>
        <dsp:cNvSpPr/>
      </dsp:nvSpPr>
      <dsp:spPr>
        <a:xfrm>
          <a:off x="2113121" y="1610423"/>
          <a:ext cx="1917799" cy="11506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hill_climbing</a:t>
          </a:r>
        </a:p>
      </dsp:txBody>
      <dsp:txXfrm>
        <a:off x="2113121" y="1610423"/>
        <a:ext cx="1917799" cy="1150679"/>
      </dsp:txXfrm>
    </dsp:sp>
    <dsp:sp modelId="{B63E3FCE-A253-4D33-9531-8B1CE3B90810}">
      <dsp:nvSpPr>
        <dsp:cNvPr id="0" name=""/>
        <dsp:cNvSpPr/>
      </dsp:nvSpPr>
      <dsp:spPr>
        <a:xfrm>
          <a:off x="4222700" y="1610423"/>
          <a:ext cx="1917799" cy="1150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ensemble</a:t>
          </a:r>
        </a:p>
      </dsp:txBody>
      <dsp:txXfrm>
        <a:off x="4222700" y="1610423"/>
        <a:ext cx="1917799" cy="1150679"/>
      </dsp:txXfrm>
    </dsp:sp>
    <dsp:sp modelId="{041D9EDE-3BDF-43AC-B52B-8110199C47B6}">
      <dsp:nvSpPr>
        <dsp:cNvPr id="0" name=""/>
        <dsp:cNvSpPr/>
      </dsp:nvSpPr>
      <dsp:spPr>
        <a:xfrm>
          <a:off x="6332279" y="1610423"/>
          <a:ext cx="1917799" cy="1150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stack</a:t>
          </a:r>
        </a:p>
      </dsp:txBody>
      <dsp:txXfrm>
        <a:off x="6332279" y="1610423"/>
        <a:ext cx="1917799" cy="1150679"/>
      </dsp:txXfrm>
    </dsp:sp>
    <dsp:sp modelId="{FA999B5F-6D67-4EA0-8D3A-99EC2D2C7D15}">
      <dsp:nvSpPr>
        <dsp:cNvPr id="0" name=""/>
        <dsp:cNvSpPr/>
      </dsp:nvSpPr>
      <dsp:spPr>
        <a:xfrm>
          <a:off x="8441858" y="1610423"/>
          <a:ext cx="1917799" cy="11506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ensemble_stacked</a:t>
          </a:r>
        </a:p>
      </dsp:txBody>
      <dsp:txXfrm>
        <a:off x="8441858" y="1610423"/>
        <a:ext cx="1917799" cy="115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6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7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0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9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80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2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4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3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2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DFF82D-D21D-8E4B-9722-08142C5B97A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BDE4-0855-CF4C-AA68-4FBF320FA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48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6.08671" TargetMode="External"/><Relationship Id="rId2" Type="http://schemas.openxmlformats.org/officeDocument/2006/relationships/hyperlink" Target="https://doi.org/10.17703/IJACT.2020.8.2.29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CTAI.2019.0020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C94F-BD69-8540-9712-E4D29C561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ECE16-9C20-7745-B03A-05A51BF36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Placeholder 12">
            <a:extLst>
              <a:ext uri="{FF2B5EF4-FFF2-40B4-BE49-F238E27FC236}">
                <a16:creationId xmlns:a16="http://schemas.microsoft.com/office/drawing/2014/main" id="{952F10BF-9040-844C-A9CE-E8291E28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27" r="78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5" name="Hexagon 4">
            <a:extLst>
              <a:ext uri="{FF2B5EF4-FFF2-40B4-BE49-F238E27FC236}">
                <a16:creationId xmlns:a16="http://schemas.microsoft.com/office/drawing/2014/main" id="{FDA09416-0335-C642-AC10-7DEE134D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59167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14757BE5-5ECC-8C42-AA20-E10B63BA6423}"/>
              </a:ext>
            </a:extLst>
          </p:cNvPr>
          <p:cNvSpPr txBox="1">
            <a:spLocks/>
          </p:cNvSpPr>
          <p:nvPr/>
        </p:nvSpPr>
        <p:spPr>
          <a:xfrm>
            <a:off x="748373" y="874860"/>
            <a:ext cx="4362450" cy="114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KT – DOCUMENTATION MADE SIMPLE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ED7FF27-072A-0F4C-A16A-A8046349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885E688-7595-D04D-A99B-DCA8E1566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99AD420-AF8F-D345-9797-C8E9B01C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05F0445-301A-7C46-B0F6-3A03BDC66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3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9123CB-3BE1-4D20-BE7B-9CE144A46067}"/>
              </a:ext>
            </a:extLst>
          </p:cNvPr>
          <p:cNvSpPr txBox="1"/>
          <p:nvPr/>
        </p:nvSpPr>
        <p:spPr>
          <a:xfrm>
            <a:off x="4680566" y="563925"/>
            <a:ext cx="3931180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10 steps for AutoML</a:t>
            </a:r>
          </a:p>
        </p:txBody>
      </p:sp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CB6742FE-9DA4-4E46-96D6-2CC506E59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033679"/>
              </p:ext>
            </p:extLst>
          </p:nvPr>
        </p:nvGraphicFramePr>
        <p:xfrm>
          <a:off x="914400" y="2027507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09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A6CAC-9138-4D1D-ADA4-EB5FED52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23260"/>
              </p:ext>
            </p:extLst>
          </p:nvPr>
        </p:nvGraphicFramePr>
        <p:xfrm>
          <a:off x="2210937" y="450376"/>
          <a:ext cx="7806520" cy="597772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801247">
                  <a:extLst>
                    <a:ext uri="{9D8B030D-6E8A-4147-A177-3AD203B41FA5}">
                      <a16:colId xmlns:a16="http://schemas.microsoft.com/office/drawing/2014/main" val="2649844512"/>
                    </a:ext>
                  </a:extLst>
                </a:gridCol>
                <a:gridCol w="4005273">
                  <a:extLst>
                    <a:ext uri="{9D8B030D-6E8A-4147-A177-3AD203B41FA5}">
                      <a16:colId xmlns:a16="http://schemas.microsoft.com/office/drawing/2014/main" val="1530078038"/>
                    </a:ext>
                  </a:extLst>
                </a:gridCol>
              </a:tblGrid>
              <a:tr h="746143"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i="0" cap="none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</a:t>
                      </a:r>
                      <a:r>
                        <a:rPr lang="en-US" sz="2000" b="1" i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​</a:t>
                      </a:r>
                    </a:p>
                  </a:txBody>
                  <a:tcPr marL="201842" marR="201842" marT="201842" marB="2018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i="0" cap="none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</a:t>
                      </a:r>
                      <a:r>
                        <a:rPr lang="en-US" sz="2000" b="1" i="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​</a:t>
                      </a:r>
                    </a:p>
                  </a:txBody>
                  <a:tcPr marL="201842" marR="201842" marT="201842" marB="2018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18253"/>
                  </a:ext>
                </a:extLst>
              </a:tr>
              <a:tr h="2030147"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Designed for all levels of datasets and to be used with multiple cores/machines. An open-source &amp; closed-source solution​.</a:t>
                      </a:r>
                    </a:p>
                  </a:txBody>
                  <a:tcPr marL="201842" marR="201842" marT="201842" marB="201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require powerful system requirements to run. A closed-source solution allows one to run in their virtual environment for a fee.​</a:t>
                      </a:r>
                    </a:p>
                  </a:txBody>
                  <a:tcPr marL="201842" marR="201842" marT="201842" marB="201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10068"/>
                  </a:ext>
                </a:extLst>
              </a:tr>
              <a:tr h="1388144"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 Install &amp; Multi-mode Performance​.</a:t>
                      </a:r>
                    </a:p>
                  </a:txBody>
                  <a:tcPr marL="201842" marR="201842" marT="201842" marB="201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 to know about ML models for fine-tuning and feature processing​.</a:t>
                      </a:r>
                    </a:p>
                  </a:txBody>
                  <a:tcPr marL="201842" marR="201842" marT="201842" marB="201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282065"/>
                  </a:ext>
                </a:extLst>
              </a:tr>
              <a:tr h="746143"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markdown reports​.</a:t>
                      </a:r>
                    </a:p>
                  </a:txBody>
                  <a:tcPr marL="201842" marR="201842" marT="201842" marB="201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​</a:t>
                      </a:r>
                    </a:p>
                  </a:txBody>
                  <a:tcPr marL="201842" marR="201842" marT="201842" marB="201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397052"/>
                  </a:ext>
                </a:extLst>
              </a:tr>
              <a:tr h="1067144"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Detailed documentation &amp; creator support​.</a:t>
                      </a:r>
                    </a:p>
                  </a:txBody>
                  <a:tcPr marL="201842" marR="201842" marT="201842" marB="201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​</a:t>
                      </a:r>
                    </a:p>
                  </a:txBody>
                  <a:tcPr marL="201842" marR="201842" marT="201842" marB="2018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85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7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0D30493-58B0-41EF-B5E2-620EED183CCD}"/>
              </a:ext>
            </a:extLst>
          </p:cNvPr>
          <p:cNvSpPr txBox="1"/>
          <p:nvPr/>
        </p:nvSpPr>
        <p:spPr>
          <a:xfrm>
            <a:off x="4946122" y="5877931"/>
            <a:ext cx="781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Accuracy : 66.85%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580FE-6D7B-4730-BE11-A029FC7D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48208"/>
            <a:ext cx="8947150" cy="2944147"/>
          </a:xfrm>
        </p:spPr>
      </p:pic>
    </p:spTree>
    <p:extLst>
      <p:ext uri="{BB962C8B-B14F-4D97-AF65-F5344CB8AC3E}">
        <p14:creationId xmlns:p14="http://schemas.microsoft.com/office/powerpoint/2010/main" val="108902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782-DDDC-492A-AE9C-6FD421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708" y="741751"/>
            <a:ext cx="2907598" cy="137365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F902-A74E-414B-894A-F0DCA93A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16" y="1547151"/>
            <a:ext cx="11425073" cy="5099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Lee, Y. S. (2020, June). Analysis of Automatic Machine Learning Solution Trends of Startups.        School of ICT Convergence, Pyeongtaek University. </a:t>
            </a: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  <a:hlinkClick r:id="rId2"/>
              </a:rPr>
              <a:t>https://doi.org/10.17703/IJACT.2020.8.2.297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200000"/>
              </a:lnSpc>
              <a:buClr>
                <a:srgbClr val="000000"/>
              </a:buClr>
              <a:buNone/>
            </a:pP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Saeed, W. (2021, May). Comparison of Automated Machine Learning Tools for SMS Spam Message Filtering. Center for Artificial Intelligence Research (CAIR), University of Agder. </a:t>
            </a: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  <a:hlinkClick r:id="rId3"/>
              </a:rPr>
              <a:t>https://arxiv.org/abs/2106.08671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200000"/>
              </a:lnSpc>
              <a:buClr>
                <a:srgbClr val="000000"/>
              </a:buClr>
              <a:buNone/>
            </a:pP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Truong, A., Walters, A., Goodsitt, J., Hines, K., Bruss, C. B., &amp; Farivar, R. (2019, September). Towards Automated Machine Learning: Evaluation and Comparison of AutoML Approaches and Tools. Department of Computer Science University of Illinois. </a:t>
            </a: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  <a:hlinkClick r:id="rId4"/>
              </a:rPr>
              <a:t>https://doi.org/10.1109/ICTAI.2019.00209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5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9B9689C-AD68-44A3-BFB4-C27BBA9A6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E073616-E93D-4D7C-9EA1-43F1D5DF9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9">
            <a:extLst>
              <a:ext uri="{FF2B5EF4-FFF2-40B4-BE49-F238E27FC236}">
                <a16:creationId xmlns:a16="http://schemas.microsoft.com/office/drawing/2014/main" id="{0121EE82-A9A4-4B7E-928A-257CF299F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60755"/>
            <a:ext cx="366674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330AE52-A542-422A-8B12-C260922FE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5675" y="2003651"/>
            <a:ext cx="2697479" cy="2697479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EEAAB6-E00B-4F7A-AD69-0666D48AE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ED341-4E81-449D-871B-507488F6F014}"/>
              </a:ext>
            </a:extLst>
          </p:cNvPr>
          <p:cNvSpPr txBox="1"/>
          <p:nvPr/>
        </p:nvSpPr>
        <p:spPr>
          <a:xfrm>
            <a:off x="648930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2412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id="{DC6B5A62-2B2D-7642-8AB4-EB83EBD69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83" r="32584" b="1"/>
          <a:stretch/>
        </p:blipFill>
        <p:spPr>
          <a:xfrm>
            <a:off x="6756999" y="1654298"/>
            <a:ext cx="4829951" cy="464504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ADA666-65B8-F042-AF82-D83102E0DDE8}"/>
              </a:ext>
            </a:extLst>
          </p:cNvPr>
          <p:cNvSpPr txBox="1">
            <a:spLocks/>
          </p:cNvSpPr>
          <p:nvPr/>
        </p:nvSpPr>
        <p:spPr>
          <a:xfrm>
            <a:off x="894475" y="477672"/>
            <a:ext cx="1998850" cy="77068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A61636-F59E-AD4C-B13A-D94D11EDF873}"/>
              </a:ext>
            </a:extLst>
          </p:cNvPr>
          <p:cNvSpPr txBox="1">
            <a:spLocks/>
          </p:cNvSpPr>
          <p:nvPr/>
        </p:nvSpPr>
        <p:spPr>
          <a:xfrm>
            <a:off x="894475" y="971906"/>
            <a:ext cx="5181599" cy="422788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Jeegniben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Patel - 200494051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Anjani Sonavane – 200481194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Sanket Borkar - 200487463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Gurkirat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Singh Saini - 200481510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Armaghan Rahman - 200484628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F1BA8A-D14C-FD41-B2EF-B8ABF086D0AD}"/>
              </a:ext>
            </a:extLst>
          </p:cNvPr>
          <p:cNvSpPr txBox="1">
            <a:spLocks/>
          </p:cNvSpPr>
          <p:nvPr/>
        </p:nvSpPr>
        <p:spPr>
          <a:xfrm>
            <a:off x="921771" y="5629095"/>
            <a:ext cx="5411050" cy="104466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</a:t>
            </a:r>
          </a:p>
          <a:p>
            <a:pPr>
              <a:lnSpc>
                <a:spcPct val="130000"/>
              </a:lnSpc>
            </a:pPr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Jahanzeb Abbas</a:t>
            </a:r>
          </a:p>
          <a:p>
            <a:pPr>
              <a:lnSpc>
                <a:spcPct val="13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6F16C4-A78D-364C-8AE9-08FE6DFBB569}"/>
              </a:ext>
            </a:extLst>
          </p:cNvPr>
          <p:cNvSpPr txBox="1"/>
          <p:nvPr/>
        </p:nvSpPr>
        <p:spPr>
          <a:xfrm>
            <a:off x="4576557" y="1031002"/>
            <a:ext cx="6096000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955D3-FB5F-7F49-8890-DF2A1C0B2982}"/>
              </a:ext>
            </a:extLst>
          </p:cNvPr>
          <p:cNvSpPr txBox="1"/>
          <p:nvPr/>
        </p:nvSpPr>
        <p:spPr>
          <a:xfrm>
            <a:off x="747506" y="2131830"/>
            <a:ext cx="534849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Knowledge transfer?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Challenges during screen sharing</a:t>
            </a:r>
          </a:p>
        </p:txBody>
      </p:sp>
      <p:pic>
        <p:nvPicPr>
          <p:cNvPr id="3076" name="Picture 4" descr="5 Ways eLearning Aids Intra-Organizational Knowledge Transfer - eLearning  Industry">
            <a:extLst>
              <a:ext uri="{FF2B5EF4-FFF2-40B4-BE49-F238E27FC236}">
                <a16:creationId xmlns:a16="http://schemas.microsoft.com/office/drawing/2014/main" id="{DEBCF023-6348-D94C-9413-5F9E9894E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04" y="1843548"/>
            <a:ext cx="4773206" cy="2677652"/>
          </a:xfrm>
          <a:prstGeom prst="rect">
            <a:avLst/>
          </a:prstGeom>
          <a:noFill/>
          <a:effectLst>
            <a:softEdge rad="291504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1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 Sharing Blue Concept Icon Stock Vector - Illustration of tool,  computer: 225751190">
            <a:extLst>
              <a:ext uri="{FF2B5EF4-FFF2-40B4-BE49-F238E27FC236}">
                <a16:creationId xmlns:a16="http://schemas.microsoft.com/office/drawing/2014/main" id="{7BF55E54-06BB-B348-8ECE-CADC189A7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" b="8817"/>
          <a:stretch/>
        </p:blipFill>
        <p:spPr bwMode="auto">
          <a:xfrm>
            <a:off x="7014949" y="1091821"/>
            <a:ext cx="4854818" cy="5433625"/>
          </a:xfrm>
          <a:prstGeom prst="rect">
            <a:avLst/>
          </a:prstGeom>
          <a:noFill/>
          <a:effectLst>
            <a:softEdge rad="770334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5D0F09-FB84-E44F-A8B4-73995269B21D}"/>
              </a:ext>
            </a:extLst>
          </p:cNvPr>
          <p:cNvSpPr txBox="1"/>
          <p:nvPr/>
        </p:nvSpPr>
        <p:spPr>
          <a:xfrm>
            <a:off x="322233" y="2283980"/>
            <a:ext cx="6965671" cy="220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Presenters know their content while sharing screen.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Receivers have difficulty remembering data.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Cumbersome process.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94A83-889F-4DBB-989A-3EA5CA0ABF0B}"/>
              </a:ext>
            </a:extLst>
          </p:cNvPr>
          <p:cNvSpPr txBox="1"/>
          <p:nvPr/>
        </p:nvSpPr>
        <p:spPr>
          <a:xfrm>
            <a:off x="2829635" y="676162"/>
            <a:ext cx="6096000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3322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048F0D-FCC5-B54E-BFE2-AE76BC8710C1}"/>
              </a:ext>
            </a:extLst>
          </p:cNvPr>
          <p:cNvSpPr txBox="1"/>
          <p:nvPr/>
        </p:nvSpPr>
        <p:spPr>
          <a:xfrm>
            <a:off x="237158" y="1882639"/>
            <a:ext cx="6832382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Auto-detect the relevant text.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Divide video into frames and preprocess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data.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Extract key data for reports.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Helpful for both presenter and learner.</a:t>
            </a:r>
          </a:p>
        </p:txBody>
      </p:sp>
      <p:pic>
        <p:nvPicPr>
          <p:cNvPr id="1028" name="Picture 4" descr="2 Reliable Methods for Transcribing Video to Text with/without Subtitles">
            <a:extLst>
              <a:ext uri="{FF2B5EF4-FFF2-40B4-BE49-F238E27FC236}">
                <a16:creationId xmlns:a16="http://schemas.microsoft.com/office/drawing/2014/main" id="{6A288A89-0BF7-F943-A207-A3FE2C45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42" y="2298700"/>
            <a:ext cx="4235721" cy="22606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4926B9-EBCF-4E13-9205-ADCD28E7CF76}"/>
              </a:ext>
            </a:extLst>
          </p:cNvPr>
          <p:cNvSpPr txBox="1"/>
          <p:nvPr/>
        </p:nvSpPr>
        <p:spPr>
          <a:xfrm>
            <a:off x="5258940" y="676162"/>
            <a:ext cx="6096000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8551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4A561-5662-4BD4-A266-D9EBE69CD800}"/>
              </a:ext>
            </a:extLst>
          </p:cNvPr>
          <p:cNvSpPr txBox="1"/>
          <p:nvPr/>
        </p:nvSpPr>
        <p:spPr>
          <a:xfrm>
            <a:off x="805610" y="2489373"/>
            <a:ext cx="5031081" cy="22048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Use MLJAR for automation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What is MLJAR?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2B8A9-B7F4-44F2-BF86-9461A5C70CAF}"/>
              </a:ext>
            </a:extLst>
          </p:cNvPr>
          <p:cNvSpPr txBox="1"/>
          <p:nvPr/>
        </p:nvSpPr>
        <p:spPr>
          <a:xfrm>
            <a:off x="4293966" y="676162"/>
            <a:ext cx="6364941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ML PROCESS AUTOMATION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0CCDA-9EC2-41DD-9CF9-B8188884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32" y="1638580"/>
            <a:ext cx="4731442" cy="45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CD590C0-BDEC-428C-8954-FEB8474A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74" y="1799737"/>
            <a:ext cx="8254651" cy="4177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D3905-B7A8-4920-932B-8CC3DAA3CEB9}"/>
              </a:ext>
            </a:extLst>
          </p:cNvPr>
          <p:cNvSpPr txBox="1"/>
          <p:nvPr/>
        </p:nvSpPr>
        <p:spPr>
          <a:xfrm>
            <a:off x="5329187" y="758052"/>
            <a:ext cx="6364941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ML PIPELINE</a:t>
            </a:r>
          </a:p>
        </p:txBody>
      </p:sp>
    </p:spTree>
    <p:extLst>
      <p:ext uri="{BB962C8B-B14F-4D97-AF65-F5344CB8AC3E}">
        <p14:creationId xmlns:p14="http://schemas.microsoft.com/office/powerpoint/2010/main" val="213364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21DBB14-1669-4320-A350-B2117C7FF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233" y="1608271"/>
            <a:ext cx="9239534" cy="46287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29FEB-2404-D743-B3C2-0E287B0C571C}"/>
              </a:ext>
            </a:extLst>
          </p:cNvPr>
          <p:cNvSpPr txBox="1"/>
          <p:nvPr/>
        </p:nvSpPr>
        <p:spPr>
          <a:xfrm>
            <a:off x="5329187" y="676164"/>
            <a:ext cx="6364941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ML PIPELINE</a:t>
            </a:r>
          </a:p>
        </p:txBody>
      </p:sp>
    </p:spTree>
    <p:extLst>
      <p:ext uri="{BB962C8B-B14F-4D97-AF65-F5344CB8AC3E}">
        <p14:creationId xmlns:p14="http://schemas.microsoft.com/office/powerpoint/2010/main" val="226650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CE2A79B-05BA-44DE-8DF2-74A6AF6E1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619" y="1499886"/>
            <a:ext cx="7874758" cy="47234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3A100-2A79-4870-BF43-6D5B29051927}"/>
              </a:ext>
            </a:extLst>
          </p:cNvPr>
          <p:cNvSpPr txBox="1"/>
          <p:nvPr/>
        </p:nvSpPr>
        <p:spPr>
          <a:xfrm>
            <a:off x="4537619" y="485091"/>
            <a:ext cx="6364941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FOUR MODES OF MLJAR</a:t>
            </a:r>
          </a:p>
        </p:txBody>
      </p:sp>
    </p:spTree>
    <p:extLst>
      <p:ext uri="{BB962C8B-B14F-4D97-AF65-F5344CB8AC3E}">
        <p14:creationId xmlns:p14="http://schemas.microsoft.com/office/powerpoint/2010/main" val="428691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{5FE68F50-8A8A-6D4E-B9A5-9C93ABBCE2E8}tf10001062</Template>
  <TotalTime>274</TotalTime>
  <Words>383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 Rahman Armaghan</dc:creator>
  <cp:lastModifiedBy>Anjani Sonavane</cp:lastModifiedBy>
  <cp:revision>220</cp:revision>
  <dcterms:created xsi:type="dcterms:W3CDTF">2021-11-18T14:43:56Z</dcterms:created>
  <dcterms:modified xsi:type="dcterms:W3CDTF">2021-12-18T02:28:18Z</dcterms:modified>
</cp:coreProperties>
</file>