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Maven Pro" pitchFamily="2" charset="77"/>
      <p:regular r:id="rId37"/>
      <p:bold r:id="rId38"/>
    </p:embeddedFont>
    <p:embeddedFont>
      <p:font typeface="Nunito" pitchFamily="2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5"/>
  </p:normalViewPr>
  <p:slideViewPr>
    <p:cSldViewPr snapToGrid="0">
      <p:cViewPr>
        <p:scale>
          <a:sx n="164" d="100"/>
          <a:sy n="164" d="100"/>
        </p:scale>
        <p:origin x="128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56baeab62_0_3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56baeab62_0_3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56baeab62_0_3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56baeab62_0_3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56baeab62_0_3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56baeab62_0_3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56baeab62_0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56baeab62_0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56baeab62_0_3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56baeab62_0_3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56baeab62_0_3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56baeab62_0_3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56baeab62_0_3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56baeab62_0_3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56baeac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56baeace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56baeace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56baeace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56baeace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56baeace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6baeab62_0_2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6baeab62_0_2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56baeac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56baeac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56baeace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56baeace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56baeac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56baeac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56baeace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56baeace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56baeace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56baeace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56baeace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256baeace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256baeace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256baeace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56baeac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56baeac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56baeace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56baeace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56baeace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256baeace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56baeab62_0_3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56baeab62_0_3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56baeace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56baeace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56baeab62_0_3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56baeab62_0_3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56baeab62_0_3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56baeab62_0_3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56baeab62_0_3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56baeab62_0_3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56baeab62_0_3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56baeab62_0_3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56baeab62_0_3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56baeab62_0_3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56baeac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56baeac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eorgia"/>
                <a:ea typeface="Georgia"/>
                <a:cs typeface="Georgia"/>
                <a:sym typeface="Georgia"/>
              </a:rPr>
              <a:t>Handwritten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" b="1">
                <a:latin typeface="Georgia"/>
                <a:ea typeface="Georgia"/>
                <a:cs typeface="Georgia"/>
                <a:sym typeface="Georgia"/>
              </a:rPr>
              <a:t>igit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lang="en" b="1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" b="1">
                <a:latin typeface="Georgia"/>
                <a:ea typeface="Georgia"/>
                <a:cs typeface="Georgia"/>
                <a:sym typeface="Georgia"/>
              </a:rPr>
              <a:t>haracter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b="1">
                <a:latin typeface="Georgia"/>
                <a:ea typeface="Georgia"/>
                <a:cs typeface="Georgia"/>
                <a:sym typeface="Georgia"/>
              </a:rPr>
              <a:t>ecognition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75" y="1287850"/>
            <a:ext cx="8431701" cy="38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38" y="1468675"/>
            <a:ext cx="74823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2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2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2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21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</a:t>
            </a:r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300"/>
              <a:buChar char="➔"/>
            </a:pPr>
            <a:r>
              <a:rPr lang="en">
                <a:solidFill>
                  <a:srgbClr val="1E1E1E"/>
                </a:solidFill>
              </a:rPr>
              <a:t>In this structure we will train our new dataset which is the combining form of       	   </a:t>
            </a:r>
            <a:r>
              <a:rPr lang="en" sz="17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A-Z Handwritten Alphabets &amp; MNIST Dataset</a:t>
            </a:r>
            <a:r>
              <a:rPr lang="en" sz="18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1E1E1E"/>
                </a:solidFill>
              </a:rPr>
              <a:t> in image of 28*28 pixels.</a:t>
            </a:r>
            <a:endParaRPr>
              <a:solidFill>
                <a:srgbClr val="1E1E1E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300"/>
              <a:buChar char="➔"/>
            </a:pPr>
            <a:r>
              <a:rPr lang="en">
                <a:solidFill>
                  <a:srgbClr val="1E1E1E"/>
                </a:solidFill>
              </a:rPr>
              <a:t>A convolutional neural network ( CNN ) is a </a:t>
            </a:r>
            <a:r>
              <a:rPr lang="en" sz="1200" b="1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type of artificial neural network used in image recognition and processing that is specifically designed to process pixel data .</a:t>
            </a:r>
            <a:endParaRPr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4779"/>
            <a:ext cx="8839200" cy="3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29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1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  <a:br>
              <a:rPr lang="en-IN" sz="3200" dirty="0"/>
            </a:br>
            <a:r>
              <a:rPr lang="en-IN" sz="3000" dirty="0"/>
              <a:t>20SE02ML032-Fenil Patel</a:t>
            </a:r>
            <a:br>
              <a:rPr lang="en-IN" sz="3000" dirty="0"/>
            </a:br>
            <a:r>
              <a:rPr lang="en-IN" sz="3000" dirty="0"/>
              <a:t>20SE02ML033-Krunal Patel</a:t>
            </a:r>
            <a:br>
              <a:rPr lang="en-IN" sz="3000" dirty="0"/>
            </a:br>
            <a:r>
              <a:rPr lang="en" sz="3000" dirty="0"/>
              <a:t>20SE02ML050-Jeel </a:t>
            </a:r>
            <a:r>
              <a:rPr lang="en" sz="3000" dirty="0" err="1"/>
              <a:t>Vaghani</a:t>
            </a:r>
            <a:br>
              <a:rPr lang="en" sz="3200" dirty="0"/>
            </a:br>
            <a:endParaRPr lang="en-IN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 the mentorship of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Mr. Aakash Gupta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" y="81200"/>
            <a:ext cx="8839200" cy="23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6275"/>
            <a:ext cx="8839200" cy="23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1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722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</a:t>
            </a:r>
            <a:endParaRPr/>
          </a:p>
        </p:txBody>
      </p:sp>
      <p:sp>
        <p:nvSpPr>
          <p:cNvPr id="401" name="Google Shape;401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This is the final step for my project “the application window”.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In this window we will make a whiteboard where we can draw our digit and characters.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Then we will crop that drawing and placed it in our other whiteboard in this window 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After drawing and cropping the CNN will calculate the accuracy for that object being cropped and give us three best prediction.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3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27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42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17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02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>
            <a:spLocks noGrp="1"/>
          </p:cNvSpPr>
          <p:nvPr>
            <p:ph type="title"/>
          </p:nvPr>
        </p:nvSpPr>
        <p:spPr>
          <a:xfrm>
            <a:off x="1056750" y="17554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about this Project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What is Handwritten Digit &amp; Character Recognition ?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In which language it is carried out ?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What is the Requirement ?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How it will worked ?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How much work is carried out ?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What is the Expected Output ?</a:t>
            </a:r>
            <a:endParaRPr sz="16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632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What is Handwritten Digit &amp; Character Recognition ?</a:t>
            </a:r>
            <a:endParaRPr sz="3311"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9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This project is made to predict the accuracy of the handwritten digit and character to recognise the difference between the Digit and Character.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In Alphabets and Numeric system some digit and characters are likely same in written form.  For example I and 1 ,l and 1 ,5 and S etc.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Now this example in handwritten form :--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highlight>
                <a:srgbClr val="00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highlight>
                <a:srgbClr val="00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highlight>
                <a:srgbClr val="000000"/>
              </a:highlight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175" y="3661425"/>
            <a:ext cx="5176649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Which language it is carried out ?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374925"/>
            <a:ext cx="7030500" cy="31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 b="1"/>
              <a:t> This project can be done in many IDE like google  Colab , Jupyter notebook, Anaconda etc.</a:t>
            </a:r>
            <a:endParaRPr sz="18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b="1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3398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Requirement ?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78350" y="18740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modules required to do this projects is :--Numpy, Pandas, CV2 , Keras , Sklearn, Matplotlib, Seaborn </a:t>
            </a:r>
            <a:endParaRPr sz="14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400"/>
              <a:t>Dataset required are :-- </a:t>
            </a:r>
            <a:r>
              <a:rPr lang="en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A-Z Handwritten Alphabets in .csv format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                          MNIST Dataset from keras in .csv format</a:t>
            </a:r>
            <a:endParaRPr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title"/>
          </p:nvPr>
        </p:nvSpPr>
        <p:spPr>
          <a:xfrm>
            <a:off x="1303800" y="616863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will worked ?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This project will work in three form structure :--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" sz="1600" dirty="0"/>
          </a:p>
          <a:p>
            <a:pPr marL="127000" indent="0" algn="ctr">
              <a:buSzPts val="1600"/>
              <a:buNone/>
            </a:pPr>
            <a:r>
              <a:rPr lang="en" sz="1600" dirty="0"/>
              <a:t>   1.Data Preprocessing   </a:t>
            </a:r>
          </a:p>
          <a:p>
            <a:pPr marL="127000" indent="0" algn="ctr">
              <a:buSzPts val="1600"/>
              <a:buNone/>
            </a:pPr>
            <a:r>
              <a:rPr lang="en" sz="1600" dirty="0"/>
              <a:t>		  </a:t>
            </a:r>
          </a:p>
          <a:p>
            <a:pPr marL="127000" indent="0" algn="ctr">
              <a:buSzPts val="1600"/>
              <a:buNone/>
            </a:pPr>
            <a:r>
              <a:rPr lang="en" sz="1600" dirty="0"/>
              <a:t>2.CNN Architecture</a:t>
            </a:r>
          </a:p>
          <a:p>
            <a:pPr indent="-330200" algn="ctr">
              <a:buSzPts val="1600"/>
            </a:pPr>
            <a:endParaRPr lang="en-IN" sz="1600" dirty="0"/>
          </a:p>
          <a:p>
            <a:pPr marL="127000" indent="0" algn="ctr">
              <a:buSzPts val="1600"/>
              <a:buNone/>
            </a:pPr>
            <a:r>
              <a:rPr lang="en-IN" sz="1600" dirty="0"/>
              <a:t>3.Application model</a:t>
            </a:r>
          </a:p>
          <a:p>
            <a:pPr marL="127000" indent="0">
              <a:buSzPts val="1600"/>
              <a:buNone/>
            </a:pPr>
            <a:endParaRPr lang="en-IN" sz="1600" dirty="0"/>
          </a:p>
          <a:p>
            <a:pPr indent="-330200">
              <a:buSzPts val="1600"/>
            </a:pPr>
            <a:endParaRPr lang="en-IN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600"/>
              <a:t>In this structure the dataset of  </a:t>
            </a:r>
            <a:r>
              <a:rPr lang="en" sz="1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A-Z Handwritten Alphabets &amp;         	                                       MNIST Dataset</a:t>
            </a:r>
            <a:r>
              <a:rPr lang="en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/>
              <a:t> will be load.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The main motive of data preprocessing is to combining the both data in one file format with its all train and test data in it.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51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422</Words>
  <Application>Microsoft Macintosh PowerPoint</Application>
  <PresentationFormat>On-screen Show (16:9)</PresentationFormat>
  <Paragraphs>45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Georgia</vt:lpstr>
      <vt:lpstr>Nunito</vt:lpstr>
      <vt:lpstr>Maven Pro</vt:lpstr>
      <vt:lpstr>Arial</vt:lpstr>
      <vt:lpstr>Momentum</vt:lpstr>
      <vt:lpstr>Handwritten Digit &amp; Character Recognition</vt:lpstr>
      <vt:lpstr>By 20SE02ML032-Fenil Patel 20SE02ML033-Krunal Patel 20SE02ML050-Jeel Vaghani  Under the mentorship of  Mr. Aakash Gupta  </vt:lpstr>
      <vt:lpstr>Questions about this Project</vt:lpstr>
      <vt:lpstr>What is Handwritten Digit &amp; Character Recognition ?</vt:lpstr>
      <vt:lpstr>In Which language it is carried out ?</vt:lpstr>
      <vt:lpstr>What is the Requirement ?</vt:lpstr>
      <vt:lpstr>How it will worked ?</vt:lpstr>
      <vt:lpstr>Data Preprocessing</vt:lpstr>
      <vt:lpstr>PowerPoint Presentation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&amp; Character Recognition</dc:title>
  <cp:lastModifiedBy>JEEL VAGHANI</cp:lastModifiedBy>
  <cp:revision>4</cp:revision>
  <dcterms:modified xsi:type="dcterms:W3CDTF">2023-04-24T04:15:40Z</dcterms:modified>
</cp:coreProperties>
</file>