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76" r:id="rId5"/>
    <p:sldId id="260" r:id="rId6"/>
    <p:sldId id="277" r:id="rId7"/>
    <p:sldId id="274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y" userId="8f4ce6626f879504" providerId="LiveId" clId="{304B93AA-DD0B-4EDF-B462-4568E114FC7D}"/>
    <pc:docChg chg="undo custSel addSld delSld modSld">
      <pc:chgData name="Amay" userId="8f4ce6626f879504" providerId="LiveId" clId="{304B93AA-DD0B-4EDF-B462-4568E114FC7D}" dt="2022-04-27T03:38:33.051" v="1383" actId="47"/>
      <pc:docMkLst>
        <pc:docMk/>
      </pc:docMkLst>
      <pc:sldChg chg="modSp mod">
        <pc:chgData name="Amay" userId="8f4ce6626f879504" providerId="LiveId" clId="{304B93AA-DD0B-4EDF-B462-4568E114FC7D}" dt="2022-04-27T02:54:05.878" v="1296" actId="20577"/>
        <pc:sldMkLst>
          <pc:docMk/>
          <pc:sldMk cId="2163262352" sldId="256"/>
        </pc:sldMkLst>
        <pc:spChg chg="mod">
          <ac:chgData name="Amay" userId="8f4ce6626f879504" providerId="LiveId" clId="{304B93AA-DD0B-4EDF-B462-4568E114FC7D}" dt="2022-04-26T19:11:46.090" v="1293" actId="1076"/>
          <ac:spMkLst>
            <pc:docMk/>
            <pc:sldMk cId="2163262352" sldId="256"/>
            <ac:spMk id="9" creationId="{EC3E2CB5-F32C-4C18-8729-0D0D7BC79A49}"/>
          </ac:spMkLst>
        </pc:spChg>
        <pc:spChg chg="mod">
          <ac:chgData name="Amay" userId="8f4ce6626f879504" providerId="LiveId" clId="{304B93AA-DD0B-4EDF-B462-4568E114FC7D}" dt="2022-04-27T02:54:05.878" v="1296" actId="20577"/>
          <ac:spMkLst>
            <pc:docMk/>
            <pc:sldMk cId="2163262352" sldId="256"/>
            <ac:spMk id="10" creationId="{B83A31BF-5BF4-4131-BBC6-09C2AF942461}"/>
          </ac:spMkLst>
        </pc:spChg>
      </pc:sldChg>
      <pc:sldChg chg="addSp modSp mod">
        <pc:chgData name="Amay" userId="8f4ce6626f879504" providerId="LiveId" clId="{304B93AA-DD0B-4EDF-B462-4568E114FC7D}" dt="2022-04-27T03:02:47.387" v="1309" actId="207"/>
        <pc:sldMkLst>
          <pc:docMk/>
          <pc:sldMk cId="2998473381" sldId="259"/>
        </pc:sldMkLst>
        <pc:spChg chg="mod">
          <ac:chgData name="Amay" userId="8f4ce6626f879504" providerId="LiveId" clId="{304B93AA-DD0B-4EDF-B462-4568E114FC7D}" dt="2022-04-26T17:18:26.570" v="15" actId="1076"/>
          <ac:spMkLst>
            <pc:docMk/>
            <pc:sldMk cId="2998473381" sldId="259"/>
            <ac:spMk id="3" creationId="{D62811B8-9746-4667-90D6-12A101B398B2}"/>
          </ac:spMkLst>
        </pc:spChg>
        <pc:spChg chg="add mod">
          <ac:chgData name="Amay" userId="8f4ce6626f879504" providerId="LiveId" clId="{304B93AA-DD0B-4EDF-B462-4568E114FC7D}" dt="2022-04-27T03:02:47.387" v="1309" actId="207"/>
          <ac:spMkLst>
            <pc:docMk/>
            <pc:sldMk cId="2998473381" sldId="259"/>
            <ac:spMk id="4" creationId="{FD913AC8-7F8C-4435-BB66-8B15D235CCEB}"/>
          </ac:spMkLst>
        </pc:spChg>
      </pc:sldChg>
      <pc:sldChg chg="addSp modSp new del mod">
        <pc:chgData name="Amay" userId="8f4ce6626f879504" providerId="LiveId" clId="{304B93AA-DD0B-4EDF-B462-4568E114FC7D}" dt="2022-04-27T03:26:36.485" v="1310" actId="47"/>
        <pc:sldMkLst>
          <pc:docMk/>
          <pc:sldMk cId="4111853797" sldId="260"/>
        </pc:sldMkLst>
        <pc:spChg chg="add mod">
          <ac:chgData name="Amay" userId="8f4ce6626f879504" providerId="LiveId" clId="{304B93AA-DD0B-4EDF-B462-4568E114FC7D}" dt="2022-04-26T17:26:07.065" v="89" actId="115"/>
          <ac:spMkLst>
            <pc:docMk/>
            <pc:sldMk cId="4111853797" sldId="260"/>
            <ac:spMk id="3" creationId="{E4C070D3-70D8-4380-8AC7-97159B7862AE}"/>
          </ac:spMkLst>
        </pc:spChg>
        <pc:picChg chg="add mod">
          <ac:chgData name="Amay" userId="8f4ce6626f879504" providerId="LiveId" clId="{304B93AA-DD0B-4EDF-B462-4568E114FC7D}" dt="2022-04-26T17:17:19.879" v="2"/>
          <ac:picMkLst>
            <pc:docMk/>
            <pc:sldMk cId="4111853797" sldId="260"/>
            <ac:picMk id="2" creationId="{45767A35-204F-4F20-BB1B-CA6749E45130}"/>
          </ac:picMkLst>
        </pc:picChg>
      </pc:sldChg>
      <pc:sldChg chg="addSp modSp new mod">
        <pc:chgData name="Amay" userId="8f4ce6626f879504" providerId="LiveId" clId="{304B93AA-DD0B-4EDF-B462-4568E114FC7D}" dt="2022-04-26T17:26:12.035" v="90" actId="115"/>
        <pc:sldMkLst>
          <pc:docMk/>
          <pc:sldMk cId="2015905628" sldId="261"/>
        </pc:sldMkLst>
        <pc:spChg chg="add mod">
          <ac:chgData name="Amay" userId="8f4ce6626f879504" providerId="LiveId" clId="{304B93AA-DD0B-4EDF-B462-4568E114FC7D}" dt="2022-04-26T17:26:12.035" v="90" actId="115"/>
          <ac:spMkLst>
            <pc:docMk/>
            <pc:sldMk cId="2015905628" sldId="261"/>
            <ac:spMk id="3" creationId="{C79FA72F-6062-4687-8D46-C73D70BFE31E}"/>
          </ac:spMkLst>
        </pc:spChg>
        <pc:graphicFrameChg chg="add mod modGraphic">
          <ac:chgData name="Amay" userId="8f4ce6626f879504" providerId="LiveId" clId="{304B93AA-DD0B-4EDF-B462-4568E114FC7D}" dt="2022-04-26T17:25:49.191" v="88" actId="1076"/>
          <ac:graphicFrameMkLst>
            <pc:docMk/>
            <pc:sldMk cId="2015905628" sldId="261"/>
            <ac:graphicFrameMk id="4" creationId="{45D8494D-EEF1-4261-B473-33440F8A7C63}"/>
          </ac:graphicFrameMkLst>
        </pc:graphicFrameChg>
        <pc:picChg chg="add mod">
          <ac:chgData name="Amay" userId="8f4ce6626f879504" providerId="LiveId" clId="{304B93AA-DD0B-4EDF-B462-4568E114FC7D}" dt="2022-04-26T17:19:57.845" v="20"/>
          <ac:picMkLst>
            <pc:docMk/>
            <pc:sldMk cId="2015905628" sldId="261"/>
            <ac:picMk id="2" creationId="{9C7840BF-9083-4455-82B9-14A484B00958}"/>
          </ac:picMkLst>
        </pc:picChg>
      </pc:sldChg>
      <pc:sldChg chg="addSp modSp new mod">
        <pc:chgData name="Amay" userId="8f4ce6626f879504" providerId="LiveId" clId="{304B93AA-DD0B-4EDF-B462-4568E114FC7D}" dt="2022-04-27T03:38:13.606" v="1380" actId="20577"/>
        <pc:sldMkLst>
          <pc:docMk/>
          <pc:sldMk cId="3993792757" sldId="262"/>
        </pc:sldMkLst>
        <pc:spChg chg="add mod">
          <ac:chgData name="Amay" userId="8f4ce6626f879504" providerId="LiveId" clId="{304B93AA-DD0B-4EDF-B462-4568E114FC7D}" dt="2022-04-26T17:34:34.992" v="395" actId="120"/>
          <ac:spMkLst>
            <pc:docMk/>
            <pc:sldMk cId="3993792757" sldId="262"/>
            <ac:spMk id="3" creationId="{53F8D2D1-A92B-4069-AB24-CB14A9CD10F7}"/>
          </ac:spMkLst>
        </pc:spChg>
        <pc:spChg chg="add mod">
          <ac:chgData name="Amay" userId="8f4ce6626f879504" providerId="LiveId" clId="{304B93AA-DD0B-4EDF-B462-4568E114FC7D}" dt="2022-04-27T03:38:13.606" v="1380" actId="20577"/>
          <ac:spMkLst>
            <pc:docMk/>
            <pc:sldMk cId="3993792757" sldId="262"/>
            <ac:spMk id="4" creationId="{6A020C1C-5658-4E4A-B3F2-30CD02F9D7AD}"/>
          </ac:spMkLst>
        </pc:spChg>
        <pc:picChg chg="add mod">
          <ac:chgData name="Amay" userId="8f4ce6626f879504" providerId="LiveId" clId="{304B93AA-DD0B-4EDF-B462-4568E114FC7D}" dt="2022-04-26T17:20:04.647" v="22"/>
          <ac:picMkLst>
            <pc:docMk/>
            <pc:sldMk cId="3993792757" sldId="262"/>
            <ac:picMk id="2" creationId="{1132DE3C-E5F3-43FC-B8D7-085BF133E8DD}"/>
          </ac:picMkLst>
        </pc:picChg>
      </pc:sldChg>
      <pc:sldChg chg="addSp delSp modSp new del mod">
        <pc:chgData name="Amay" userId="8f4ce6626f879504" providerId="LiveId" clId="{304B93AA-DD0B-4EDF-B462-4568E114FC7D}" dt="2022-04-27T03:38:33.051" v="1383" actId="47"/>
        <pc:sldMkLst>
          <pc:docMk/>
          <pc:sldMk cId="3872055583" sldId="263"/>
        </pc:sldMkLst>
        <pc:spChg chg="add mod">
          <ac:chgData name="Amay" userId="8f4ce6626f879504" providerId="LiveId" clId="{304B93AA-DD0B-4EDF-B462-4568E114FC7D}" dt="2022-04-27T03:38:30.810" v="1382" actId="20577"/>
          <ac:spMkLst>
            <pc:docMk/>
            <pc:sldMk cId="3872055583" sldId="263"/>
            <ac:spMk id="3" creationId="{BD529300-BC95-43A8-8DC0-87BC61AC30FC}"/>
          </ac:spMkLst>
        </pc:spChg>
        <pc:picChg chg="add del mod">
          <ac:chgData name="Amay" userId="8f4ce6626f879504" providerId="LiveId" clId="{304B93AA-DD0B-4EDF-B462-4568E114FC7D}" dt="2022-04-27T03:38:28.195" v="1381" actId="478"/>
          <ac:picMkLst>
            <pc:docMk/>
            <pc:sldMk cId="3872055583" sldId="263"/>
            <ac:picMk id="2" creationId="{C51DA935-57EB-4BF2-B076-2F87DA684112}"/>
          </ac:picMkLst>
        </pc:picChg>
      </pc:sldChg>
      <pc:sldChg chg="addSp modSp new mod">
        <pc:chgData name="Amay" userId="8f4ce6626f879504" providerId="LiveId" clId="{304B93AA-DD0B-4EDF-B462-4568E114FC7D}" dt="2022-04-26T18:15:56.027" v="622" actId="20577"/>
        <pc:sldMkLst>
          <pc:docMk/>
          <pc:sldMk cId="1118831308" sldId="264"/>
        </pc:sldMkLst>
        <pc:spChg chg="add mod">
          <ac:chgData name="Amay" userId="8f4ce6626f879504" providerId="LiveId" clId="{304B93AA-DD0B-4EDF-B462-4568E114FC7D}" dt="2022-04-26T17:37:23.372" v="534" actId="403"/>
          <ac:spMkLst>
            <pc:docMk/>
            <pc:sldMk cId="1118831308" sldId="264"/>
            <ac:spMk id="3" creationId="{6EE69833-CB11-4C0C-BBAA-28F57A596534}"/>
          </ac:spMkLst>
        </pc:spChg>
        <pc:spChg chg="add mod">
          <ac:chgData name="Amay" userId="8f4ce6626f879504" providerId="LiveId" clId="{304B93AA-DD0B-4EDF-B462-4568E114FC7D}" dt="2022-04-26T18:15:56.027" v="622" actId="20577"/>
          <ac:spMkLst>
            <pc:docMk/>
            <pc:sldMk cId="1118831308" sldId="264"/>
            <ac:spMk id="4" creationId="{E608B761-F7BA-4EBE-B6E9-DB42B5EC7942}"/>
          </ac:spMkLst>
        </pc:spChg>
        <pc:picChg chg="add mod">
          <ac:chgData name="Amay" userId="8f4ce6626f879504" providerId="LiveId" clId="{304B93AA-DD0B-4EDF-B462-4568E114FC7D}" dt="2022-04-26T17:20:09.146" v="26"/>
          <ac:picMkLst>
            <pc:docMk/>
            <pc:sldMk cId="1118831308" sldId="264"/>
            <ac:picMk id="2" creationId="{C7CB5857-CFF2-484C-860D-3B7BB666A94A}"/>
          </ac:picMkLst>
        </pc:picChg>
      </pc:sldChg>
      <pc:sldChg chg="addSp delSp modSp new mod">
        <pc:chgData name="Amay" userId="8f4ce6626f879504" providerId="LiveId" clId="{304B93AA-DD0B-4EDF-B462-4568E114FC7D}" dt="2022-04-26T18:55:33.522" v="1208" actId="20577"/>
        <pc:sldMkLst>
          <pc:docMk/>
          <pc:sldMk cId="3016843571" sldId="265"/>
        </pc:sldMkLst>
        <pc:spChg chg="add mod">
          <ac:chgData name="Amay" userId="8f4ce6626f879504" providerId="LiveId" clId="{304B93AA-DD0B-4EDF-B462-4568E114FC7D}" dt="2022-04-26T17:41:29.433" v="563" actId="207"/>
          <ac:spMkLst>
            <pc:docMk/>
            <pc:sldMk cId="3016843571" sldId="265"/>
            <ac:spMk id="4" creationId="{3B915E2D-11ED-4023-8AFA-AC8B3972DDD4}"/>
          </ac:spMkLst>
        </pc:spChg>
        <pc:spChg chg="add mod">
          <ac:chgData name="Amay" userId="8f4ce6626f879504" providerId="LiveId" clId="{304B93AA-DD0B-4EDF-B462-4568E114FC7D}" dt="2022-04-26T18:55:05.065" v="1193" actId="20577"/>
          <ac:spMkLst>
            <pc:docMk/>
            <pc:sldMk cId="3016843571" sldId="265"/>
            <ac:spMk id="11" creationId="{7455A22B-A374-4351-BF1D-7A7F74B8DB41}"/>
          </ac:spMkLst>
        </pc:spChg>
        <pc:spChg chg="add del mod">
          <ac:chgData name="Amay" userId="8f4ce6626f879504" providerId="LiveId" clId="{304B93AA-DD0B-4EDF-B462-4568E114FC7D}" dt="2022-04-26T17:47:55.049" v="615"/>
          <ac:spMkLst>
            <pc:docMk/>
            <pc:sldMk cId="3016843571" sldId="265"/>
            <ac:spMk id="12" creationId="{BDDA4FE3-E67F-401A-A131-8A7FAD02886F}"/>
          </ac:spMkLst>
        </pc:spChg>
        <pc:spChg chg="add mod">
          <ac:chgData name="Amay" userId="8f4ce6626f879504" providerId="LiveId" clId="{304B93AA-DD0B-4EDF-B462-4568E114FC7D}" dt="2022-04-26T18:55:33.522" v="1208" actId="20577"/>
          <ac:spMkLst>
            <pc:docMk/>
            <pc:sldMk cId="3016843571" sldId="265"/>
            <ac:spMk id="13" creationId="{67AD6514-0EAC-4BBD-93F8-BC79F062E628}"/>
          </ac:spMkLst>
        </pc:spChg>
        <pc:picChg chg="add mod">
          <ac:chgData name="Amay" userId="8f4ce6626f879504" providerId="LiveId" clId="{304B93AA-DD0B-4EDF-B462-4568E114FC7D}" dt="2022-04-26T17:20:10.489" v="28"/>
          <ac:picMkLst>
            <pc:docMk/>
            <pc:sldMk cId="3016843571" sldId="265"/>
            <ac:picMk id="2" creationId="{415CBCA6-C756-482A-92A5-F7ACF878E7E5}"/>
          </ac:picMkLst>
        </pc:picChg>
        <pc:picChg chg="add del mod">
          <ac:chgData name="Amay" userId="8f4ce6626f879504" providerId="LiveId" clId="{304B93AA-DD0B-4EDF-B462-4568E114FC7D}" dt="2022-04-26T17:20:12.645" v="30"/>
          <ac:picMkLst>
            <pc:docMk/>
            <pc:sldMk cId="3016843571" sldId="265"/>
            <ac:picMk id="3" creationId="{08379CE3-46E4-49BE-880C-6B0E1B2DA8FF}"/>
          </ac:picMkLst>
        </pc:picChg>
        <pc:picChg chg="add mod">
          <ac:chgData name="Amay" userId="8f4ce6626f879504" providerId="LiveId" clId="{304B93AA-DD0B-4EDF-B462-4568E114FC7D}" dt="2022-04-26T17:43:23.246" v="567" actId="1076"/>
          <ac:picMkLst>
            <pc:docMk/>
            <pc:sldMk cId="3016843571" sldId="265"/>
            <ac:picMk id="6" creationId="{24CDBFF7-50D6-4074-B8BE-5D2296500E88}"/>
          </ac:picMkLst>
        </pc:picChg>
        <pc:picChg chg="add mod">
          <ac:chgData name="Amay" userId="8f4ce6626f879504" providerId="LiveId" clId="{304B93AA-DD0B-4EDF-B462-4568E114FC7D}" dt="2022-04-26T17:44:39.708" v="571" actId="14100"/>
          <ac:picMkLst>
            <pc:docMk/>
            <pc:sldMk cId="3016843571" sldId="265"/>
            <ac:picMk id="10" creationId="{26521716-DA3F-4026-A43B-3C59E4C107F3}"/>
          </ac:picMkLst>
        </pc:picChg>
        <pc:cxnChg chg="add">
          <ac:chgData name="Amay" userId="8f4ce6626f879504" providerId="LiveId" clId="{304B93AA-DD0B-4EDF-B462-4568E114FC7D}" dt="2022-04-26T17:43:44.244" v="568" actId="11529"/>
          <ac:cxnSpMkLst>
            <pc:docMk/>
            <pc:sldMk cId="3016843571" sldId="265"/>
            <ac:cxnSpMk id="8" creationId="{42F0E41B-3DCF-4904-9462-BB963BA908C7}"/>
          </ac:cxnSpMkLst>
        </pc:cxnChg>
      </pc:sldChg>
      <pc:sldChg chg="addSp modSp new mod">
        <pc:chgData name="Amay" userId="8f4ce6626f879504" providerId="LiveId" clId="{304B93AA-DD0B-4EDF-B462-4568E114FC7D}" dt="2022-04-26T18:56:50.629" v="1236" actId="207"/>
        <pc:sldMkLst>
          <pc:docMk/>
          <pc:sldMk cId="1747044310" sldId="266"/>
        </pc:sldMkLst>
        <pc:spChg chg="add mod">
          <ac:chgData name="Amay" userId="8f4ce6626f879504" providerId="LiveId" clId="{304B93AA-DD0B-4EDF-B462-4568E114FC7D}" dt="2022-04-26T18:56:50.629" v="1236" actId="207"/>
          <ac:spMkLst>
            <pc:docMk/>
            <pc:sldMk cId="1747044310" sldId="266"/>
            <ac:spMk id="5" creationId="{C7B87D92-E946-434E-B9FB-112A6193C277}"/>
          </ac:spMkLst>
        </pc:spChg>
        <pc:picChg chg="add mod">
          <ac:chgData name="Amay" userId="8f4ce6626f879504" providerId="LiveId" clId="{304B93AA-DD0B-4EDF-B462-4568E114FC7D}" dt="2022-04-26T17:20:14.505" v="32"/>
          <ac:picMkLst>
            <pc:docMk/>
            <pc:sldMk cId="1747044310" sldId="266"/>
            <ac:picMk id="2" creationId="{DD71AE0B-F9ED-4D6F-8509-4E3E78538420}"/>
          </ac:picMkLst>
        </pc:picChg>
        <pc:picChg chg="add mod">
          <ac:chgData name="Amay" userId="8f4ce6626f879504" providerId="LiveId" clId="{304B93AA-DD0B-4EDF-B462-4568E114FC7D}" dt="2022-04-26T18:20:01.088" v="690" actId="1076"/>
          <ac:picMkLst>
            <pc:docMk/>
            <pc:sldMk cId="1747044310" sldId="266"/>
            <ac:picMk id="4" creationId="{9283538B-7415-47A1-90F7-8ED5E9D18208}"/>
          </ac:picMkLst>
        </pc:picChg>
      </pc:sldChg>
      <pc:sldChg chg="addSp delSp modSp new mod">
        <pc:chgData name="Amay" userId="8f4ce6626f879504" providerId="LiveId" clId="{304B93AA-DD0B-4EDF-B462-4568E114FC7D}" dt="2022-04-26T18:57:05.707" v="1245" actId="20577"/>
        <pc:sldMkLst>
          <pc:docMk/>
          <pc:sldMk cId="1115065868" sldId="267"/>
        </pc:sldMkLst>
        <pc:spChg chg="add mod">
          <ac:chgData name="Amay" userId="8f4ce6626f879504" providerId="LiveId" clId="{304B93AA-DD0B-4EDF-B462-4568E114FC7D}" dt="2022-04-26T18:57:05.707" v="1245" actId="20577"/>
          <ac:spMkLst>
            <pc:docMk/>
            <pc:sldMk cId="1115065868" sldId="267"/>
            <ac:spMk id="4" creationId="{46018A75-F330-4C70-9F52-E24AD5E3723C}"/>
          </ac:spMkLst>
        </pc:spChg>
        <pc:picChg chg="add mod">
          <ac:chgData name="Amay" userId="8f4ce6626f879504" providerId="LiveId" clId="{304B93AA-DD0B-4EDF-B462-4568E114FC7D}" dt="2022-04-26T17:20:15.677" v="34"/>
          <ac:picMkLst>
            <pc:docMk/>
            <pc:sldMk cId="1115065868" sldId="267"/>
            <ac:picMk id="2" creationId="{967E351C-61E7-45C3-BD8D-395609BE7A94}"/>
          </ac:picMkLst>
        </pc:picChg>
        <pc:picChg chg="add del mod">
          <ac:chgData name="Amay" userId="8f4ce6626f879504" providerId="LiveId" clId="{304B93AA-DD0B-4EDF-B462-4568E114FC7D}" dt="2022-04-26T17:20:23.051" v="37" actId="478"/>
          <ac:picMkLst>
            <pc:docMk/>
            <pc:sldMk cId="1115065868" sldId="267"/>
            <ac:picMk id="3" creationId="{CDE5AFD5-5111-413F-B6C2-42778E57513F}"/>
          </ac:picMkLst>
        </pc:picChg>
        <pc:picChg chg="add mod">
          <ac:chgData name="Amay" userId="8f4ce6626f879504" providerId="LiveId" clId="{304B93AA-DD0B-4EDF-B462-4568E114FC7D}" dt="2022-04-26T18:22:43.543" v="724" actId="1076"/>
          <ac:picMkLst>
            <pc:docMk/>
            <pc:sldMk cId="1115065868" sldId="267"/>
            <ac:picMk id="6" creationId="{263A62A8-E424-4384-A064-83F1CC10CADF}"/>
          </ac:picMkLst>
        </pc:picChg>
      </pc:sldChg>
      <pc:sldChg chg="addSp delSp modSp new mod">
        <pc:chgData name="Amay" userId="8f4ce6626f879504" providerId="LiveId" clId="{304B93AA-DD0B-4EDF-B462-4568E114FC7D}" dt="2022-04-26T18:31:37.920" v="804" actId="1076"/>
        <pc:sldMkLst>
          <pc:docMk/>
          <pc:sldMk cId="2664149798" sldId="268"/>
        </pc:sldMkLst>
        <pc:spChg chg="add mod">
          <ac:chgData name="Amay" userId="8f4ce6626f879504" providerId="LiveId" clId="{304B93AA-DD0B-4EDF-B462-4568E114FC7D}" dt="2022-04-26T18:31:37.920" v="804" actId="1076"/>
          <ac:spMkLst>
            <pc:docMk/>
            <pc:sldMk cId="2664149798" sldId="268"/>
            <ac:spMk id="5" creationId="{F04A1C31-485F-428B-9BDD-C497063E198C}"/>
          </ac:spMkLst>
        </pc:spChg>
        <pc:picChg chg="add del mod">
          <ac:chgData name="Amay" userId="8f4ce6626f879504" providerId="LiveId" clId="{304B93AA-DD0B-4EDF-B462-4568E114FC7D}" dt="2022-04-26T18:26:34.537" v="754" actId="478"/>
          <ac:picMkLst>
            <pc:docMk/>
            <pc:sldMk cId="2664149798" sldId="268"/>
            <ac:picMk id="2" creationId="{961E3209-B4D4-40BD-962A-87C79CD9B460}"/>
          </ac:picMkLst>
        </pc:picChg>
        <pc:picChg chg="add mod">
          <ac:chgData name="Amay" userId="8f4ce6626f879504" providerId="LiveId" clId="{304B93AA-DD0B-4EDF-B462-4568E114FC7D}" dt="2022-04-26T18:28:57.146" v="789" actId="1076"/>
          <ac:picMkLst>
            <pc:docMk/>
            <pc:sldMk cId="2664149798" sldId="268"/>
            <ac:picMk id="4" creationId="{B25797E0-1336-41DB-BC00-CA7B6ACBB69B}"/>
          </ac:picMkLst>
        </pc:picChg>
      </pc:sldChg>
      <pc:sldChg chg="addSp modSp new mod">
        <pc:chgData name="Amay" userId="8f4ce6626f879504" providerId="LiveId" clId="{304B93AA-DD0B-4EDF-B462-4568E114FC7D}" dt="2022-04-26T18:33:20.565" v="822" actId="20577"/>
        <pc:sldMkLst>
          <pc:docMk/>
          <pc:sldMk cId="29873386" sldId="269"/>
        </pc:sldMkLst>
        <pc:spChg chg="add mod">
          <ac:chgData name="Amay" userId="8f4ce6626f879504" providerId="LiveId" clId="{304B93AA-DD0B-4EDF-B462-4568E114FC7D}" dt="2022-04-26T18:33:20.565" v="822" actId="20577"/>
          <ac:spMkLst>
            <pc:docMk/>
            <pc:sldMk cId="29873386" sldId="269"/>
            <ac:spMk id="5" creationId="{38184BC9-7F67-45F3-9512-A72C8C8AFD21}"/>
          </ac:spMkLst>
        </pc:spChg>
        <pc:picChg chg="add mod">
          <ac:chgData name="Amay" userId="8f4ce6626f879504" providerId="LiveId" clId="{304B93AA-DD0B-4EDF-B462-4568E114FC7D}" dt="2022-04-26T18:29:29.709" v="791"/>
          <ac:picMkLst>
            <pc:docMk/>
            <pc:sldMk cId="29873386" sldId="269"/>
            <ac:picMk id="2" creationId="{67BD4244-4F2C-4FD9-B8ED-7B805CAB6FAD}"/>
          </ac:picMkLst>
        </pc:picChg>
        <pc:picChg chg="add mod">
          <ac:chgData name="Amay" userId="8f4ce6626f879504" providerId="LiveId" clId="{304B93AA-DD0B-4EDF-B462-4568E114FC7D}" dt="2022-04-26T18:30:51.624" v="795" actId="1076"/>
          <ac:picMkLst>
            <pc:docMk/>
            <pc:sldMk cId="29873386" sldId="269"/>
            <ac:picMk id="4" creationId="{DFF1DF08-2BAE-4D6B-B613-AF5321938B7F}"/>
          </ac:picMkLst>
        </pc:picChg>
      </pc:sldChg>
      <pc:sldChg chg="addSp delSp modSp new mod">
        <pc:chgData name="Amay" userId="8f4ce6626f879504" providerId="LiveId" clId="{304B93AA-DD0B-4EDF-B462-4568E114FC7D}" dt="2022-04-26T18:39:00.614" v="873" actId="115"/>
        <pc:sldMkLst>
          <pc:docMk/>
          <pc:sldMk cId="3013696044" sldId="270"/>
        </pc:sldMkLst>
        <pc:spChg chg="add mod">
          <ac:chgData name="Amay" userId="8f4ce6626f879504" providerId="LiveId" clId="{304B93AA-DD0B-4EDF-B462-4568E114FC7D}" dt="2022-04-26T18:35:18.684" v="840" actId="115"/>
          <ac:spMkLst>
            <pc:docMk/>
            <pc:sldMk cId="3013696044" sldId="270"/>
            <ac:spMk id="4" creationId="{4471718D-E68E-4A64-A175-604FCE65AA23}"/>
          </ac:spMkLst>
        </pc:spChg>
        <pc:spChg chg="add mod">
          <ac:chgData name="Amay" userId="8f4ce6626f879504" providerId="LiveId" clId="{304B93AA-DD0B-4EDF-B462-4568E114FC7D}" dt="2022-04-26T18:39:00.614" v="873" actId="115"/>
          <ac:spMkLst>
            <pc:docMk/>
            <pc:sldMk cId="3013696044" sldId="270"/>
            <ac:spMk id="10" creationId="{FE3DF2C7-B7F1-4920-A4C5-23696A4A1F84}"/>
          </ac:spMkLst>
        </pc:spChg>
        <pc:picChg chg="add mod">
          <ac:chgData name="Amay" userId="8f4ce6626f879504" providerId="LiveId" clId="{304B93AA-DD0B-4EDF-B462-4568E114FC7D}" dt="2022-04-26T18:34:27.896" v="824"/>
          <ac:picMkLst>
            <pc:docMk/>
            <pc:sldMk cId="3013696044" sldId="270"/>
            <ac:picMk id="2" creationId="{6CC6CF73-7A9A-4B4D-A1C6-BF2E6BE54812}"/>
          </ac:picMkLst>
        </pc:picChg>
        <pc:picChg chg="add del mod">
          <ac:chgData name="Amay" userId="8f4ce6626f879504" providerId="LiveId" clId="{304B93AA-DD0B-4EDF-B462-4568E114FC7D}" dt="2022-04-26T18:34:32.334" v="826"/>
          <ac:picMkLst>
            <pc:docMk/>
            <pc:sldMk cId="3013696044" sldId="270"/>
            <ac:picMk id="3" creationId="{EBF97B68-C769-4C9D-B831-5F0610C3F7B8}"/>
          </ac:picMkLst>
        </pc:picChg>
        <pc:picChg chg="add del mod">
          <ac:chgData name="Amay" userId="8f4ce6626f879504" providerId="LiveId" clId="{304B93AA-DD0B-4EDF-B462-4568E114FC7D}" dt="2022-04-26T18:34:49.716" v="829"/>
          <ac:picMkLst>
            <pc:docMk/>
            <pc:sldMk cId="3013696044" sldId="270"/>
            <ac:picMk id="5" creationId="{49DCE2B5-2D7A-4FD3-9005-8A97185108ED}"/>
          </ac:picMkLst>
        </pc:picChg>
        <pc:picChg chg="add mod">
          <ac:chgData name="Amay" userId="8f4ce6626f879504" providerId="LiveId" clId="{304B93AA-DD0B-4EDF-B462-4568E114FC7D}" dt="2022-04-26T18:36:44.878" v="843" actId="1076"/>
          <ac:picMkLst>
            <pc:docMk/>
            <pc:sldMk cId="3013696044" sldId="270"/>
            <ac:picMk id="7" creationId="{A96687AC-3A8E-4D78-8032-37D28E9B024B}"/>
          </ac:picMkLst>
        </pc:picChg>
        <pc:picChg chg="add mod">
          <ac:chgData name="Amay" userId="8f4ce6626f879504" providerId="LiveId" clId="{304B93AA-DD0B-4EDF-B462-4568E114FC7D}" dt="2022-04-26T18:37:46.873" v="850" actId="14100"/>
          <ac:picMkLst>
            <pc:docMk/>
            <pc:sldMk cId="3013696044" sldId="270"/>
            <ac:picMk id="9" creationId="{5CD87004-DF7A-404B-B52D-8C9BF7B0425C}"/>
          </ac:picMkLst>
        </pc:picChg>
      </pc:sldChg>
      <pc:sldChg chg="addSp delSp modSp new mod">
        <pc:chgData name="Amay" userId="8f4ce6626f879504" providerId="LiveId" clId="{304B93AA-DD0B-4EDF-B462-4568E114FC7D}" dt="2022-04-26T19:07:33.705" v="1287" actId="1035"/>
        <pc:sldMkLst>
          <pc:docMk/>
          <pc:sldMk cId="1330409753" sldId="271"/>
        </pc:sldMkLst>
        <pc:spChg chg="add del mod">
          <ac:chgData name="Amay" userId="8f4ce6626f879504" providerId="LiveId" clId="{304B93AA-DD0B-4EDF-B462-4568E114FC7D}" dt="2022-04-26T18:43:29.839" v="982"/>
          <ac:spMkLst>
            <pc:docMk/>
            <pc:sldMk cId="1330409753" sldId="271"/>
            <ac:spMk id="4" creationId="{98013417-FBB0-4F16-90D1-2C430886D2A7}"/>
          </ac:spMkLst>
        </pc:spChg>
        <pc:spChg chg="add del mod">
          <ac:chgData name="Amay" userId="8f4ce6626f879504" providerId="LiveId" clId="{304B93AA-DD0B-4EDF-B462-4568E114FC7D}" dt="2022-04-26T18:43:29.839" v="980" actId="478"/>
          <ac:spMkLst>
            <pc:docMk/>
            <pc:sldMk cId="1330409753" sldId="271"/>
            <ac:spMk id="5" creationId="{56663335-5175-49B5-B5A7-2704CA6E159A}"/>
          </ac:spMkLst>
        </pc:spChg>
        <pc:spChg chg="add mod">
          <ac:chgData name="Amay" userId="8f4ce6626f879504" providerId="LiveId" clId="{304B93AA-DD0B-4EDF-B462-4568E114FC7D}" dt="2022-04-26T18:42:28.486" v="945" actId="20577"/>
          <ac:spMkLst>
            <pc:docMk/>
            <pc:sldMk cId="1330409753" sldId="271"/>
            <ac:spMk id="6" creationId="{344B0985-002E-41EF-80D7-888D43261784}"/>
          </ac:spMkLst>
        </pc:spChg>
        <pc:spChg chg="add mod">
          <ac:chgData name="Amay" userId="8f4ce6626f879504" providerId="LiveId" clId="{304B93AA-DD0B-4EDF-B462-4568E114FC7D}" dt="2022-04-26T19:06:27.332" v="1286" actId="1076"/>
          <ac:spMkLst>
            <pc:docMk/>
            <pc:sldMk cId="1330409753" sldId="271"/>
            <ac:spMk id="7" creationId="{344B0985-002E-41EF-80D7-888D43261784}"/>
          </ac:spMkLst>
        </pc:spChg>
        <pc:spChg chg="add mod">
          <ac:chgData name="Amay" userId="8f4ce6626f879504" providerId="LiveId" clId="{304B93AA-DD0B-4EDF-B462-4568E114FC7D}" dt="2022-04-26T19:06:13.552" v="1285" actId="1076"/>
          <ac:spMkLst>
            <pc:docMk/>
            <pc:sldMk cId="1330409753" sldId="271"/>
            <ac:spMk id="8" creationId="{23A02315-B450-45FD-BC76-1DDEEBA5A96D}"/>
          </ac:spMkLst>
        </pc:spChg>
        <pc:picChg chg="add mod">
          <ac:chgData name="Amay" userId="8f4ce6626f879504" providerId="LiveId" clId="{304B93AA-DD0B-4EDF-B462-4568E114FC7D}" dt="2022-04-26T19:07:33.705" v="1287" actId="1035"/>
          <ac:picMkLst>
            <pc:docMk/>
            <pc:sldMk cId="1330409753" sldId="271"/>
            <ac:picMk id="2" creationId="{CD05C2CB-F13E-424B-9F7B-CC753CCD7652}"/>
          </ac:picMkLst>
        </pc:picChg>
      </pc:sldChg>
      <pc:sldChg chg="addSp modSp new mod">
        <pc:chgData name="Amay" userId="8f4ce6626f879504" providerId="LiveId" clId="{304B93AA-DD0B-4EDF-B462-4568E114FC7D}" dt="2022-04-26T19:08:22.852" v="1292" actId="20577"/>
        <pc:sldMkLst>
          <pc:docMk/>
          <pc:sldMk cId="3774571151" sldId="272"/>
        </pc:sldMkLst>
        <pc:spChg chg="add mod">
          <ac:chgData name="Amay" userId="8f4ce6626f879504" providerId="LiveId" clId="{304B93AA-DD0B-4EDF-B462-4568E114FC7D}" dt="2022-04-26T19:08:22.852" v="1292" actId="20577"/>
          <ac:spMkLst>
            <pc:docMk/>
            <pc:sldMk cId="3774571151" sldId="272"/>
            <ac:spMk id="3" creationId="{A71F6042-D574-47E7-A4C1-DC997BF1A21A}"/>
          </ac:spMkLst>
        </pc:spChg>
        <pc:spChg chg="add mod">
          <ac:chgData name="Amay" userId="8f4ce6626f879504" providerId="LiveId" clId="{304B93AA-DD0B-4EDF-B462-4568E114FC7D}" dt="2022-04-26T18:50:15.392" v="1013" actId="403"/>
          <ac:spMkLst>
            <pc:docMk/>
            <pc:sldMk cId="3774571151" sldId="272"/>
            <ac:spMk id="4" creationId="{E721576F-359C-4FBE-8838-742429D05F72}"/>
          </ac:spMkLst>
        </pc:spChg>
        <pc:picChg chg="add mod">
          <ac:chgData name="Amay" userId="8f4ce6626f879504" providerId="LiveId" clId="{304B93AA-DD0B-4EDF-B462-4568E114FC7D}" dt="2022-04-26T18:47:51.805" v="990"/>
          <ac:picMkLst>
            <pc:docMk/>
            <pc:sldMk cId="3774571151" sldId="272"/>
            <ac:picMk id="2" creationId="{6994A571-DFC1-44F9-87F5-62C8A18E2D89}"/>
          </ac:picMkLst>
        </pc:picChg>
      </pc:sldChg>
      <pc:sldChg chg="addSp delSp modSp new mod">
        <pc:chgData name="Amay" userId="8f4ce6626f879504" providerId="LiveId" clId="{304B93AA-DD0B-4EDF-B462-4568E114FC7D}" dt="2022-04-26T19:05:01.568" v="1265" actId="1076"/>
        <pc:sldMkLst>
          <pc:docMk/>
          <pc:sldMk cId="3973440946" sldId="273"/>
        </pc:sldMkLst>
        <pc:picChg chg="add del mod">
          <ac:chgData name="Amay" userId="8f4ce6626f879504" providerId="LiveId" clId="{304B93AA-DD0B-4EDF-B462-4568E114FC7D}" dt="2022-04-26T19:03:56.160" v="1256" actId="22"/>
          <ac:picMkLst>
            <pc:docMk/>
            <pc:sldMk cId="3973440946" sldId="273"/>
            <ac:picMk id="3" creationId="{77DD3447-8EC7-4C54-835C-5D498536EDAA}"/>
          </ac:picMkLst>
        </pc:picChg>
        <pc:picChg chg="add del mod">
          <ac:chgData name="Amay" userId="8f4ce6626f879504" providerId="LiveId" clId="{304B93AA-DD0B-4EDF-B462-4568E114FC7D}" dt="2022-04-26T19:03:55.191" v="1254"/>
          <ac:picMkLst>
            <pc:docMk/>
            <pc:sldMk cId="3973440946" sldId="273"/>
            <ac:picMk id="4" creationId="{5D89307F-2457-4F95-BFD4-C4EB8E5F8BA3}"/>
          </ac:picMkLst>
        </pc:picChg>
        <pc:picChg chg="add mod">
          <ac:chgData name="Amay" userId="8f4ce6626f879504" providerId="LiveId" clId="{304B93AA-DD0B-4EDF-B462-4568E114FC7D}" dt="2022-04-26T19:03:57.956" v="1257"/>
          <ac:picMkLst>
            <pc:docMk/>
            <pc:sldMk cId="3973440946" sldId="273"/>
            <ac:picMk id="5" creationId="{CA9C4B72-E7EE-43BA-B3C8-5F255F561F60}"/>
          </ac:picMkLst>
        </pc:picChg>
        <pc:picChg chg="add mod">
          <ac:chgData name="Amay" userId="8f4ce6626f879504" providerId="LiveId" clId="{304B93AA-DD0B-4EDF-B462-4568E114FC7D}" dt="2022-04-26T19:05:01.568" v="1265" actId="1076"/>
          <ac:picMkLst>
            <pc:docMk/>
            <pc:sldMk cId="3973440946" sldId="273"/>
            <ac:picMk id="7" creationId="{480124F3-0AD7-42D7-9ED3-CB6C5EAFA773}"/>
          </ac:picMkLst>
        </pc:picChg>
      </pc:sldChg>
    </pc:docChg>
  </pc:docChgLst>
  <pc:docChgLst>
    <pc:chgData name="Amay" userId="8f4ce6626f879504" providerId="LiveId" clId="{8BBB4B44-E3FF-4286-8410-DDDA9F4AF087}"/>
    <pc:docChg chg="undo custSel modSld">
      <pc:chgData name="Amay" userId="8f4ce6626f879504" providerId="LiveId" clId="{8BBB4B44-E3FF-4286-8410-DDDA9F4AF087}" dt="2022-05-04T04:42:05.233" v="15" actId="20577"/>
      <pc:docMkLst>
        <pc:docMk/>
      </pc:docMkLst>
      <pc:sldChg chg="modSp mod">
        <pc:chgData name="Amay" userId="8f4ce6626f879504" providerId="LiveId" clId="{8BBB4B44-E3FF-4286-8410-DDDA9F4AF087}" dt="2022-05-04T04:42:05.233" v="15" actId="20577"/>
        <pc:sldMkLst>
          <pc:docMk/>
          <pc:sldMk cId="2163262352" sldId="256"/>
        </pc:sldMkLst>
        <pc:spChg chg="mod">
          <ac:chgData name="Amay" userId="8f4ce6626f879504" providerId="LiveId" clId="{8BBB4B44-E3FF-4286-8410-DDDA9F4AF087}" dt="2022-05-04T04:42:05.233" v="15" actId="20577"/>
          <ac:spMkLst>
            <pc:docMk/>
            <pc:sldMk cId="2163262352" sldId="256"/>
            <ac:spMk id="10" creationId="{B83A31BF-5BF4-4131-BBC6-09C2AF942461}"/>
          </ac:spMkLst>
        </pc:spChg>
      </pc:sldChg>
      <pc:sldChg chg="modSp mod">
        <pc:chgData name="Amay" userId="8f4ce6626f879504" providerId="LiveId" clId="{8BBB4B44-E3FF-4286-8410-DDDA9F4AF087}" dt="2022-05-04T04:35:44.726" v="13" actId="20577"/>
        <pc:sldMkLst>
          <pc:docMk/>
          <pc:sldMk cId="540553689" sldId="258"/>
        </pc:sldMkLst>
        <pc:spChg chg="mod">
          <ac:chgData name="Amay" userId="8f4ce6626f879504" providerId="LiveId" clId="{8BBB4B44-E3FF-4286-8410-DDDA9F4AF087}" dt="2022-05-04T04:35:44.726" v="13" actId="20577"/>
          <ac:spMkLst>
            <pc:docMk/>
            <pc:sldMk cId="540553689" sldId="258"/>
            <ac:spMk id="4" creationId="{1B75424D-A296-4B74-A977-9A724DECA2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B84D-5C25-1644-89E3-444A8C02527E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C366-CAA0-A447-8998-51E298EF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56baeab62_0_3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56baeab62_0_3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AC18-B9E4-4ED4-B973-836DE24C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83101-3469-4735-A9D4-3A62E4AA6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84FE-6DF5-43CC-8841-1C81E922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89C2-EA0C-4257-AA2B-1E60239F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0942-EE75-4DFC-9178-DDED9F77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9C7D-C718-403A-817C-1FCB3521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2969D-1A22-43FC-A4F7-591C971E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CF0C-13C5-46C6-8084-0636DE4E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6170-11AC-4A32-83AB-6620F558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A7E8-9C55-4DFB-B13B-60CF613F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A37C7-2C05-4E35-BC75-902D02469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42691-35BD-4D63-A4F4-37B8CD7D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8FC8-EBA6-419E-A78A-3C9DF581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30D7-A39D-4A15-A38D-CB61A553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CD09-7504-402E-95BD-732483FE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5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74D6-52FB-496D-8A14-E3AC5AA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91A8-44C5-410F-8155-B12D407C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625D-B595-447A-B4C2-E0C36D6C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0C97-EB6A-441E-BD1A-631B67EF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A41E-8756-4E8B-90AE-A7B73709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F5C-D713-45D8-85F5-1BDBBD05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2F7D-8D34-4944-8415-0B6C48C2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D178-C768-4CD5-ABD5-18DD7E8C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8B3F-6A3C-436D-A480-80C2B32E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E93A-A91B-4B03-A992-DACE4B1E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4DC7-FB20-4FB1-B475-4C9D200E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2C7A-6F10-46A8-A692-3E346D63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590CF-AC70-4C52-B769-2B7052E2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BC75-2520-4CBE-A29D-A3EF891F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847F9-5836-4899-AEB9-FB522427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C52B-318D-4FC0-B671-02A1CC90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7D72-CE9B-4BA0-844D-60EEB335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F06C-0AC3-4966-A316-8CE24673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13721-13AD-44EE-8C1C-268570C46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F8ADB-6A1A-44CA-A540-D80AC61CD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733C9-3A1E-4C66-8EDD-5BED6E85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528FB-1F9A-459A-932E-1CB9678C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301CD-F712-4097-9160-747644E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8F199-794A-440B-9629-4ADF2EEC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B309-5103-4480-960A-44B5461F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19A2A-1BE7-48CA-84B5-31B927C8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F0D91-8AA1-47CB-8C1D-D8D849D1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5040A-A203-461E-A05D-8CB3E205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0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6CB04-BC26-4EA9-8929-681B42DE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85595-0080-4B01-A5AD-A6AFAF59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E07AD-34E4-419D-8678-052D90C8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6A4D-BE14-4F1B-9A10-3DC60ED3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993D-27E6-4506-9CC8-1E01E983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617F-781B-462C-A10F-83FC335D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79344-D556-41F2-A7B4-ABA2CBB1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A6232-1D2C-49CF-8A4A-E4F76958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42840-9FE3-40DB-B9CD-73B9BA4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3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D7EB-135F-4F02-97FB-585D5201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3E72C-E10C-4844-9242-561F6C570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A945-A42A-47A7-8BA9-CCDB82149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9A378-B24C-4EE2-87D7-1365C637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35825-67A3-4233-9314-83F4FC25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0E73A-CF27-4CA1-A582-CFCEA556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4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4C6FA-D43E-4A70-8420-E334C3F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0D2B-6632-4E27-9B53-324D4B74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3841-4F2F-416D-81DF-EBA75794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3C08-8BED-4FE2-A169-B8FA10EB6295}" type="datetimeFigureOut">
              <a:rPr lang="en-IN" smtClean="0"/>
              <a:t>21/01/23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BC9D-081E-44FF-8827-240D9634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1C2E-C354-4C47-8BAB-717AA3328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09D2-A104-4FA9-9A60-310D196B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9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219E-6C96-4AF0-B702-BDC5C1ADA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465D-78B9-4694-BEB8-8D45B692D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DE343-4E58-4932-A47F-9965DA89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78"/>
            <a:ext cx="12192000" cy="686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56E86-20E1-4C87-B323-1CC3177C6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5"/>
          <a:stretch/>
        </p:blipFill>
        <p:spPr bwMode="auto">
          <a:xfrm>
            <a:off x="5436679" y="947730"/>
            <a:ext cx="1323975" cy="12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F1060-6267-443D-AE3D-2A9156AB166A}"/>
              </a:ext>
            </a:extLst>
          </p:cNvPr>
          <p:cNvSpPr txBox="1"/>
          <p:nvPr/>
        </p:nvSpPr>
        <p:spPr>
          <a:xfrm>
            <a:off x="5061204" y="2118104"/>
            <a:ext cx="2069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SAVANI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N I V E R S I T Y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E106B-BAF7-4D97-96A2-849184B9C29E}"/>
              </a:ext>
            </a:extLst>
          </p:cNvPr>
          <p:cNvSpPr txBox="1"/>
          <p:nvPr/>
        </p:nvSpPr>
        <p:spPr>
          <a:xfrm>
            <a:off x="0" y="30205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2060"/>
                </a:solidFill>
              </a:rPr>
              <a:t>Handwritten </a:t>
            </a:r>
            <a:r>
              <a:rPr lang="en-IN" sz="4800" b="1">
                <a:solidFill>
                  <a:srgbClr val="002060"/>
                </a:solidFill>
              </a:rPr>
              <a:t>Digit  </a:t>
            </a:r>
            <a:r>
              <a:rPr lang="en-IN" sz="4800" b="1" dirty="0">
                <a:solidFill>
                  <a:srgbClr val="002060"/>
                </a:solidFill>
              </a:rPr>
              <a:t>Recognition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A31BF-5BF4-4131-BBC6-09C2AF942461}"/>
              </a:ext>
            </a:extLst>
          </p:cNvPr>
          <p:cNvSpPr txBox="1"/>
          <p:nvPr/>
        </p:nvSpPr>
        <p:spPr>
          <a:xfrm>
            <a:off x="0" y="415553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 Ms. Aakash Gupta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(assistant professor) </a:t>
            </a:r>
          </a:p>
          <a:p>
            <a:pPr algn="ctr"/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6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FDED8-EC40-4FD0-8C3B-7BFCE50D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78"/>
            <a:ext cx="12192000" cy="6863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14337-F7DF-410D-ADC1-0482766E4B36}"/>
              </a:ext>
            </a:extLst>
          </p:cNvPr>
          <p:cNvSpPr txBox="1"/>
          <p:nvPr/>
        </p:nvSpPr>
        <p:spPr>
          <a:xfrm>
            <a:off x="0" y="108813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>
                <a:solidFill>
                  <a:srgbClr val="002060"/>
                </a:solidFill>
              </a:rPr>
              <a:t>WORKING 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5424D-A296-4B74-A977-9A724DECA220}"/>
              </a:ext>
            </a:extLst>
          </p:cNvPr>
          <p:cNvSpPr txBox="1"/>
          <p:nvPr/>
        </p:nvSpPr>
        <p:spPr>
          <a:xfrm>
            <a:off x="685800" y="2182523"/>
            <a:ext cx="526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Jeel Vaghani-20SE02ML050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Krunal Patel-20SE02ML033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Fenil Patel-20SE02ML032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AA366-B4F3-40D2-A1BD-7714E724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41" y="877825"/>
            <a:ext cx="5067659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5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035AD-DA43-4E7E-9F3F-321201D1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78"/>
            <a:ext cx="12192000" cy="6863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811B8-9746-4667-90D6-12A101B398B2}"/>
              </a:ext>
            </a:extLst>
          </p:cNvPr>
          <p:cNvSpPr txBox="1"/>
          <p:nvPr/>
        </p:nvSpPr>
        <p:spPr>
          <a:xfrm>
            <a:off x="0" y="108813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rgbClr val="002060"/>
                </a:solidFill>
              </a:rPr>
              <a:t>We Want Handwritten Recognition or Not ?</a:t>
            </a:r>
          </a:p>
        </p:txBody>
      </p:sp>
      <p:sp>
        <p:nvSpPr>
          <p:cNvPr id="5" name="AutoShape 2" descr="blob:https://web.whatsapp.com/e06236f2-953e-4437-a9eb-281cd105fc9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08" y="2094971"/>
            <a:ext cx="5251938" cy="3501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575" y="2185837"/>
            <a:ext cx="5940425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The handwritten digit recognition is the ability of computers to recognize human handwritten digits. It is a hard task for the machine because handwritten digits are not perfect and can be made with many different flavors.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4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FA40-0462-FA3E-92CA-D1FE7A45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67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4ADA-76DC-D28D-6EA6-D131E37A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76" y="703547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real life, if a first person handwriting is bad and can't be easily recognized by a second person he will ask the first person about what is written here.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Like such a case below there are few samples of handwritten digits &amp; characters . 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human can recognize all digits &amp; characters easily . but at last 2 digits &amp; characters humans can be confused between 5 and S .</a:t>
            </a: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machines are asked to recognize it will predict the first 3 digits &amp; characters accurately but it will be confused between 5 and S .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this project we will create a model which will predict digits &amp; characters by giving the Probability value of the digits &amp; characters accurately 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A1844-A1AA-1128-F88F-D14EE5418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76791"/>
            <a:ext cx="10515600" cy="22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In Which language it will carried out ?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738400" y="1833233"/>
            <a:ext cx="9374000" cy="42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57189">
              <a:buSzPts val="1800"/>
              <a:buChar char="➔"/>
            </a:pPr>
            <a:r>
              <a:rPr lang="en" sz="2400" b="1"/>
              <a:t> This project can be done in many IDE like google  Colab , Jupyter notebook, Anaconda etc.</a:t>
            </a:r>
            <a:endParaRPr sz="2400" b="1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400" b="1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3119800"/>
            <a:ext cx="6096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EA67-0AD7-6A13-B240-D9973D39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67" y="23172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Flowchart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13526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1990"/>
            <a:ext cx="9753600" cy="5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0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0675-3275-DAB5-B2BB-18E6D08B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2263140"/>
            <a:ext cx="10515600" cy="10734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958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241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 </vt:lpstr>
      <vt:lpstr>In Which language it will carried out ?</vt:lpstr>
      <vt:lpstr>Flowchart of our Project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Amay</dc:creator>
  <cp:lastModifiedBy>JEEL VAGHANI</cp:lastModifiedBy>
  <cp:revision>21</cp:revision>
  <dcterms:created xsi:type="dcterms:W3CDTF">2022-04-26T16:45:29Z</dcterms:created>
  <dcterms:modified xsi:type="dcterms:W3CDTF">2023-01-21T03:17:14Z</dcterms:modified>
</cp:coreProperties>
</file>