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09" r:id="rId2"/>
    <p:sldId id="410" r:id="rId3"/>
    <p:sldId id="428" r:id="rId4"/>
    <p:sldId id="338" r:id="rId5"/>
    <p:sldId id="425" r:id="rId6"/>
    <p:sldId id="294" r:id="rId7"/>
    <p:sldId id="257" r:id="rId8"/>
    <p:sldId id="265" r:id="rId9"/>
    <p:sldId id="345" r:id="rId10"/>
    <p:sldId id="346" r:id="rId11"/>
    <p:sldId id="416" r:id="rId12"/>
    <p:sldId id="432" r:id="rId13"/>
    <p:sldId id="426" r:id="rId14"/>
    <p:sldId id="427" r:id="rId15"/>
    <p:sldId id="430" r:id="rId16"/>
    <p:sldId id="431" r:id="rId17"/>
    <p:sldId id="433" r:id="rId18"/>
    <p:sldId id="434" r:id="rId19"/>
    <p:sldId id="435" r:id="rId20"/>
    <p:sldId id="436" r:id="rId21"/>
    <p:sldId id="439" r:id="rId22"/>
    <p:sldId id="438" r:id="rId23"/>
    <p:sldId id="440" r:id="rId24"/>
    <p:sldId id="4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8E446E-5168-E720-5CE1-BE745608885F}" name="Weifeng Xu" initials="WX" userId="S::ID31GA53@ubalt.edu::e7aed605-a3dd-4d5a-a692-a87037af107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FE70EC-BE78-28F5-6961-8B4780A4CB3C}" v="2" dt="2024-05-09T03:26:55.673"/>
    <p1510:client id="{B6D14EFC-644C-134E-B689-60AC5D264F1B}" v="5" dt="2024-05-08T03:08:29.9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33" autoAdjust="0"/>
    <p:restoredTop sz="84434" autoAdjust="0"/>
  </p:normalViewPr>
  <p:slideViewPr>
    <p:cSldViewPr snapToGrid="0">
      <p:cViewPr varScale="1">
        <p:scale>
          <a:sx n="69" d="100"/>
          <a:sy n="69" d="100"/>
        </p:scale>
        <p:origin x="149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Addai" userId="7682017d-e8c5-48b7-8253-81b1c343c72e" providerId="ADAL" clId="{B6D14EFC-644C-134E-B689-60AC5D264F1B}"/>
    <pc:docChg chg="custSel addSld delSld modSld">
      <pc:chgData name="Daniel Addai" userId="7682017d-e8c5-48b7-8253-81b1c343c72e" providerId="ADAL" clId="{B6D14EFC-644C-134E-B689-60AC5D264F1B}" dt="2024-05-08T03:08:29.972" v="79"/>
      <pc:docMkLst>
        <pc:docMk/>
      </pc:docMkLst>
      <pc:sldChg chg="modSp mod">
        <pc:chgData name="Daniel Addai" userId="7682017d-e8c5-48b7-8253-81b1c343c72e" providerId="ADAL" clId="{B6D14EFC-644C-134E-B689-60AC5D264F1B}" dt="2024-05-08T03:03:04.411" v="33" actId="20577"/>
        <pc:sldMkLst>
          <pc:docMk/>
          <pc:sldMk cId="263680602" sldId="285"/>
        </pc:sldMkLst>
        <pc:spChg chg="mod">
          <ac:chgData name="Daniel Addai" userId="7682017d-e8c5-48b7-8253-81b1c343c72e" providerId="ADAL" clId="{B6D14EFC-644C-134E-B689-60AC5D264F1B}" dt="2024-05-08T03:03:04.411" v="33" actId="20577"/>
          <ac:spMkLst>
            <pc:docMk/>
            <pc:sldMk cId="263680602" sldId="285"/>
            <ac:spMk id="3" creationId="{00000000-0000-0000-0000-000000000000}"/>
          </ac:spMkLst>
        </pc:spChg>
      </pc:sldChg>
      <pc:sldChg chg="delSp mod">
        <pc:chgData name="Daniel Addai" userId="7682017d-e8c5-48b7-8253-81b1c343c72e" providerId="ADAL" clId="{B6D14EFC-644C-134E-B689-60AC5D264F1B}" dt="2024-05-08T03:02:04.823" v="4" actId="478"/>
        <pc:sldMkLst>
          <pc:docMk/>
          <pc:sldMk cId="1101818525" sldId="338"/>
        </pc:sldMkLst>
        <pc:picChg chg="del">
          <ac:chgData name="Daniel Addai" userId="7682017d-e8c5-48b7-8253-81b1c343c72e" providerId="ADAL" clId="{B6D14EFC-644C-134E-B689-60AC5D264F1B}" dt="2024-05-08T03:02:04.823" v="4" actId="478"/>
          <ac:picMkLst>
            <pc:docMk/>
            <pc:sldMk cId="1101818525" sldId="338"/>
            <ac:picMk id="5" creationId="{D2E9DF64-5A32-B49D-1CE7-78AA9BA2FD85}"/>
          </ac:picMkLst>
        </pc:picChg>
      </pc:sldChg>
      <pc:sldChg chg="modSp mod">
        <pc:chgData name="Daniel Addai" userId="7682017d-e8c5-48b7-8253-81b1c343c72e" providerId="ADAL" clId="{B6D14EFC-644C-134E-B689-60AC5D264F1B}" dt="2024-05-08T03:06:38.472" v="74"/>
        <pc:sldMkLst>
          <pc:docMk/>
          <pc:sldMk cId="2911471454" sldId="408"/>
        </pc:sldMkLst>
        <pc:spChg chg="mod">
          <ac:chgData name="Daniel Addai" userId="7682017d-e8c5-48b7-8253-81b1c343c72e" providerId="ADAL" clId="{B6D14EFC-644C-134E-B689-60AC5D264F1B}" dt="2024-05-08T03:06:38.472" v="74"/>
          <ac:spMkLst>
            <pc:docMk/>
            <pc:sldMk cId="2911471454" sldId="408"/>
            <ac:spMk id="2" creationId="{00000000-0000-0000-0000-000000000000}"/>
          </ac:spMkLst>
        </pc:spChg>
        <pc:spChg chg="mod">
          <ac:chgData name="Daniel Addai" userId="7682017d-e8c5-48b7-8253-81b1c343c72e" providerId="ADAL" clId="{B6D14EFC-644C-134E-B689-60AC5D264F1B}" dt="2024-05-08T03:05:53.700" v="70" actId="11"/>
          <ac:spMkLst>
            <pc:docMk/>
            <pc:sldMk cId="2911471454" sldId="408"/>
            <ac:spMk id="3" creationId="{00000000-0000-0000-0000-000000000000}"/>
          </ac:spMkLst>
        </pc:spChg>
      </pc:sldChg>
      <pc:sldChg chg="modSp mod">
        <pc:chgData name="Daniel Addai" userId="7682017d-e8c5-48b7-8253-81b1c343c72e" providerId="ADAL" clId="{B6D14EFC-644C-134E-B689-60AC5D264F1B}" dt="2024-05-08T03:02:00.840" v="3" actId="20577"/>
        <pc:sldMkLst>
          <pc:docMk/>
          <pc:sldMk cId="1026240324" sldId="410"/>
        </pc:sldMkLst>
        <pc:spChg chg="mod">
          <ac:chgData name="Daniel Addai" userId="7682017d-e8c5-48b7-8253-81b1c343c72e" providerId="ADAL" clId="{B6D14EFC-644C-134E-B689-60AC5D264F1B}" dt="2024-05-08T03:02:00.840" v="3" actId="20577"/>
          <ac:spMkLst>
            <pc:docMk/>
            <pc:sldMk cId="1026240324" sldId="410"/>
            <ac:spMk id="3" creationId="{DD6A6B00-F536-9E30-25C6-9D80C5A49E57}"/>
          </ac:spMkLst>
        </pc:spChg>
      </pc:sldChg>
      <pc:sldChg chg="modSp mod">
        <pc:chgData name="Daniel Addai" userId="7682017d-e8c5-48b7-8253-81b1c343c72e" providerId="ADAL" clId="{B6D14EFC-644C-134E-B689-60AC5D264F1B}" dt="2024-05-08T03:07:01.209" v="78" actId="404"/>
        <pc:sldMkLst>
          <pc:docMk/>
          <pc:sldMk cId="3712988071" sldId="411"/>
        </pc:sldMkLst>
        <pc:spChg chg="mod">
          <ac:chgData name="Daniel Addai" userId="7682017d-e8c5-48b7-8253-81b1c343c72e" providerId="ADAL" clId="{B6D14EFC-644C-134E-B689-60AC5D264F1B}" dt="2024-05-08T03:06:46.022" v="76"/>
          <ac:spMkLst>
            <pc:docMk/>
            <pc:sldMk cId="3712988071" sldId="411"/>
            <ac:spMk id="2" creationId="{9697E277-D9E5-97F0-CF4A-3027ADF9B490}"/>
          </ac:spMkLst>
        </pc:spChg>
        <pc:spChg chg="mod">
          <ac:chgData name="Daniel Addai" userId="7682017d-e8c5-48b7-8253-81b1c343c72e" providerId="ADAL" clId="{B6D14EFC-644C-134E-B689-60AC5D264F1B}" dt="2024-05-08T03:07:01.209" v="78" actId="404"/>
          <ac:spMkLst>
            <pc:docMk/>
            <pc:sldMk cId="3712988071" sldId="411"/>
            <ac:spMk id="3" creationId="{797A3941-76CD-B40F-6C7F-A0DD6C3C5135}"/>
          </ac:spMkLst>
        </pc:spChg>
      </pc:sldChg>
      <pc:sldChg chg="modSp add mod">
        <pc:chgData name="Daniel Addai" userId="7682017d-e8c5-48b7-8253-81b1c343c72e" providerId="ADAL" clId="{B6D14EFC-644C-134E-B689-60AC5D264F1B}" dt="2024-05-08T03:05:29.329" v="69" actId="404"/>
        <pc:sldMkLst>
          <pc:docMk/>
          <pc:sldMk cId="1401774260" sldId="423"/>
        </pc:sldMkLst>
        <pc:spChg chg="mod">
          <ac:chgData name="Daniel Addai" userId="7682017d-e8c5-48b7-8253-81b1c343c72e" providerId="ADAL" clId="{B6D14EFC-644C-134E-B689-60AC5D264F1B}" dt="2024-05-08T03:03:24.613" v="44" actId="20577"/>
          <ac:spMkLst>
            <pc:docMk/>
            <pc:sldMk cId="1401774260" sldId="423"/>
            <ac:spMk id="2" creationId="{00000000-0000-0000-0000-000000000000}"/>
          </ac:spMkLst>
        </pc:spChg>
        <pc:spChg chg="mod">
          <ac:chgData name="Daniel Addai" userId="7682017d-e8c5-48b7-8253-81b1c343c72e" providerId="ADAL" clId="{B6D14EFC-644C-134E-B689-60AC5D264F1B}" dt="2024-05-08T03:05:29.329" v="69" actId="404"/>
          <ac:spMkLst>
            <pc:docMk/>
            <pc:sldMk cId="1401774260" sldId="423"/>
            <ac:spMk id="3" creationId="{00000000-0000-0000-0000-000000000000}"/>
          </ac:spMkLst>
        </pc:spChg>
      </pc:sldChg>
      <pc:sldChg chg="add del">
        <pc:chgData name="Daniel Addai" userId="7682017d-e8c5-48b7-8253-81b1c343c72e" providerId="ADAL" clId="{B6D14EFC-644C-134E-B689-60AC5D264F1B}" dt="2024-05-08T03:03:57.852" v="46"/>
        <pc:sldMkLst>
          <pc:docMk/>
          <pc:sldMk cId="3569373743" sldId="424"/>
        </pc:sldMkLst>
      </pc:sldChg>
      <pc:sldChg chg="modSp add mod">
        <pc:chgData name="Daniel Addai" userId="7682017d-e8c5-48b7-8253-81b1c343c72e" providerId="ADAL" clId="{B6D14EFC-644C-134E-B689-60AC5D264F1B}" dt="2024-05-08T03:06:41.164" v="75"/>
        <pc:sldMkLst>
          <pc:docMk/>
          <pc:sldMk cId="3706087544" sldId="424"/>
        </pc:sldMkLst>
        <pc:spChg chg="mod">
          <ac:chgData name="Daniel Addai" userId="7682017d-e8c5-48b7-8253-81b1c343c72e" providerId="ADAL" clId="{B6D14EFC-644C-134E-B689-60AC5D264F1B}" dt="2024-05-08T03:06:41.164" v="75"/>
          <ac:spMkLst>
            <pc:docMk/>
            <pc:sldMk cId="3706087544" sldId="424"/>
            <ac:spMk id="2" creationId="{00000000-0000-0000-0000-000000000000}"/>
          </ac:spMkLst>
        </pc:spChg>
        <pc:spChg chg="mod">
          <ac:chgData name="Daniel Addai" userId="7682017d-e8c5-48b7-8253-81b1c343c72e" providerId="ADAL" clId="{B6D14EFC-644C-134E-B689-60AC5D264F1B}" dt="2024-05-08T03:06:26.295" v="73" actId="11"/>
          <ac:spMkLst>
            <pc:docMk/>
            <pc:sldMk cId="3706087544" sldId="424"/>
            <ac:spMk id="3" creationId="{00000000-0000-0000-0000-000000000000}"/>
          </ac:spMkLst>
        </pc:spChg>
      </pc:sldChg>
      <pc:sldChg chg="add">
        <pc:chgData name="Daniel Addai" userId="7682017d-e8c5-48b7-8253-81b1c343c72e" providerId="ADAL" clId="{B6D14EFC-644C-134E-B689-60AC5D264F1B}" dt="2024-05-08T03:08:29.972" v="79"/>
        <pc:sldMkLst>
          <pc:docMk/>
          <pc:sldMk cId="2249059357" sldId="425"/>
        </pc:sldMkLst>
      </pc:sldChg>
    </pc:docChg>
  </pc:docChgLst>
  <pc:docChgLst>
    <pc:chgData name="Daniel Addai" userId="7682017d-e8c5-48b7-8253-81b1c343c72e" providerId="ADAL" clId="{D9AC8FC7-8182-634C-916E-7EC1F94E7AFD}"/>
    <pc:docChg chg="custSel modSld">
      <pc:chgData name="Daniel Addai" userId="7682017d-e8c5-48b7-8253-81b1c343c72e" providerId="ADAL" clId="{D9AC8FC7-8182-634C-916E-7EC1F94E7AFD}" dt="2023-11-21T06:22:07.531" v="80" actId="20577"/>
      <pc:docMkLst>
        <pc:docMk/>
      </pc:docMkLst>
      <pc:sldChg chg="modSp mod">
        <pc:chgData name="Daniel Addai" userId="7682017d-e8c5-48b7-8253-81b1c343c72e" providerId="ADAL" clId="{D9AC8FC7-8182-634C-916E-7EC1F94E7AFD}" dt="2023-11-21T06:09:01.653" v="2" actId="20577"/>
        <pc:sldMkLst>
          <pc:docMk/>
          <pc:sldMk cId="231414380" sldId="348"/>
        </pc:sldMkLst>
        <pc:spChg chg="mod">
          <ac:chgData name="Daniel Addai" userId="7682017d-e8c5-48b7-8253-81b1c343c72e" providerId="ADAL" clId="{D9AC8FC7-8182-634C-916E-7EC1F94E7AFD}" dt="2023-11-21T06:09:01.653" v="2" actId="20577"/>
          <ac:spMkLst>
            <pc:docMk/>
            <pc:sldMk cId="231414380" sldId="348"/>
            <ac:spMk id="4" creationId="{00000000-0000-0000-0000-000000000000}"/>
          </ac:spMkLst>
        </pc:spChg>
      </pc:sldChg>
      <pc:sldChg chg="modNotesTx">
        <pc:chgData name="Daniel Addai" userId="7682017d-e8c5-48b7-8253-81b1c343c72e" providerId="ADAL" clId="{D9AC8FC7-8182-634C-916E-7EC1F94E7AFD}" dt="2023-11-21T06:09:49.231" v="38" actId="20577"/>
        <pc:sldMkLst>
          <pc:docMk/>
          <pc:sldMk cId="4164847644" sldId="349"/>
        </pc:sldMkLst>
      </pc:sldChg>
      <pc:sldChg chg="modSp mod">
        <pc:chgData name="Daniel Addai" userId="7682017d-e8c5-48b7-8253-81b1c343c72e" providerId="ADAL" clId="{D9AC8FC7-8182-634C-916E-7EC1F94E7AFD}" dt="2023-11-21T06:10:18.927" v="43" actId="20577"/>
        <pc:sldMkLst>
          <pc:docMk/>
          <pc:sldMk cId="3971161034" sldId="363"/>
        </pc:sldMkLst>
        <pc:spChg chg="mod">
          <ac:chgData name="Daniel Addai" userId="7682017d-e8c5-48b7-8253-81b1c343c72e" providerId="ADAL" clId="{D9AC8FC7-8182-634C-916E-7EC1F94E7AFD}" dt="2023-11-21T06:10:18.927" v="43" actId="20577"/>
          <ac:spMkLst>
            <pc:docMk/>
            <pc:sldMk cId="3971161034" sldId="363"/>
            <ac:spMk id="9" creationId="{A23D2396-B742-8B25-F2DD-C8DCD1ABD763}"/>
          </ac:spMkLst>
        </pc:spChg>
      </pc:sldChg>
      <pc:sldChg chg="modNotesTx">
        <pc:chgData name="Daniel Addai" userId="7682017d-e8c5-48b7-8253-81b1c343c72e" providerId="ADAL" clId="{D9AC8FC7-8182-634C-916E-7EC1F94E7AFD}" dt="2023-11-21T06:22:07.531" v="80" actId="20577"/>
        <pc:sldMkLst>
          <pc:docMk/>
          <pc:sldMk cId="2152495608" sldId="365"/>
        </pc:sldMkLst>
      </pc:sldChg>
      <pc:sldChg chg="modNotesTx">
        <pc:chgData name="Daniel Addai" userId="7682017d-e8c5-48b7-8253-81b1c343c72e" providerId="ADAL" clId="{D9AC8FC7-8182-634C-916E-7EC1F94E7AFD}" dt="2023-11-21T06:12:10.223" v="51" actId="20577"/>
        <pc:sldMkLst>
          <pc:docMk/>
          <pc:sldMk cId="2732227177" sldId="379"/>
        </pc:sldMkLst>
      </pc:sldChg>
      <pc:sldChg chg="modSp mod">
        <pc:chgData name="Daniel Addai" userId="7682017d-e8c5-48b7-8253-81b1c343c72e" providerId="ADAL" clId="{D9AC8FC7-8182-634C-916E-7EC1F94E7AFD}" dt="2023-11-21T06:15:44.829" v="52" actId="14100"/>
        <pc:sldMkLst>
          <pc:docMk/>
          <pc:sldMk cId="525438896" sldId="380"/>
        </pc:sldMkLst>
        <pc:picChg chg="mod">
          <ac:chgData name="Daniel Addai" userId="7682017d-e8c5-48b7-8253-81b1c343c72e" providerId="ADAL" clId="{D9AC8FC7-8182-634C-916E-7EC1F94E7AFD}" dt="2023-11-21T06:15:44.829" v="52" actId="14100"/>
          <ac:picMkLst>
            <pc:docMk/>
            <pc:sldMk cId="525438896" sldId="380"/>
            <ac:picMk id="2" creationId="{86C07DE5-FABC-7D00-B972-8C958B6DFDBF}"/>
          </ac:picMkLst>
        </pc:picChg>
      </pc:sldChg>
    </pc:docChg>
  </pc:docChgLst>
  <pc:docChgLst>
    <pc:chgData name="Daniel Addai" userId="S::id46tp17@ubalt.edu::7682017d-e8c5-48b7-8253-81b1c343c72e" providerId="AD" clId="Web-{BA7B9A36-E3EE-206D-01B8-AC906883403F}"/>
    <pc:docChg chg="modSld">
      <pc:chgData name="Daniel Addai" userId="S::id46tp17@ubalt.edu::7682017d-e8c5-48b7-8253-81b1c343c72e" providerId="AD" clId="Web-{BA7B9A36-E3EE-206D-01B8-AC906883403F}" dt="2023-11-15T13:28:06.216" v="0" actId="14100"/>
      <pc:docMkLst>
        <pc:docMk/>
      </pc:docMkLst>
      <pc:sldChg chg="modSp">
        <pc:chgData name="Daniel Addai" userId="S::id46tp17@ubalt.edu::7682017d-e8c5-48b7-8253-81b1c343c72e" providerId="AD" clId="Web-{BA7B9A36-E3EE-206D-01B8-AC906883403F}" dt="2023-11-15T13:28:06.216" v="0" actId="14100"/>
        <pc:sldMkLst>
          <pc:docMk/>
          <pc:sldMk cId="525438896" sldId="380"/>
        </pc:sldMkLst>
        <pc:picChg chg="mod">
          <ac:chgData name="Daniel Addai" userId="S::id46tp17@ubalt.edu::7682017d-e8c5-48b7-8253-81b1c343c72e" providerId="AD" clId="Web-{BA7B9A36-E3EE-206D-01B8-AC906883403F}" dt="2023-11-15T13:28:06.216" v="0" actId="14100"/>
          <ac:picMkLst>
            <pc:docMk/>
            <pc:sldMk cId="525438896" sldId="380"/>
            <ac:picMk id="2" creationId="{86C07DE5-FABC-7D00-B972-8C958B6DFDBF}"/>
          </ac:picMkLst>
        </pc:picChg>
      </pc:sldChg>
    </pc:docChg>
  </pc:docChgLst>
  <pc:docChgLst>
    <pc:chgData name="Weifeng Xu" userId="e7aed605-a3dd-4d5a-a692-a87037af107b" providerId="ADAL" clId="{949079DD-6C20-4909-A6F6-C56BC2C74786}"/>
    <pc:docChg chg="undo custSel addSld modSld">
      <pc:chgData name="Weifeng Xu" userId="e7aed605-a3dd-4d5a-a692-a87037af107b" providerId="ADAL" clId="{949079DD-6C20-4909-A6F6-C56BC2C74786}" dt="2023-11-08T13:40:25.149" v="175" actId="20577"/>
      <pc:docMkLst>
        <pc:docMk/>
      </pc:docMkLst>
      <pc:sldChg chg="addCm">
        <pc:chgData name="Weifeng Xu" userId="e7aed605-a3dd-4d5a-a692-a87037af107b" providerId="ADAL" clId="{949079DD-6C20-4909-A6F6-C56BC2C74786}" dt="2023-11-07T21:45:39.321" v="0"/>
        <pc:sldMkLst>
          <pc:docMk/>
          <pc:sldMk cId="755099681" sldId="328"/>
        </pc:sldMkLst>
        <pc:extLst>
          <p:ext xmlns:p="http://schemas.openxmlformats.org/presentationml/2006/main" uri="{D6D511B9-2390-475A-947B-AFAB55BFBCF1}">
            <pc226:cmChg xmlns:pc226="http://schemas.microsoft.com/office/powerpoint/2022/06/main/command" chg="add">
              <pc226:chgData name="Weifeng Xu" userId="e7aed605-a3dd-4d5a-a692-a87037af107b" providerId="ADAL" clId="{949079DD-6C20-4909-A6F6-C56BC2C74786}" dt="2023-11-07T21:45:39.321" v="0"/>
              <pc2:cmMkLst xmlns:pc2="http://schemas.microsoft.com/office/powerpoint/2019/9/main/command">
                <pc:docMk/>
                <pc:sldMk cId="755099681" sldId="328"/>
                <pc2:cmMk id="{758F3EFA-3372-4E23-9634-F337F468E58E}"/>
              </pc2:cmMkLst>
            </pc226:cmChg>
          </p:ext>
        </pc:extLst>
      </pc:sldChg>
      <pc:sldChg chg="addSp modSp mod">
        <pc:chgData name="Weifeng Xu" userId="e7aed605-a3dd-4d5a-a692-a87037af107b" providerId="ADAL" clId="{949079DD-6C20-4909-A6F6-C56BC2C74786}" dt="2023-11-08T13:12:27.969" v="67" actId="207"/>
        <pc:sldMkLst>
          <pc:docMk/>
          <pc:sldMk cId="231414380" sldId="348"/>
        </pc:sldMkLst>
        <pc:spChg chg="mod">
          <ac:chgData name="Weifeng Xu" userId="e7aed605-a3dd-4d5a-a692-a87037af107b" providerId="ADAL" clId="{949079DD-6C20-4909-A6F6-C56BC2C74786}" dt="2023-11-08T13:12:27.969" v="67" actId="207"/>
          <ac:spMkLst>
            <pc:docMk/>
            <pc:sldMk cId="231414380" sldId="348"/>
            <ac:spMk id="4" creationId="{00000000-0000-0000-0000-000000000000}"/>
          </ac:spMkLst>
        </pc:spChg>
        <pc:spChg chg="add mod">
          <ac:chgData name="Weifeng Xu" userId="e7aed605-a3dd-4d5a-a692-a87037af107b" providerId="ADAL" clId="{949079DD-6C20-4909-A6F6-C56BC2C74786}" dt="2023-11-08T13:12:12.720" v="65" actId="313"/>
          <ac:spMkLst>
            <pc:docMk/>
            <pc:sldMk cId="231414380" sldId="348"/>
            <ac:spMk id="5" creationId="{980430EF-1121-1F1A-3020-1EC583C13B7D}"/>
          </ac:spMkLst>
        </pc:spChg>
        <pc:cxnChg chg="add">
          <ac:chgData name="Weifeng Xu" userId="e7aed605-a3dd-4d5a-a692-a87037af107b" providerId="ADAL" clId="{949079DD-6C20-4909-A6F6-C56BC2C74786}" dt="2023-11-08T13:12:09.758" v="64" actId="11529"/>
          <ac:cxnSpMkLst>
            <pc:docMk/>
            <pc:sldMk cId="231414380" sldId="348"/>
            <ac:cxnSpMk id="9" creationId="{7AE57FA5-48DB-5C5B-2FB3-A82F0F5BFF37}"/>
          </ac:cxnSpMkLst>
        </pc:cxnChg>
      </pc:sldChg>
      <pc:sldChg chg="addSp modSp mod modClrScheme chgLayout">
        <pc:chgData name="Weifeng Xu" userId="e7aed605-a3dd-4d5a-a692-a87037af107b" providerId="ADAL" clId="{949079DD-6C20-4909-A6F6-C56BC2C74786}" dt="2023-11-08T13:18:25.317" v="88" actId="27636"/>
        <pc:sldMkLst>
          <pc:docMk/>
          <pc:sldMk cId="2716591890" sldId="350"/>
        </pc:sldMkLst>
        <pc:spChg chg="mod ord">
          <ac:chgData name="Weifeng Xu" userId="e7aed605-a3dd-4d5a-a692-a87037af107b" providerId="ADAL" clId="{949079DD-6C20-4909-A6F6-C56BC2C74786}" dt="2023-11-08T13:18:25.317" v="88" actId="27636"/>
          <ac:spMkLst>
            <pc:docMk/>
            <pc:sldMk cId="2716591890" sldId="350"/>
            <ac:spMk id="2" creationId="{6D663B9C-F904-D148-4000-7829AED25285}"/>
          </ac:spMkLst>
        </pc:spChg>
        <pc:spChg chg="add mod ord">
          <ac:chgData name="Weifeng Xu" userId="e7aed605-a3dd-4d5a-a692-a87037af107b" providerId="ADAL" clId="{949079DD-6C20-4909-A6F6-C56BC2C74786}" dt="2023-11-08T13:18:25.282" v="87" actId="700"/>
          <ac:spMkLst>
            <pc:docMk/>
            <pc:sldMk cId="2716591890" sldId="350"/>
            <ac:spMk id="3" creationId="{D8B6E7FA-6893-81C8-B5BE-DFD75A64A9D5}"/>
          </ac:spMkLst>
        </pc:spChg>
      </pc:sldChg>
      <pc:sldChg chg="addSp modSp mod">
        <pc:chgData name="Weifeng Xu" userId="e7aed605-a3dd-4d5a-a692-a87037af107b" providerId="ADAL" clId="{949079DD-6C20-4909-A6F6-C56BC2C74786}" dt="2023-11-08T13:28:58.525" v="148" actId="13822"/>
        <pc:sldMkLst>
          <pc:docMk/>
          <pc:sldMk cId="648413721" sldId="352"/>
        </pc:sldMkLst>
        <pc:spChg chg="mod">
          <ac:chgData name="Weifeng Xu" userId="e7aed605-a3dd-4d5a-a692-a87037af107b" providerId="ADAL" clId="{949079DD-6C20-4909-A6F6-C56BC2C74786}" dt="2023-11-08T13:26:55.732" v="139" actId="1076"/>
          <ac:spMkLst>
            <pc:docMk/>
            <pc:sldMk cId="648413721" sldId="352"/>
            <ac:spMk id="6" creationId="{B3699DF5-74B9-1A56-ABC4-76E4C2F81C94}"/>
          </ac:spMkLst>
        </pc:spChg>
        <pc:spChg chg="mod">
          <ac:chgData name="Weifeng Xu" userId="e7aed605-a3dd-4d5a-a692-a87037af107b" providerId="ADAL" clId="{949079DD-6C20-4909-A6F6-C56BC2C74786}" dt="2023-11-08T13:26:44.247" v="136" actId="207"/>
          <ac:spMkLst>
            <pc:docMk/>
            <pc:sldMk cId="648413721" sldId="352"/>
            <ac:spMk id="7" creationId="{A2A628F6-C2BC-C0C9-6412-BDD0E45B9E77}"/>
          </ac:spMkLst>
        </pc:spChg>
        <pc:picChg chg="mod modCrop">
          <ac:chgData name="Weifeng Xu" userId="e7aed605-a3dd-4d5a-a692-a87037af107b" providerId="ADAL" clId="{949079DD-6C20-4909-A6F6-C56BC2C74786}" dt="2023-11-08T13:27:22.756" v="146" actId="1076"/>
          <ac:picMkLst>
            <pc:docMk/>
            <pc:sldMk cId="648413721" sldId="352"/>
            <ac:picMk id="5" creationId="{076EF608-65E9-27C3-B008-0DFF89CC0DCC}"/>
          </ac:picMkLst>
        </pc:picChg>
        <pc:cxnChg chg="add mod">
          <ac:chgData name="Weifeng Xu" userId="e7aed605-a3dd-4d5a-a692-a87037af107b" providerId="ADAL" clId="{949079DD-6C20-4909-A6F6-C56BC2C74786}" dt="2023-11-08T13:26:52.803" v="138" actId="14100"/>
          <ac:cxnSpMkLst>
            <pc:docMk/>
            <pc:sldMk cId="648413721" sldId="352"/>
            <ac:cxnSpMk id="3" creationId="{43D5A7CB-3F53-509E-C5E1-DD753D954BBE}"/>
          </ac:cxnSpMkLst>
        </pc:cxnChg>
        <pc:cxnChg chg="add mod">
          <ac:chgData name="Weifeng Xu" userId="e7aed605-a3dd-4d5a-a692-a87037af107b" providerId="ADAL" clId="{949079DD-6C20-4909-A6F6-C56BC2C74786}" dt="2023-11-08T13:28:58.525" v="148" actId="13822"/>
          <ac:cxnSpMkLst>
            <pc:docMk/>
            <pc:sldMk cId="648413721" sldId="352"/>
            <ac:cxnSpMk id="9" creationId="{213BA808-10A3-6D14-1E7D-2BBEB65E46E7}"/>
          </ac:cxnSpMkLst>
        </pc:cxnChg>
      </pc:sldChg>
      <pc:sldChg chg="addCm">
        <pc:chgData name="Weifeng Xu" userId="e7aed605-a3dd-4d5a-a692-a87037af107b" providerId="ADAL" clId="{949079DD-6C20-4909-A6F6-C56BC2C74786}" dt="2023-11-07T21:53:14.436" v="5"/>
        <pc:sldMkLst>
          <pc:docMk/>
          <pc:sldMk cId="1560824910" sldId="356"/>
        </pc:sldMkLst>
        <pc:extLst>
          <p:ext xmlns:p="http://schemas.openxmlformats.org/presentationml/2006/main" uri="{D6D511B9-2390-475A-947B-AFAB55BFBCF1}">
            <pc226:cmChg xmlns:pc226="http://schemas.microsoft.com/office/powerpoint/2022/06/main/command" chg="add">
              <pc226:chgData name="Weifeng Xu" userId="e7aed605-a3dd-4d5a-a692-a87037af107b" providerId="ADAL" clId="{949079DD-6C20-4909-A6F6-C56BC2C74786}" dt="2023-11-07T21:53:14.436" v="5"/>
              <pc2:cmMkLst xmlns:pc2="http://schemas.microsoft.com/office/powerpoint/2019/9/main/command">
                <pc:docMk/>
                <pc:sldMk cId="1560824910" sldId="356"/>
                <pc2:cmMk id="{69FD2634-BB98-4964-A44E-0ED2F4A0012C}"/>
              </pc2:cmMkLst>
            </pc226:cmChg>
          </p:ext>
        </pc:extLst>
      </pc:sldChg>
      <pc:sldChg chg="modSp mod">
        <pc:chgData name="Weifeng Xu" userId="e7aed605-a3dd-4d5a-a692-a87037af107b" providerId="ADAL" clId="{949079DD-6C20-4909-A6F6-C56BC2C74786}" dt="2023-11-08T13:15:37.475" v="86" actId="20577"/>
        <pc:sldMkLst>
          <pc:docMk/>
          <pc:sldMk cId="3971161034" sldId="363"/>
        </pc:sldMkLst>
        <pc:spChg chg="mod">
          <ac:chgData name="Weifeng Xu" userId="e7aed605-a3dd-4d5a-a692-a87037af107b" providerId="ADAL" clId="{949079DD-6C20-4909-A6F6-C56BC2C74786}" dt="2023-11-08T13:15:37.475" v="86" actId="20577"/>
          <ac:spMkLst>
            <pc:docMk/>
            <pc:sldMk cId="3971161034" sldId="363"/>
            <ac:spMk id="4" creationId="{00000000-0000-0000-0000-000000000000}"/>
          </ac:spMkLst>
        </pc:spChg>
      </pc:sldChg>
      <pc:sldChg chg="modNotesTx">
        <pc:chgData name="Weifeng Xu" userId="e7aed605-a3dd-4d5a-a692-a87037af107b" providerId="ADAL" clId="{949079DD-6C20-4909-A6F6-C56BC2C74786}" dt="2023-11-08T13:40:25.149" v="175" actId="20577"/>
        <pc:sldMkLst>
          <pc:docMk/>
          <pc:sldMk cId="2152495608" sldId="365"/>
        </pc:sldMkLst>
      </pc:sldChg>
      <pc:sldChg chg="addCm">
        <pc:chgData name="Weifeng Xu" userId="e7aed605-a3dd-4d5a-a692-a87037af107b" providerId="ADAL" clId="{949079DD-6C20-4909-A6F6-C56BC2C74786}" dt="2023-11-07T21:54:22.469" v="6"/>
        <pc:sldMkLst>
          <pc:docMk/>
          <pc:sldMk cId="1124820445" sldId="366"/>
        </pc:sldMkLst>
        <pc:extLst>
          <p:ext xmlns:p="http://schemas.openxmlformats.org/presentationml/2006/main" uri="{D6D511B9-2390-475A-947B-AFAB55BFBCF1}">
            <pc226:cmChg xmlns:pc226="http://schemas.microsoft.com/office/powerpoint/2022/06/main/command" chg="add">
              <pc226:chgData name="Weifeng Xu" userId="e7aed605-a3dd-4d5a-a692-a87037af107b" providerId="ADAL" clId="{949079DD-6C20-4909-A6F6-C56BC2C74786}" dt="2023-11-07T21:54:22.469" v="6"/>
              <pc2:cmMkLst xmlns:pc2="http://schemas.microsoft.com/office/powerpoint/2019/9/main/command">
                <pc:docMk/>
                <pc:sldMk cId="1124820445" sldId="366"/>
                <pc2:cmMk id="{370B37AF-D820-4997-A905-27BF42FC275E}"/>
              </pc2:cmMkLst>
            </pc226:cmChg>
          </p:ext>
        </pc:extLst>
      </pc:sldChg>
      <pc:sldChg chg="addSp delSp modSp mod setBg modClrScheme chgLayout">
        <pc:chgData name="Weifeng Xu" userId="e7aed605-a3dd-4d5a-a692-a87037af107b" providerId="ADAL" clId="{949079DD-6C20-4909-A6F6-C56BC2C74786}" dt="2023-11-08T13:38:49.334" v="154" actId="26606"/>
        <pc:sldMkLst>
          <pc:docMk/>
          <pc:sldMk cId="1881119569" sldId="367"/>
        </pc:sldMkLst>
        <pc:spChg chg="mod ord">
          <ac:chgData name="Weifeng Xu" userId="e7aed605-a3dd-4d5a-a692-a87037af107b" providerId="ADAL" clId="{949079DD-6C20-4909-A6F6-C56BC2C74786}" dt="2023-11-08T13:38:49.334" v="154" actId="26606"/>
          <ac:spMkLst>
            <pc:docMk/>
            <pc:sldMk cId="1881119569" sldId="367"/>
            <ac:spMk id="2" creationId="{6D663B9C-F904-D148-4000-7829AED25285}"/>
          </ac:spMkLst>
        </pc:spChg>
        <pc:spChg chg="add mod ord">
          <ac:chgData name="Weifeng Xu" userId="e7aed605-a3dd-4d5a-a692-a87037af107b" providerId="ADAL" clId="{949079DD-6C20-4909-A6F6-C56BC2C74786}" dt="2023-11-08T13:38:49.334" v="154" actId="26606"/>
          <ac:spMkLst>
            <pc:docMk/>
            <pc:sldMk cId="1881119569" sldId="367"/>
            <ac:spMk id="3" creationId="{E9820E1F-42FC-4029-E854-1968AE363D1E}"/>
          </ac:spMkLst>
        </pc:spChg>
        <pc:spChg chg="add del">
          <ac:chgData name="Weifeng Xu" userId="e7aed605-a3dd-4d5a-a692-a87037af107b" providerId="ADAL" clId="{949079DD-6C20-4909-A6F6-C56BC2C74786}" dt="2023-11-08T13:38:49.334" v="154" actId="26606"/>
          <ac:spMkLst>
            <pc:docMk/>
            <pc:sldMk cId="1881119569" sldId="367"/>
            <ac:spMk id="10" creationId="{A3363022-C969-41E9-8EB2-E4C94908C1FA}"/>
          </ac:spMkLst>
        </pc:spChg>
        <pc:spChg chg="add del">
          <ac:chgData name="Weifeng Xu" userId="e7aed605-a3dd-4d5a-a692-a87037af107b" providerId="ADAL" clId="{949079DD-6C20-4909-A6F6-C56BC2C74786}" dt="2023-11-08T13:38:49.334" v="154" actId="26606"/>
          <ac:spMkLst>
            <pc:docMk/>
            <pc:sldMk cId="1881119569" sldId="367"/>
            <ac:spMk id="12" creationId="{8D1AD6B3-BE88-4CEB-BA17-790657CC4729}"/>
          </ac:spMkLst>
        </pc:spChg>
        <pc:grpChg chg="add del">
          <ac:chgData name="Weifeng Xu" userId="e7aed605-a3dd-4d5a-a692-a87037af107b" providerId="ADAL" clId="{949079DD-6C20-4909-A6F6-C56BC2C74786}" dt="2023-11-08T13:38:49.334" v="154" actId="26606"/>
          <ac:grpSpMkLst>
            <pc:docMk/>
            <pc:sldMk cId="1881119569" sldId="367"/>
            <ac:grpSpMk id="14" creationId="{89D1390B-7E13-4B4F-9CB2-391063412E54}"/>
          </ac:grpSpMkLst>
        </pc:grpChg>
        <pc:picChg chg="add del">
          <ac:chgData name="Weifeng Xu" userId="e7aed605-a3dd-4d5a-a692-a87037af107b" providerId="ADAL" clId="{949079DD-6C20-4909-A6F6-C56BC2C74786}" dt="2023-11-08T13:38:49.334" v="154" actId="26606"/>
          <ac:picMkLst>
            <pc:docMk/>
            <pc:sldMk cId="1881119569" sldId="367"/>
            <ac:picMk id="7" creationId="{BA9B4CA6-010B-79FB-4554-E6A13A4E19EC}"/>
          </ac:picMkLst>
        </pc:picChg>
      </pc:sldChg>
      <pc:sldChg chg="addCm">
        <pc:chgData name="Weifeng Xu" userId="e7aed605-a3dd-4d5a-a692-a87037af107b" providerId="ADAL" clId="{949079DD-6C20-4909-A6F6-C56BC2C74786}" dt="2023-11-07T21:49:02.510" v="3"/>
        <pc:sldMkLst>
          <pc:docMk/>
          <pc:sldMk cId="2732227177" sldId="379"/>
        </pc:sldMkLst>
        <pc:extLst>
          <p:ext xmlns:p="http://schemas.openxmlformats.org/presentationml/2006/main" uri="{D6D511B9-2390-475A-947B-AFAB55BFBCF1}">
            <pc226:cmChg xmlns:pc226="http://schemas.microsoft.com/office/powerpoint/2022/06/main/command" chg="add">
              <pc226:chgData name="Weifeng Xu" userId="e7aed605-a3dd-4d5a-a692-a87037af107b" providerId="ADAL" clId="{949079DD-6C20-4909-A6F6-C56BC2C74786}" dt="2023-11-07T21:49:02.510" v="3"/>
              <pc2:cmMkLst xmlns:pc2="http://schemas.microsoft.com/office/powerpoint/2019/9/main/command">
                <pc:docMk/>
                <pc:sldMk cId="2732227177" sldId="379"/>
                <pc2:cmMk id="{91BC4516-C06B-4367-81E3-57573FCD09BA}"/>
              </pc2:cmMkLst>
            </pc226:cmChg>
          </p:ext>
        </pc:extLst>
      </pc:sldChg>
      <pc:sldChg chg="addCm">
        <pc:chgData name="Weifeng Xu" userId="e7aed605-a3dd-4d5a-a692-a87037af107b" providerId="ADAL" clId="{949079DD-6C20-4909-A6F6-C56BC2C74786}" dt="2023-11-07T21:51:49.671" v="4"/>
        <pc:sldMkLst>
          <pc:docMk/>
          <pc:sldMk cId="525438896" sldId="380"/>
        </pc:sldMkLst>
        <pc:extLst>
          <p:ext xmlns:p="http://schemas.openxmlformats.org/presentationml/2006/main" uri="{D6D511B9-2390-475A-947B-AFAB55BFBCF1}">
            <pc226:cmChg xmlns:pc226="http://schemas.microsoft.com/office/powerpoint/2022/06/main/command" chg="add">
              <pc226:chgData name="Weifeng Xu" userId="e7aed605-a3dd-4d5a-a692-a87037af107b" providerId="ADAL" clId="{949079DD-6C20-4909-A6F6-C56BC2C74786}" dt="2023-11-07T21:51:49.671" v="4"/>
              <pc2:cmMkLst xmlns:pc2="http://schemas.microsoft.com/office/powerpoint/2019/9/main/command">
                <pc:docMk/>
                <pc:sldMk cId="525438896" sldId="380"/>
                <pc2:cmMk id="{54C65797-11D3-4152-99F1-A1BC78F98E4D}"/>
              </pc2:cmMkLst>
            </pc226:cmChg>
          </p:ext>
        </pc:extLst>
      </pc:sldChg>
      <pc:sldChg chg="addCm">
        <pc:chgData name="Weifeng Xu" userId="e7aed605-a3dd-4d5a-a692-a87037af107b" providerId="ADAL" clId="{949079DD-6C20-4909-A6F6-C56BC2C74786}" dt="2023-11-07T21:55:18.219" v="7"/>
        <pc:sldMkLst>
          <pc:docMk/>
          <pc:sldMk cId="1715294529" sldId="382"/>
        </pc:sldMkLst>
        <pc:extLst>
          <p:ext xmlns:p="http://schemas.openxmlformats.org/presentationml/2006/main" uri="{D6D511B9-2390-475A-947B-AFAB55BFBCF1}">
            <pc226:cmChg xmlns:pc226="http://schemas.microsoft.com/office/powerpoint/2022/06/main/command" chg="add">
              <pc226:chgData name="Weifeng Xu" userId="e7aed605-a3dd-4d5a-a692-a87037af107b" providerId="ADAL" clId="{949079DD-6C20-4909-A6F6-C56BC2C74786}" dt="2023-11-07T21:55:18.219" v="7"/>
              <pc2:cmMkLst xmlns:pc2="http://schemas.microsoft.com/office/powerpoint/2019/9/main/command">
                <pc:docMk/>
                <pc:sldMk cId="1715294529" sldId="382"/>
                <pc2:cmMk id="{F8770EF9-DC39-45CD-9030-BEBC2848DBFD}"/>
              </pc2:cmMkLst>
            </pc226:cmChg>
          </p:ext>
        </pc:extLst>
      </pc:sldChg>
      <pc:sldChg chg="addCm">
        <pc:chgData name="Weifeng Xu" userId="e7aed605-a3dd-4d5a-a692-a87037af107b" providerId="ADAL" clId="{949079DD-6C20-4909-A6F6-C56BC2C74786}" dt="2023-11-07T21:57:47.498" v="8"/>
        <pc:sldMkLst>
          <pc:docMk/>
          <pc:sldMk cId="19335563" sldId="385"/>
        </pc:sldMkLst>
        <pc:extLst>
          <p:ext xmlns:p="http://schemas.openxmlformats.org/presentationml/2006/main" uri="{D6D511B9-2390-475A-947B-AFAB55BFBCF1}">
            <pc226:cmChg xmlns:pc226="http://schemas.microsoft.com/office/powerpoint/2022/06/main/command" chg="add">
              <pc226:chgData name="Weifeng Xu" userId="e7aed605-a3dd-4d5a-a692-a87037af107b" providerId="ADAL" clId="{949079DD-6C20-4909-A6F6-C56BC2C74786}" dt="2023-11-07T21:57:47.498" v="8"/>
              <pc2:cmMkLst xmlns:pc2="http://schemas.microsoft.com/office/powerpoint/2019/9/main/command">
                <pc:docMk/>
                <pc:sldMk cId="19335563" sldId="385"/>
                <pc2:cmMk id="{E4548581-D2C9-48E8-A740-F9B1DCAC5EFF}"/>
              </pc2:cmMkLst>
            </pc226:cmChg>
          </p:ext>
        </pc:extLst>
      </pc:sldChg>
      <pc:sldChg chg="addCm">
        <pc:chgData name="Weifeng Xu" userId="e7aed605-a3dd-4d5a-a692-a87037af107b" providerId="ADAL" clId="{949079DD-6C20-4909-A6F6-C56BC2C74786}" dt="2023-11-07T21:47:10.184" v="1"/>
        <pc:sldMkLst>
          <pc:docMk/>
          <pc:sldMk cId="163122075" sldId="394"/>
        </pc:sldMkLst>
        <pc:extLst>
          <p:ext xmlns:p="http://schemas.openxmlformats.org/presentationml/2006/main" uri="{D6D511B9-2390-475A-947B-AFAB55BFBCF1}">
            <pc226:cmChg xmlns:pc226="http://schemas.microsoft.com/office/powerpoint/2022/06/main/command" chg="add">
              <pc226:chgData name="Weifeng Xu" userId="e7aed605-a3dd-4d5a-a692-a87037af107b" providerId="ADAL" clId="{949079DD-6C20-4909-A6F6-C56BC2C74786}" dt="2023-11-07T21:47:10.184" v="1"/>
              <pc2:cmMkLst xmlns:pc2="http://schemas.microsoft.com/office/powerpoint/2019/9/main/command">
                <pc:docMk/>
                <pc:sldMk cId="163122075" sldId="394"/>
                <pc2:cmMk id="{E247D0C9-10C8-4F31-B6AE-7F7F618D4AE3}"/>
              </pc2:cmMkLst>
            </pc226:cmChg>
          </p:ext>
        </pc:extLst>
      </pc:sldChg>
      <pc:sldChg chg="addCm">
        <pc:chgData name="Weifeng Xu" userId="e7aed605-a3dd-4d5a-a692-a87037af107b" providerId="ADAL" clId="{949079DD-6C20-4909-A6F6-C56BC2C74786}" dt="2023-11-07T21:48:17.683" v="2"/>
        <pc:sldMkLst>
          <pc:docMk/>
          <pc:sldMk cId="217161338" sldId="396"/>
        </pc:sldMkLst>
        <pc:extLst>
          <p:ext xmlns:p="http://schemas.openxmlformats.org/presentationml/2006/main" uri="{D6D511B9-2390-475A-947B-AFAB55BFBCF1}">
            <pc226:cmChg xmlns:pc226="http://schemas.microsoft.com/office/powerpoint/2022/06/main/command" chg="add">
              <pc226:chgData name="Weifeng Xu" userId="e7aed605-a3dd-4d5a-a692-a87037af107b" providerId="ADAL" clId="{949079DD-6C20-4909-A6F6-C56BC2C74786}" dt="2023-11-07T21:48:17.683" v="2"/>
              <pc2:cmMkLst xmlns:pc2="http://schemas.microsoft.com/office/powerpoint/2019/9/main/command">
                <pc:docMk/>
                <pc:sldMk cId="217161338" sldId="396"/>
                <pc2:cmMk id="{E028CB31-D70E-40C0-8190-2BF0FB94D7E7}"/>
              </pc2:cmMkLst>
            </pc226:cmChg>
          </p:ext>
        </pc:extLst>
      </pc:sldChg>
      <pc:sldChg chg="addSp delSp modSp new mod modClrScheme chgLayout">
        <pc:chgData name="Weifeng Xu" userId="e7aed605-a3dd-4d5a-a692-a87037af107b" providerId="ADAL" clId="{949079DD-6C20-4909-A6F6-C56BC2C74786}" dt="2023-11-08T13:21:44.009" v="128" actId="20577"/>
        <pc:sldMkLst>
          <pc:docMk/>
          <pc:sldMk cId="2917616699" sldId="405"/>
        </pc:sldMkLst>
        <pc:spChg chg="del">
          <ac:chgData name="Weifeng Xu" userId="e7aed605-a3dd-4d5a-a692-a87037af107b" providerId="ADAL" clId="{949079DD-6C20-4909-A6F6-C56BC2C74786}" dt="2023-11-08T13:20:42.294" v="90" actId="700"/>
          <ac:spMkLst>
            <pc:docMk/>
            <pc:sldMk cId="2917616699" sldId="405"/>
            <ac:spMk id="2" creationId="{ACD09A3E-E60C-CFD0-521F-9EDFEBC01F8E}"/>
          </ac:spMkLst>
        </pc:spChg>
        <pc:spChg chg="del">
          <ac:chgData name="Weifeng Xu" userId="e7aed605-a3dd-4d5a-a692-a87037af107b" providerId="ADAL" clId="{949079DD-6C20-4909-A6F6-C56BC2C74786}" dt="2023-11-08T13:20:42.294" v="90" actId="700"/>
          <ac:spMkLst>
            <pc:docMk/>
            <pc:sldMk cId="2917616699" sldId="405"/>
            <ac:spMk id="3" creationId="{4E08E9FA-5DE7-842F-DB0A-0EB6C601C1C2}"/>
          </ac:spMkLst>
        </pc:spChg>
        <pc:spChg chg="add mod">
          <ac:chgData name="Weifeng Xu" userId="e7aed605-a3dd-4d5a-a692-a87037af107b" providerId="ADAL" clId="{949079DD-6C20-4909-A6F6-C56BC2C74786}" dt="2023-11-08T13:21:44.009" v="128" actId="20577"/>
          <ac:spMkLst>
            <pc:docMk/>
            <pc:sldMk cId="2917616699" sldId="405"/>
            <ac:spMk id="6" creationId="{1E1DC723-1399-A3BA-87DF-7E2BBCFAA433}"/>
          </ac:spMkLst>
        </pc:spChg>
        <pc:picChg chg="add mod">
          <ac:chgData name="Weifeng Xu" userId="e7aed605-a3dd-4d5a-a692-a87037af107b" providerId="ADAL" clId="{949079DD-6C20-4909-A6F6-C56BC2C74786}" dt="2023-11-08T13:20:47.663" v="93" actId="14100"/>
          <ac:picMkLst>
            <pc:docMk/>
            <pc:sldMk cId="2917616699" sldId="405"/>
            <ac:picMk id="5" creationId="{2873EA8E-018A-143D-FB04-C7143F9534C3}"/>
          </ac:picMkLst>
        </pc:picChg>
      </pc:sldChg>
      <pc:sldChg chg="modSp new mod">
        <pc:chgData name="Weifeng Xu" userId="e7aed605-a3dd-4d5a-a692-a87037af107b" providerId="ADAL" clId="{949079DD-6C20-4909-A6F6-C56BC2C74786}" dt="2023-11-08T13:30:32.306" v="150"/>
        <pc:sldMkLst>
          <pc:docMk/>
          <pc:sldMk cId="397310712" sldId="406"/>
        </pc:sldMkLst>
        <pc:spChg chg="mod">
          <ac:chgData name="Weifeng Xu" userId="e7aed605-a3dd-4d5a-a692-a87037af107b" providerId="ADAL" clId="{949079DD-6C20-4909-A6F6-C56BC2C74786}" dt="2023-11-08T13:30:32.306" v="150"/>
          <ac:spMkLst>
            <pc:docMk/>
            <pc:sldMk cId="397310712" sldId="406"/>
            <ac:spMk id="2" creationId="{44FC4A9C-7CC9-2C35-5812-A4395966171F}"/>
          </ac:spMkLst>
        </pc:spChg>
      </pc:sldChg>
      <pc:sldChg chg="addSp delSp modSp new mod modClrScheme chgLayout">
        <pc:chgData name="Weifeng Xu" userId="e7aed605-a3dd-4d5a-a692-a87037af107b" providerId="ADAL" clId="{949079DD-6C20-4909-A6F6-C56BC2C74786}" dt="2023-11-08T13:39:07.430" v="156" actId="700"/>
        <pc:sldMkLst>
          <pc:docMk/>
          <pc:sldMk cId="2718718891" sldId="407"/>
        </pc:sldMkLst>
        <pc:spChg chg="del mod ord">
          <ac:chgData name="Weifeng Xu" userId="e7aed605-a3dd-4d5a-a692-a87037af107b" providerId="ADAL" clId="{949079DD-6C20-4909-A6F6-C56BC2C74786}" dt="2023-11-08T13:39:07.430" v="156" actId="700"/>
          <ac:spMkLst>
            <pc:docMk/>
            <pc:sldMk cId="2718718891" sldId="407"/>
            <ac:spMk id="2" creationId="{D75DD8A1-ACAB-68DB-072C-AEEDAA953A33}"/>
          </ac:spMkLst>
        </pc:spChg>
        <pc:spChg chg="del mod ord">
          <ac:chgData name="Weifeng Xu" userId="e7aed605-a3dd-4d5a-a692-a87037af107b" providerId="ADAL" clId="{949079DD-6C20-4909-A6F6-C56BC2C74786}" dt="2023-11-08T13:39:07.430" v="156" actId="700"/>
          <ac:spMkLst>
            <pc:docMk/>
            <pc:sldMk cId="2718718891" sldId="407"/>
            <ac:spMk id="3" creationId="{93743E6E-C461-06E0-32FA-E24101B1DCFE}"/>
          </ac:spMkLst>
        </pc:spChg>
        <pc:spChg chg="add mod ord">
          <ac:chgData name="Weifeng Xu" userId="e7aed605-a3dd-4d5a-a692-a87037af107b" providerId="ADAL" clId="{949079DD-6C20-4909-A6F6-C56BC2C74786}" dt="2023-11-08T13:39:07.430" v="156" actId="700"/>
          <ac:spMkLst>
            <pc:docMk/>
            <pc:sldMk cId="2718718891" sldId="407"/>
            <ac:spMk id="4" creationId="{55DE1910-74DA-39F5-29ED-2CE80CD31589}"/>
          </ac:spMkLst>
        </pc:spChg>
        <pc:spChg chg="add mod ord">
          <ac:chgData name="Weifeng Xu" userId="e7aed605-a3dd-4d5a-a692-a87037af107b" providerId="ADAL" clId="{949079DD-6C20-4909-A6F6-C56BC2C74786}" dt="2023-11-08T13:39:07.430" v="156" actId="700"/>
          <ac:spMkLst>
            <pc:docMk/>
            <pc:sldMk cId="2718718891" sldId="407"/>
            <ac:spMk id="5" creationId="{340A3797-AD0A-6532-4A86-3007404F1A9C}"/>
          </ac:spMkLst>
        </pc:spChg>
      </pc:sldChg>
    </pc:docChg>
  </pc:docChgLst>
  <pc:docChgLst>
    <pc:chgData name="Daniel Addai" userId="7682017d-e8c5-48b7-8253-81b1c343c72e" providerId="ADAL" clId="{0D1721A5-6DB1-5E4A-A63B-D0D877C12854}"/>
    <pc:docChg chg="custSel delSld modSld">
      <pc:chgData name="Daniel Addai" userId="7682017d-e8c5-48b7-8253-81b1c343c72e" providerId="ADAL" clId="{0D1721A5-6DB1-5E4A-A63B-D0D877C12854}" dt="2024-01-01T00:38:41.520" v="143" actId="700"/>
      <pc:docMkLst>
        <pc:docMk/>
      </pc:docMkLst>
      <pc:sldChg chg="modSp mod">
        <pc:chgData name="Daniel Addai" userId="7682017d-e8c5-48b7-8253-81b1c343c72e" providerId="ADAL" clId="{0D1721A5-6DB1-5E4A-A63B-D0D877C12854}" dt="2024-01-01T00:33:44.709" v="103" actId="1076"/>
        <pc:sldMkLst>
          <pc:docMk/>
          <pc:sldMk cId="1862936662" sldId="264"/>
        </pc:sldMkLst>
        <pc:spChg chg="mod">
          <ac:chgData name="Daniel Addai" userId="7682017d-e8c5-48b7-8253-81b1c343c72e" providerId="ADAL" clId="{0D1721A5-6DB1-5E4A-A63B-D0D877C12854}" dt="2024-01-01T00:33:44.709" v="103" actId="1076"/>
          <ac:spMkLst>
            <pc:docMk/>
            <pc:sldMk cId="1862936662" sldId="264"/>
            <ac:spMk id="3" creationId="{4893C682-B699-ECF2-337F-D8509365D3D8}"/>
          </ac:spMkLst>
        </pc:spChg>
        <pc:spChg chg="mod">
          <ac:chgData name="Daniel Addai" userId="7682017d-e8c5-48b7-8253-81b1c343c72e" providerId="ADAL" clId="{0D1721A5-6DB1-5E4A-A63B-D0D877C12854}" dt="2024-01-01T00:33:44.709" v="103" actId="1076"/>
          <ac:spMkLst>
            <pc:docMk/>
            <pc:sldMk cId="1862936662" sldId="264"/>
            <ac:spMk id="9" creationId="{00000000-0000-0000-0000-000000000000}"/>
          </ac:spMkLst>
        </pc:spChg>
        <pc:picChg chg="mod">
          <ac:chgData name="Daniel Addai" userId="7682017d-e8c5-48b7-8253-81b1c343c72e" providerId="ADAL" clId="{0D1721A5-6DB1-5E4A-A63B-D0D877C12854}" dt="2024-01-01T00:33:44.709" v="103" actId="1076"/>
          <ac:picMkLst>
            <pc:docMk/>
            <pc:sldMk cId="1862936662" sldId="264"/>
            <ac:picMk id="2" creationId="{13E5A96A-346D-7F47-C94F-769ACC106863}"/>
          </ac:picMkLst>
        </pc:picChg>
        <pc:picChg chg="mod">
          <ac:chgData name="Daniel Addai" userId="7682017d-e8c5-48b7-8253-81b1c343c72e" providerId="ADAL" clId="{0D1721A5-6DB1-5E4A-A63B-D0D877C12854}" dt="2024-01-01T00:33:44.709" v="103" actId="1076"/>
          <ac:picMkLst>
            <pc:docMk/>
            <pc:sldMk cId="1862936662" sldId="264"/>
            <ac:picMk id="4" creationId="{47D8443A-4327-A00C-3132-DC930E16C54F}"/>
          </ac:picMkLst>
        </pc:picChg>
      </pc:sldChg>
      <pc:sldChg chg="modSp mod chgLayout">
        <pc:chgData name="Daniel Addai" userId="7682017d-e8c5-48b7-8253-81b1c343c72e" providerId="ADAL" clId="{0D1721A5-6DB1-5E4A-A63B-D0D877C12854}" dt="2024-01-01T00:31:12.446" v="89" actId="20577"/>
        <pc:sldMkLst>
          <pc:docMk/>
          <pc:sldMk cId="878550910" sldId="265"/>
        </pc:sldMkLst>
        <pc:spChg chg="mod">
          <ac:chgData name="Daniel Addai" userId="7682017d-e8c5-48b7-8253-81b1c343c72e" providerId="ADAL" clId="{0D1721A5-6DB1-5E4A-A63B-D0D877C12854}" dt="2024-01-01T00:31:12.446" v="89" actId="20577"/>
          <ac:spMkLst>
            <pc:docMk/>
            <pc:sldMk cId="878550910" sldId="265"/>
            <ac:spMk id="4" creationId="{00000000-0000-0000-0000-000000000000}"/>
          </ac:spMkLst>
        </pc:spChg>
        <pc:spChg chg="mod ord">
          <ac:chgData name="Daniel Addai" userId="7682017d-e8c5-48b7-8253-81b1c343c72e" providerId="ADAL" clId="{0D1721A5-6DB1-5E4A-A63B-D0D877C12854}" dt="2024-01-01T00:30:49.031" v="85" actId="207"/>
          <ac:spMkLst>
            <pc:docMk/>
            <pc:sldMk cId="878550910" sldId="265"/>
            <ac:spMk id="5" creationId="{00000000-0000-0000-0000-000000000000}"/>
          </ac:spMkLst>
        </pc:spChg>
      </pc:sldChg>
      <pc:sldChg chg="modSp mod chgLayout">
        <pc:chgData name="Daniel Addai" userId="7682017d-e8c5-48b7-8253-81b1c343c72e" providerId="ADAL" clId="{0D1721A5-6DB1-5E4A-A63B-D0D877C12854}" dt="2024-01-01T00:29:14.352" v="76" actId="700"/>
        <pc:sldMkLst>
          <pc:docMk/>
          <pc:sldMk cId="263680602" sldId="285"/>
        </pc:sldMkLst>
        <pc:spChg chg="mod ord">
          <ac:chgData name="Daniel Addai" userId="7682017d-e8c5-48b7-8253-81b1c343c72e" providerId="ADAL" clId="{0D1721A5-6DB1-5E4A-A63B-D0D877C12854}" dt="2024-01-01T00:29:14.352" v="76" actId="700"/>
          <ac:spMkLst>
            <pc:docMk/>
            <pc:sldMk cId="263680602" sldId="285"/>
            <ac:spMk id="2" creationId="{00000000-0000-0000-0000-000000000000}"/>
          </ac:spMkLst>
        </pc:spChg>
        <pc:spChg chg="mod ord">
          <ac:chgData name="Daniel Addai" userId="7682017d-e8c5-48b7-8253-81b1c343c72e" providerId="ADAL" clId="{0D1721A5-6DB1-5E4A-A63B-D0D877C12854}" dt="2024-01-01T00:29:14.352" v="76" actId="700"/>
          <ac:spMkLst>
            <pc:docMk/>
            <pc:sldMk cId="263680602" sldId="285"/>
            <ac:spMk id="3" creationId="{00000000-0000-0000-0000-000000000000}"/>
          </ac:spMkLst>
        </pc:spChg>
      </pc:sldChg>
      <pc:sldChg chg="modSp mod chgLayout">
        <pc:chgData name="Daniel Addai" userId="7682017d-e8c5-48b7-8253-81b1c343c72e" providerId="ADAL" clId="{0D1721A5-6DB1-5E4A-A63B-D0D877C12854}" dt="2024-01-01T00:38:22.600" v="142" actId="700"/>
        <pc:sldMkLst>
          <pc:docMk/>
          <pc:sldMk cId="2309109310" sldId="294"/>
        </pc:sldMkLst>
        <pc:spChg chg="mod ord">
          <ac:chgData name="Daniel Addai" userId="7682017d-e8c5-48b7-8253-81b1c343c72e" providerId="ADAL" clId="{0D1721A5-6DB1-5E4A-A63B-D0D877C12854}" dt="2024-01-01T00:38:22.600" v="142" actId="700"/>
          <ac:spMkLst>
            <pc:docMk/>
            <pc:sldMk cId="2309109310" sldId="294"/>
            <ac:spMk id="2" creationId="{00000000-0000-0000-0000-000000000000}"/>
          </ac:spMkLst>
        </pc:spChg>
        <pc:spChg chg="mod ord">
          <ac:chgData name="Daniel Addai" userId="7682017d-e8c5-48b7-8253-81b1c343c72e" providerId="ADAL" clId="{0D1721A5-6DB1-5E4A-A63B-D0D877C12854}" dt="2024-01-01T00:38:22.600" v="142" actId="700"/>
          <ac:spMkLst>
            <pc:docMk/>
            <pc:sldMk cId="2309109310" sldId="294"/>
            <ac:spMk id="3" creationId="{00000000-0000-0000-0000-000000000000}"/>
          </ac:spMkLst>
        </pc:spChg>
      </pc:sldChg>
      <pc:sldChg chg="modSp mod chgLayout">
        <pc:chgData name="Daniel Addai" userId="7682017d-e8c5-48b7-8253-81b1c343c72e" providerId="ADAL" clId="{0D1721A5-6DB1-5E4A-A63B-D0D877C12854}" dt="2024-01-01T00:33:25.226" v="101" actId="1076"/>
        <pc:sldMkLst>
          <pc:docMk/>
          <pc:sldMk cId="2168000" sldId="298"/>
        </pc:sldMkLst>
        <pc:spChg chg="mod ord">
          <ac:chgData name="Daniel Addai" userId="7682017d-e8c5-48b7-8253-81b1c343c72e" providerId="ADAL" clId="{0D1721A5-6DB1-5E4A-A63B-D0D877C12854}" dt="2024-01-01T00:33:22.102" v="100" actId="207"/>
          <ac:spMkLst>
            <pc:docMk/>
            <pc:sldMk cId="2168000" sldId="298"/>
            <ac:spMk id="2" creationId="{00000000-0000-0000-0000-000000000000}"/>
          </ac:spMkLst>
        </pc:spChg>
        <pc:picChg chg="mod">
          <ac:chgData name="Daniel Addai" userId="7682017d-e8c5-48b7-8253-81b1c343c72e" providerId="ADAL" clId="{0D1721A5-6DB1-5E4A-A63B-D0D877C12854}" dt="2024-01-01T00:33:25.226" v="101" actId="1076"/>
          <ac:picMkLst>
            <pc:docMk/>
            <pc:sldMk cId="2168000" sldId="298"/>
            <ac:picMk id="4" creationId="{00000000-0000-0000-0000-000000000000}"/>
          </ac:picMkLst>
        </pc:picChg>
      </pc:sldChg>
      <pc:sldChg chg="addSp delSp modSp mod chgLayout">
        <pc:chgData name="Daniel Addai" userId="7682017d-e8c5-48b7-8253-81b1c343c72e" providerId="ADAL" clId="{0D1721A5-6DB1-5E4A-A63B-D0D877C12854}" dt="2024-01-01T00:38:17.717" v="141" actId="700"/>
        <pc:sldMkLst>
          <pc:docMk/>
          <pc:sldMk cId="4174329430" sldId="301"/>
        </pc:sldMkLst>
        <pc:spChg chg="del">
          <ac:chgData name="Daniel Addai" userId="7682017d-e8c5-48b7-8253-81b1c343c72e" providerId="ADAL" clId="{0D1721A5-6DB1-5E4A-A63B-D0D877C12854}" dt="2024-01-01T00:38:17.717" v="141" actId="700"/>
          <ac:spMkLst>
            <pc:docMk/>
            <pc:sldMk cId="4174329430" sldId="301"/>
            <ac:spMk id="2" creationId="{4CAD9142-014F-2C2D-ACAC-EDA240CED56E}"/>
          </ac:spMkLst>
        </pc:spChg>
        <pc:spChg chg="add mod ord">
          <ac:chgData name="Daniel Addai" userId="7682017d-e8c5-48b7-8253-81b1c343c72e" providerId="ADAL" clId="{0D1721A5-6DB1-5E4A-A63B-D0D877C12854}" dt="2024-01-01T00:38:17.717" v="141" actId="700"/>
          <ac:spMkLst>
            <pc:docMk/>
            <pc:sldMk cId="4174329430" sldId="301"/>
            <ac:spMk id="3" creationId="{9DD001CA-AF70-C352-9CA4-094431C58DF2}"/>
          </ac:spMkLst>
        </pc:spChg>
        <pc:spChg chg="mod ord">
          <ac:chgData name="Daniel Addai" userId="7682017d-e8c5-48b7-8253-81b1c343c72e" providerId="ADAL" clId="{0D1721A5-6DB1-5E4A-A63B-D0D877C12854}" dt="2024-01-01T00:38:17.717" v="141" actId="700"/>
          <ac:spMkLst>
            <pc:docMk/>
            <pc:sldMk cId="4174329430" sldId="301"/>
            <ac:spMk id="6" creationId="{00000000-0000-0000-0000-000000000000}"/>
          </ac:spMkLst>
        </pc:spChg>
      </pc:sldChg>
      <pc:sldChg chg="modSp mod chgLayout">
        <pc:chgData name="Daniel Addai" userId="7682017d-e8c5-48b7-8253-81b1c343c72e" providerId="ADAL" clId="{0D1721A5-6DB1-5E4A-A63B-D0D877C12854}" dt="2024-01-01T00:29:47.711" v="80" actId="700"/>
        <pc:sldMkLst>
          <pc:docMk/>
          <pc:sldMk cId="962324757" sldId="302"/>
        </pc:sldMkLst>
        <pc:spChg chg="mod ord">
          <ac:chgData name="Daniel Addai" userId="7682017d-e8c5-48b7-8253-81b1c343c72e" providerId="ADAL" clId="{0D1721A5-6DB1-5E4A-A63B-D0D877C12854}" dt="2024-01-01T00:29:47.711" v="80" actId="700"/>
          <ac:spMkLst>
            <pc:docMk/>
            <pc:sldMk cId="962324757" sldId="302"/>
            <ac:spMk id="4" creationId="{00000000-0000-0000-0000-000000000000}"/>
          </ac:spMkLst>
        </pc:spChg>
        <pc:spChg chg="mod ord">
          <ac:chgData name="Daniel Addai" userId="7682017d-e8c5-48b7-8253-81b1c343c72e" providerId="ADAL" clId="{0D1721A5-6DB1-5E4A-A63B-D0D877C12854}" dt="2024-01-01T00:29:47.711" v="80" actId="700"/>
          <ac:spMkLst>
            <pc:docMk/>
            <pc:sldMk cId="962324757" sldId="302"/>
            <ac:spMk id="5" creationId="{00000000-0000-0000-0000-000000000000}"/>
          </ac:spMkLst>
        </pc:spChg>
      </pc:sldChg>
      <pc:sldChg chg="modSp mod">
        <pc:chgData name="Daniel Addai" userId="7682017d-e8c5-48b7-8253-81b1c343c72e" providerId="ADAL" clId="{0D1721A5-6DB1-5E4A-A63B-D0D877C12854}" dt="2024-01-01T00:32:51.507" v="95" actId="207"/>
        <pc:sldMkLst>
          <pc:docMk/>
          <pc:sldMk cId="122089063" sldId="303"/>
        </pc:sldMkLst>
        <pc:spChg chg="mod">
          <ac:chgData name="Daniel Addai" userId="7682017d-e8c5-48b7-8253-81b1c343c72e" providerId="ADAL" clId="{0D1721A5-6DB1-5E4A-A63B-D0D877C12854}" dt="2024-01-01T00:32:51.507" v="95" actId="207"/>
          <ac:spMkLst>
            <pc:docMk/>
            <pc:sldMk cId="122089063" sldId="303"/>
            <ac:spMk id="4" creationId="{00000000-0000-0000-0000-000000000000}"/>
          </ac:spMkLst>
        </pc:spChg>
      </pc:sldChg>
      <pc:sldChg chg="del">
        <pc:chgData name="Daniel Addai" userId="7682017d-e8c5-48b7-8253-81b1c343c72e" providerId="ADAL" clId="{0D1721A5-6DB1-5E4A-A63B-D0D877C12854}" dt="2024-01-01T00:27:36.547" v="53" actId="2696"/>
        <pc:sldMkLst>
          <pc:docMk/>
          <pc:sldMk cId="2722050920" sldId="332"/>
        </pc:sldMkLst>
      </pc:sldChg>
      <pc:sldChg chg="modSp mod">
        <pc:chgData name="Daniel Addai" userId="7682017d-e8c5-48b7-8253-81b1c343c72e" providerId="ADAL" clId="{0D1721A5-6DB1-5E4A-A63B-D0D877C12854}" dt="2024-01-01T00:30:25.854" v="83" actId="207"/>
        <pc:sldMkLst>
          <pc:docMk/>
          <pc:sldMk cId="2840709672" sldId="333"/>
        </pc:sldMkLst>
        <pc:spChg chg="mod">
          <ac:chgData name="Daniel Addai" userId="7682017d-e8c5-48b7-8253-81b1c343c72e" providerId="ADAL" clId="{0D1721A5-6DB1-5E4A-A63B-D0D877C12854}" dt="2024-01-01T00:30:20.467" v="82" actId="1076"/>
          <ac:spMkLst>
            <pc:docMk/>
            <pc:sldMk cId="2840709672" sldId="333"/>
            <ac:spMk id="3" creationId="{D0E5115F-D848-EE90-6DF5-6CF4A547C328}"/>
          </ac:spMkLst>
        </pc:spChg>
        <pc:spChg chg="mod">
          <ac:chgData name="Daniel Addai" userId="7682017d-e8c5-48b7-8253-81b1c343c72e" providerId="ADAL" clId="{0D1721A5-6DB1-5E4A-A63B-D0D877C12854}" dt="2024-01-01T00:30:25.854" v="83" actId="207"/>
          <ac:spMkLst>
            <pc:docMk/>
            <pc:sldMk cId="2840709672" sldId="333"/>
            <ac:spMk id="4" creationId="{00000000-0000-0000-0000-000000000000}"/>
          </ac:spMkLst>
        </pc:spChg>
        <pc:spChg chg="mod">
          <ac:chgData name="Daniel Addai" userId="7682017d-e8c5-48b7-8253-81b1c343c72e" providerId="ADAL" clId="{0D1721A5-6DB1-5E4A-A63B-D0D877C12854}" dt="2024-01-01T00:30:20.467" v="82" actId="1076"/>
          <ac:spMkLst>
            <pc:docMk/>
            <pc:sldMk cId="2840709672" sldId="333"/>
            <ac:spMk id="7" creationId="{213C5532-68D1-C795-13EC-A2FA1C02A435}"/>
          </ac:spMkLst>
        </pc:spChg>
        <pc:picChg chg="mod">
          <ac:chgData name="Daniel Addai" userId="7682017d-e8c5-48b7-8253-81b1c343c72e" providerId="ADAL" clId="{0D1721A5-6DB1-5E4A-A63B-D0D877C12854}" dt="2024-01-01T00:30:20.467" v="82" actId="1076"/>
          <ac:picMkLst>
            <pc:docMk/>
            <pc:sldMk cId="2840709672" sldId="333"/>
            <ac:picMk id="2" creationId="{CD73FAA7-D916-2C05-43DA-4BF11E9BA6C2}"/>
          </ac:picMkLst>
        </pc:picChg>
      </pc:sldChg>
      <pc:sldChg chg="del">
        <pc:chgData name="Daniel Addai" userId="7682017d-e8c5-48b7-8253-81b1c343c72e" providerId="ADAL" clId="{0D1721A5-6DB1-5E4A-A63B-D0D877C12854}" dt="2024-01-01T00:27:36.603" v="56" actId="2696"/>
        <pc:sldMkLst>
          <pc:docMk/>
          <pc:sldMk cId="1853402745" sldId="337"/>
        </pc:sldMkLst>
      </pc:sldChg>
      <pc:sldChg chg="modSp mod chgLayout modNotesTx">
        <pc:chgData name="Daniel Addai" userId="7682017d-e8c5-48b7-8253-81b1c343c72e" providerId="ADAL" clId="{0D1721A5-6DB1-5E4A-A63B-D0D877C12854}" dt="2024-01-01T00:28:58.975" v="73"/>
        <pc:sldMkLst>
          <pc:docMk/>
          <pc:sldMk cId="1101818525" sldId="338"/>
        </pc:sldMkLst>
        <pc:spChg chg="mod ord">
          <ac:chgData name="Daniel Addai" userId="7682017d-e8c5-48b7-8253-81b1c343c72e" providerId="ADAL" clId="{0D1721A5-6DB1-5E4A-A63B-D0D877C12854}" dt="2024-01-01T00:28:29.814" v="66" actId="700"/>
          <ac:spMkLst>
            <pc:docMk/>
            <pc:sldMk cId="1101818525" sldId="338"/>
            <ac:spMk id="2" creationId="{00000000-0000-0000-0000-000000000000}"/>
          </ac:spMkLst>
        </pc:spChg>
        <pc:spChg chg="mod ord">
          <ac:chgData name="Daniel Addai" userId="7682017d-e8c5-48b7-8253-81b1c343c72e" providerId="ADAL" clId="{0D1721A5-6DB1-5E4A-A63B-D0D877C12854}" dt="2024-01-01T00:28:52.271" v="69" actId="21"/>
          <ac:spMkLst>
            <pc:docMk/>
            <pc:sldMk cId="1101818525" sldId="338"/>
            <ac:spMk id="3" creationId="{E7B0DFD1-8762-7C49-70B3-6F8CA52F9081}"/>
          </ac:spMkLst>
        </pc:spChg>
      </pc:sldChg>
      <pc:sldChg chg="modSp mod">
        <pc:chgData name="Daniel Addai" userId="7682017d-e8c5-48b7-8253-81b1c343c72e" providerId="ADAL" clId="{0D1721A5-6DB1-5E4A-A63B-D0D877C12854}" dt="2024-01-01T00:32:35.720" v="94" actId="207"/>
        <pc:sldMkLst>
          <pc:docMk/>
          <pc:sldMk cId="1949739282" sldId="345"/>
        </pc:sldMkLst>
        <pc:spChg chg="mod">
          <ac:chgData name="Daniel Addai" userId="7682017d-e8c5-48b7-8253-81b1c343c72e" providerId="ADAL" clId="{0D1721A5-6DB1-5E4A-A63B-D0D877C12854}" dt="2024-01-01T00:32:33.557" v="93" actId="207"/>
          <ac:spMkLst>
            <pc:docMk/>
            <pc:sldMk cId="1949739282" sldId="345"/>
            <ac:spMk id="3" creationId="{6FD6DB03-6BE0-31D2-FE4D-210452969FD7}"/>
          </ac:spMkLst>
        </pc:spChg>
        <pc:spChg chg="mod">
          <ac:chgData name="Daniel Addai" userId="7682017d-e8c5-48b7-8253-81b1c343c72e" providerId="ADAL" clId="{0D1721A5-6DB1-5E4A-A63B-D0D877C12854}" dt="2024-01-01T00:32:35.720" v="94" actId="207"/>
          <ac:spMkLst>
            <pc:docMk/>
            <pc:sldMk cId="1949739282" sldId="345"/>
            <ac:spMk id="4" creationId="{00000000-0000-0000-0000-000000000000}"/>
          </ac:spMkLst>
        </pc:spChg>
      </pc:sldChg>
      <pc:sldChg chg="delSp modSp mod">
        <pc:chgData name="Daniel Addai" userId="7682017d-e8c5-48b7-8253-81b1c343c72e" providerId="ADAL" clId="{0D1721A5-6DB1-5E4A-A63B-D0D877C12854}" dt="2024-01-01T00:37:13.914" v="140" actId="478"/>
        <pc:sldMkLst>
          <pc:docMk/>
          <pc:sldMk cId="2898257369" sldId="346"/>
        </pc:sldMkLst>
        <pc:spChg chg="del">
          <ac:chgData name="Daniel Addai" userId="7682017d-e8c5-48b7-8253-81b1c343c72e" providerId="ADAL" clId="{0D1721A5-6DB1-5E4A-A63B-D0D877C12854}" dt="2024-01-01T00:37:13.914" v="140" actId="478"/>
          <ac:spMkLst>
            <pc:docMk/>
            <pc:sldMk cId="2898257369" sldId="346"/>
            <ac:spMk id="2" creationId="{0426B5D6-7D88-1DE5-657E-9544EFC90656}"/>
          </ac:spMkLst>
        </pc:spChg>
        <pc:spChg chg="mod">
          <ac:chgData name="Daniel Addai" userId="7682017d-e8c5-48b7-8253-81b1c343c72e" providerId="ADAL" clId="{0D1721A5-6DB1-5E4A-A63B-D0D877C12854}" dt="2024-01-01T00:31:23.189" v="91" actId="207"/>
          <ac:spMkLst>
            <pc:docMk/>
            <pc:sldMk cId="2898257369" sldId="346"/>
            <ac:spMk id="3" creationId="{6FD6DB03-6BE0-31D2-FE4D-210452969FD7}"/>
          </ac:spMkLst>
        </pc:spChg>
        <pc:spChg chg="mod">
          <ac:chgData name="Daniel Addai" userId="7682017d-e8c5-48b7-8253-81b1c343c72e" providerId="ADAL" clId="{0D1721A5-6DB1-5E4A-A63B-D0D877C12854}" dt="2024-01-01T00:31:20.105" v="90" actId="207"/>
          <ac:spMkLst>
            <pc:docMk/>
            <pc:sldMk cId="2898257369" sldId="346"/>
            <ac:spMk id="4" creationId="{00000000-0000-0000-0000-000000000000}"/>
          </ac:spMkLst>
        </pc:spChg>
        <pc:spChg chg="mod">
          <ac:chgData name="Daniel Addai" userId="7682017d-e8c5-48b7-8253-81b1c343c72e" providerId="ADAL" clId="{0D1721A5-6DB1-5E4A-A63B-D0D877C12854}" dt="2024-01-01T00:31:26.121" v="92" actId="207"/>
          <ac:spMkLst>
            <pc:docMk/>
            <pc:sldMk cId="2898257369" sldId="346"/>
            <ac:spMk id="7" creationId="{C6E24946-42C4-5C09-CA58-87278FF6A879}"/>
          </ac:spMkLst>
        </pc:spChg>
      </pc:sldChg>
      <pc:sldChg chg="del">
        <pc:chgData name="Daniel Addai" userId="7682017d-e8c5-48b7-8253-81b1c343c72e" providerId="ADAL" clId="{0D1721A5-6DB1-5E4A-A63B-D0D877C12854}" dt="2024-01-01T00:27:36.585" v="55" actId="2696"/>
        <pc:sldMkLst>
          <pc:docMk/>
          <pc:sldMk cId="699661679" sldId="347"/>
        </pc:sldMkLst>
      </pc:sldChg>
      <pc:sldChg chg="modSp mod">
        <pc:chgData name="Daniel Addai" userId="7682017d-e8c5-48b7-8253-81b1c343c72e" providerId="ADAL" clId="{0D1721A5-6DB1-5E4A-A63B-D0D877C12854}" dt="2024-01-01T00:34:13.288" v="108" actId="207"/>
        <pc:sldMkLst>
          <pc:docMk/>
          <pc:sldMk cId="231414380" sldId="348"/>
        </pc:sldMkLst>
        <pc:spChg chg="mod">
          <ac:chgData name="Daniel Addai" userId="7682017d-e8c5-48b7-8253-81b1c343c72e" providerId="ADAL" clId="{0D1721A5-6DB1-5E4A-A63B-D0D877C12854}" dt="2024-01-01T00:34:09.665" v="107" actId="207"/>
          <ac:spMkLst>
            <pc:docMk/>
            <pc:sldMk cId="231414380" sldId="348"/>
            <ac:spMk id="4" creationId="{00000000-0000-0000-0000-000000000000}"/>
          </ac:spMkLst>
        </pc:spChg>
        <pc:spChg chg="mod">
          <ac:chgData name="Daniel Addai" userId="7682017d-e8c5-48b7-8253-81b1c343c72e" providerId="ADAL" clId="{0D1721A5-6DB1-5E4A-A63B-D0D877C12854}" dt="2024-01-01T00:34:13.288" v="108" actId="207"/>
          <ac:spMkLst>
            <pc:docMk/>
            <pc:sldMk cId="231414380" sldId="348"/>
            <ac:spMk id="13" creationId="{B2B62F40-7C03-73E0-11BE-CA65D6DB133B}"/>
          </ac:spMkLst>
        </pc:spChg>
      </pc:sldChg>
      <pc:sldChg chg="del">
        <pc:chgData name="Daniel Addai" userId="7682017d-e8c5-48b7-8253-81b1c343c72e" providerId="ADAL" clId="{0D1721A5-6DB1-5E4A-A63B-D0D877C12854}" dt="2024-01-01T00:27:36.564" v="54" actId="2696"/>
        <pc:sldMkLst>
          <pc:docMk/>
          <pc:sldMk cId="4164847644" sldId="349"/>
        </pc:sldMkLst>
      </pc:sldChg>
      <pc:sldChg chg="del">
        <pc:chgData name="Daniel Addai" userId="7682017d-e8c5-48b7-8253-81b1c343c72e" providerId="ADAL" clId="{0D1721A5-6DB1-5E4A-A63B-D0D877C12854}" dt="2024-01-01T00:27:36.430" v="48" actId="2696"/>
        <pc:sldMkLst>
          <pc:docMk/>
          <pc:sldMk cId="2716591890" sldId="350"/>
        </pc:sldMkLst>
      </pc:sldChg>
      <pc:sldChg chg="del">
        <pc:chgData name="Daniel Addai" userId="7682017d-e8c5-48b7-8253-81b1c343c72e" providerId="ADAL" clId="{0D1721A5-6DB1-5E4A-A63B-D0D877C12854}" dt="2024-01-01T00:27:36.326" v="42" actId="2696"/>
        <pc:sldMkLst>
          <pc:docMk/>
          <pc:sldMk cId="663064740" sldId="351"/>
        </pc:sldMkLst>
      </pc:sldChg>
      <pc:sldChg chg="del">
        <pc:chgData name="Daniel Addai" userId="7682017d-e8c5-48b7-8253-81b1c343c72e" providerId="ADAL" clId="{0D1721A5-6DB1-5E4A-A63B-D0D877C12854}" dt="2024-01-01T00:27:36.233" v="36" actId="2696"/>
        <pc:sldMkLst>
          <pc:docMk/>
          <pc:sldMk cId="648413721" sldId="352"/>
        </pc:sldMkLst>
      </pc:sldChg>
      <pc:sldChg chg="del">
        <pc:chgData name="Daniel Addai" userId="7682017d-e8c5-48b7-8253-81b1c343c72e" providerId="ADAL" clId="{0D1721A5-6DB1-5E4A-A63B-D0D877C12854}" dt="2024-01-01T00:27:36.309" v="41" actId="2696"/>
        <pc:sldMkLst>
          <pc:docMk/>
          <pc:sldMk cId="1547842235" sldId="353"/>
        </pc:sldMkLst>
      </pc:sldChg>
      <pc:sldChg chg="del">
        <pc:chgData name="Daniel Addai" userId="7682017d-e8c5-48b7-8253-81b1c343c72e" providerId="ADAL" clId="{0D1721A5-6DB1-5E4A-A63B-D0D877C12854}" dt="2024-01-01T00:27:36.097" v="28" actId="2696"/>
        <pc:sldMkLst>
          <pc:docMk/>
          <pc:sldMk cId="2400214155" sldId="354"/>
        </pc:sldMkLst>
      </pc:sldChg>
      <pc:sldChg chg="del">
        <pc:chgData name="Daniel Addai" userId="7682017d-e8c5-48b7-8253-81b1c343c72e" providerId="ADAL" clId="{0D1721A5-6DB1-5E4A-A63B-D0D877C12854}" dt="2024-01-01T00:27:36.056" v="25" actId="2696"/>
        <pc:sldMkLst>
          <pc:docMk/>
          <pc:sldMk cId="3455663643" sldId="355"/>
        </pc:sldMkLst>
      </pc:sldChg>
      <pc:sldChg chg="del">
        <pc:chgData name="Daniel Addai" userId="7682017d-e8c5-48b7-8253-81b1c343c72e" providerId="ADAL" clId="{0D1721A5-6DB1-5E4A-A63B-D0D877C12854}" dt="2024-01-01T00:27:36.041" v="24" actId="2696"/>
        <pc:sldMkLst>
          <pc:docMk/>
          <pc:sldMk cId="1560824910" sldId="356"/>
        </pc:sldMkLst>
      </pc:sldChg>
      <pc:sldChg chg="del">
        <pc:chgData name="Daniel Addai" userId="7682017d-e8c5-48b7-8253-81b1c343c72e" providerId="ADAL" clId="{0D1721A5-6DB1-5E4A-A63B-D0D877C12854}" dt="2024-01-01T00:27:36.006" v="22" actId="2696"/>
        <pc:sldMkLst>
          <pc:docMk/>
          <pc:sldMk cId="2722090202" sldId="357"/>
        </pc:sldMkLst>
      </pc:sldChg>
      <pc:sldChg chg="modSp mod">
        <pc:chgData name="Daniel Addai" userId="7682017d-e8c5-48b7-8253-81b1c343c72e" providerId="ADAL" clId="{0D1721A5-6DB1-5E4A-A63B-D0D877C12854}" dt="2024-01-01T00:33:09.325" v="98" actId="207"/>
        <pc:sldMkLst>
          <pc:docMk/>
          <pc:sldMk cId="3219482885" sldId="358"/>
        </pc:sldMkLst>
        <pc:spChg chg="mod">
          <ac:chgData name="Daniel Addai" userId="7682017d-e8c5-48b7-8253-81b1c343c72e" providerId="ADAL" clId="{0D1721A5-6DB1-5E4A-A63B-D0D877C12854}" dt="2024-01-01T00:33:07.062" v="97" actId="1076"/>
          <ac:spMkLst>
            <pc:docMk/>
            <pc:sldMk cId="3219482885" sldId="358"/>
            <ac:spMk id="2" creationId="{FDC0F6EE-14C1-FC78-F548-C1A8B8234C40}"/>
          </ac:spMkLst>
        </pc:spChg>
        <pc:spChg chg="mod">
          <ac:chgData name="Daniel Addai" userId="7682017d-e8c5-48b7-8253-81b1c343c72e" providerId="ADAL" clId="{0D1721A5-6DB1-5E4A-A63B-D0D877C12854}" dt="2024-01-01T00:32:59.057" v="96" actId="207"/>
          <ac:spMkLst>
            <pc:docMk/>
            <pc:sldMk cId="3219482885" sldId="358"/>
            <ac:spMk id="4" creationId="{00000000-0000-0000-0000-000000000000}"/>
          </ac:spMkLst>
        </pc:spChg>
        <pc:spChg chg="mod">
          <ac:chgData name="Daniel Addai" userId="7682017d-e8c5-48b7-8253-81b1c343c72e" providerId="ADAL" clId="{0D1721A5-6DB1-5E4A-A63B-D0D877C12854}" dt="2024-01-01T00:33:09.325" v="98" actId="207"/>
          <ac:spMkLst>
            <pc:docMk/>
            <pc:sldMk cId="3219482885" sldId="358"/>
            <ac:spMk id="7" creationId="{3C49BD0C-1A24-68AF-923B-A156F2837E7E}"/>
          </ac:spMkLst>
        </pc:spChg>
        <pc:picChg chg="mod">
          <ac:chgData name="Daniel Addai" userId="7682017d-e8c5-48b7-8253-81b1c343c72e" providerId="ADAL" clId="{0D1721A5-6DB1-5E4A-A63B-D0D877C12854}" dt="2024-01-01T00:33:07.062" v="97" actId="1076"/>
          <ac:picMkLst>
            <pc:docMk/>
            <pc:sldMk cId="3219482885" sldId="358"/>
            <ac:picMk id="3" creationId="{8A494377-C165-6A4D-F284-2C52801D7AD6}"/>
          </ac:picMkLst>
        </pc:picChg>
      </pc:sldChg>
      <pc:sldChg chg="modSp mod">
        <pc:chgData name="Daniel Addai" userId="7682017d-e8c5-48b7-8253-81b1c343c72e" providerId="ADAL" clId="{0D1721A5-6DB1-5E4A-A63B-D0D877C12854}" dt="2024-01-01T00:34:57.310" v="109" actId="207"/>
        <pc:sldMkLst>
          <pc:docMk/>
          <pc:sldMk cId="822743318" sldId="359"/>
        </pc:sldMkLst>
        <pc:spChg chg="mod">
          <ac:chgData name="Daniel Addai" userId="7682017d-e8c5-48b7-8253-81b1c343c72e" providerId="ADAL" clId="{0D1721A5-6DB1-5E4A-A63B-D0D877C12854}" dt="2024-01-01T00:34:57.310" v="109" actId="207"/>
          <ac:spMkLst>
            <pc:docMk/>
            <pc:sldMk cId="822743318" sldId="359"/>
            <ac:spMk id="4" creationId="{00000000-0000-0000-0000-000000000000}"/>
          </ac:spMkLst>
        </pc:spChg>
      </pc:sldChg>
      <pc:sldChg chg="modSp mod">
        <pc:chgData name="Daniel Addai" userId="7682017d-e8c5-48b7-8253-81b1c343c72e" providerId="ADAL" clId="{0D1721A5-6DB1-5E4A-A63B-D0D877C12854}" dt="2024-01-01T00:35:44.934" v="111" actId="207"/>
        <pc:sldMkLst>
          <pc:docMk/>
          <pc:sldMk cId="3193894843" sldId="360"/>
        </pc:sldMkLst>
        <pc:spChg chg="mod">
          <ac:chgData name="Daniel Addai" userId="7682017d-e8c5-48b7-8253-81b1c343c72e" providerId="ADAL" clId="{0D1721A5-6DB1-5E4A-A63B-D0D877C12854}" dt="2024-01-01T00:35:44.934" v="111" actId="207"/>
          <ac:spMkLst>
            <pc:docMk/>
            <pc:sldMk cId="3193894843" sldId="360"/>
            <ac:spMk id="3" creationId="{363B3242-9432-1211-1D07-6E7C07E118B4}"/>
          </ac:spMkLst>
        </pc:spChg>
        <pc:spChg chg="mod">
          <ac:chgData name="Daniel Addai" userId="7682017d-e8c5-48b7-8253-81b1c343c72e" providerId="ADAL" clId="{0D1721A5-6DB1-5E4A-A63B-D0D877C12854}" dt="2024-01-01T00:35:39.361" v="110" actId="207"/>
          <ac:spMkLst>
            <pc:docMk/>
            <pc:sldMk cId="3193894843" sldId="360"/>
            <ac:spMk id="4" creationId="{00000000-0000-0000-0000-000000000000}"/>
          </ac:spMkLst>
        </pc:spChg>
      </pc:sldChg>
      <pc:sldChg chg="modSp mod chgLayout">
        <pc:chgData name="Daniel Addai" userId="7682017d-e8c5-48b7-8253-81b1c343c72e" providerId="ADAL" clId="{0D1721A5-6DB1-5E4A-A63B-D0D877C12854}" dt="2024-01-01T00:38:41.520" v="143" actId="700"/>
        <pc:sldMkLst>
          <pc:docMk/>
          <pc:sldMk cId="825325225" sldId="361"/>
        </pc:sldMkLst>
        <pc:spChg chg="mod">
          <ac:chgData name="Daniel Addai" userId="7682017d-e8c5-48b7-8253-81b1c343c72e" providerId="ADAL" clId="{0D1721A5-6DB1-5E4A-A63B-D0D877C12854}" dt="2024-01-01T00:36:07.563" v="112" actId="207"/>
          <ac:spMkLst>
            <pc:docMk/>
            <pc:sldMk cId="825325225" sldId="361"/>
            <ac:spMk id="4" creationId="{00000000-0000-0000-0000-000000000000}"/>
          </ac:spMkLst>
        </pc:spChg>
        <pc:spChg chg="mod">
          <ac:chgData name="Daniel Addai" userId="7682017d-e8c5-48b7-8253-81b1c343c72e" providerId="ADAL" clId="{0D1721A5-6DB1-5E4A-A63B-D0D877C12854}" dt="2024-01-01T00:36:12.436" v="113" actId="207"/>
          <ac:spMkLst>
            <pc:docMk/>
            <pc:sldMk cId="825325225" sldId="361"/>
            <ac:spMk id="9" creationId="{34C261B1-6F40-3AED-3642-10EAD13D27AF}"/>
          </ac:spMkLst>
        </pc:spChg>
        <pc:spChg chg="mod">
          <ac:chgData name="Daniel Addai" userId="7682017d-e8c5-48b7-8253-81b1c343c72e" providerId="ADAL" clId="{0D1721A5-6DB1-5E4A-A63B-D0D877C12854}" dt="2024-01-01T00:36:38.547" v="139" actId="207"/>
          <ac:spMkLst>
            <pc:docMk/>
            <pc:sldMk cId="825325225" sldId="361"/>
            <ac:spMk id="15" creationId="{109D744D-8BE8-53F7-FA3D-A860DD0935FC}"/>
          </ac:spMkLst>
        </pc:spChg>
      </pc:sldChg>
      <pc:sldChg chg="del">
        <pc:chgData name="Daniel Addai" userId="7682017d-e8c5-48b7-8253-81b1c343c72e" providerId="ADAL" clId="{0D1721A5-6DB1-5E4A-A63B-D0D877C12854}" dt="2024-01-01T00:27:36.484" v="50" actId="2696"/>
        <pc:sldMkLst>
          <pc:docMk/>
          <pc:sldMk cId="849442062" sldId="362"/>
        </pc:sldMkLst>
      </pc:sldChg>
      <pc:sldChg chg="del">
        <pc:chgData name="Daniel Addai" userId="7682017d-e8c5-48b7-8253-81b1c343c72e" providerId="ADAL" clId="{0D1721A5-6DB1-5E4A-A63B-D0D877C12854}" dt="2024-01-01T00:27:36.518" v="51" actId="2696"/>
        <pc:sldMkLst>
          <pc:docMk/>
          <pc:sldMk cId="3971161034" sldId="363"/>
        </pc:sldMkLst>
      </pc:sldChg>
      <pc:sldChg chg="del">
        <pc:chgData name="Daniel Addai" userId="7682017d-e8c5-48b7-8253-81b1c343c72e" providerId="ADAL" clId="{0D1721A5-6DB1-5E4A-A63B-D0D877C12854}" dt="2024-01-01T00:27:36.119" v="29" actId="2696"/>
        <pc:sldMkLst>
          <pc:docMk/>
          <pc:sldMk cId="2147555039" sldId="364"/>
        </pc:sldMkLst>
      </pc:sldChg>
      <pc:sldChg chg="del">
        <pc:chgData name="Daniel Addai" userId="7682017d-e8c5-48b7-8253-81b1c343c72e" providerId="ADAL" clId="{0D1721A5-6DB1-5E4A-A63B-D0D877C12854}" dt="2024-01-01T00:27:35.927" v="18" actId="2696"/>
        <pc:sldMkLst>
          <pc:docMk/>
          <pc:sldMk cId="2152495608" sldId="365"/>
        </pc:sldMkLst>
      </pc:sldChg>
      <pc:sldChg chg="del">
        <pc:chgData name="Daniel Addai" userId="7682017d-e8c5-48b7-8253-81b1c343c72e" providerId="ADAL" clId="{0D1721A5-6DB1-5E4A-A63B-D0D877C12854}" dt="2024-01-01T00:27:35.948" v="19" actId="2696"/>
        <pc:sldMkLst>
          <pc:docMk/>
          <pc:sldMk cId="1124820445" sldId="366"/>
        </pc:sldMkLst>
      </pc:sldChg>
      <pc:sldChg chg="del">
        <pc:chgData name="Daniel Addai" userId="7682017d-e8c5-48b7-8253-81b1c343c72e" providerId="ADAL" clId="{0D1721A5-6DB1-5E4A-A63B-D0D877C12854}" dt="2024-01-01T00:27:35.979" v="21" actId="2696"/>
        <pc:sldMkLst>
          <pc:docMk/>
          <pc:sldMk cId="1881119569" sldId="367"/>
        </pc:sldMkLst>
      </pc:sldChg>
      <pc:sldChg chg="del">
        <pc:chgData name="Daniel Addai" userId="7682017d-e8c5-48b7-8253-81b1c343c72e" providerId="ADAL" clId="{0D1721A5-6DB1-5E4A-A63B-D0D877C12854}" dt="2024-01-01T00:27:36.069" v="26" actId="2696"/>
        <pc:sldMkLst>
          <pc:docMk/>
          <pc:sldMk cId="331609076" sldId="368"/>
        </pc:sldMkLst>
      </pc:sldChg>
      <pc:sldChg chg="del">
        <pc:chgData name="Daniel Addai" userId="7682017d-e8c5-48b7-8253-81b1c343c72e" providerId="ADAL" clId="{0D1721A5-6DB1-5E4A-A63B-D0D877C12854}" dt="2024-01-01T00:27:35.834" v="14" actId="2696"/>
        <pc:sldMkLst>
          <pc:docMk/>
          <pc:sldMk cId="870879247" sldId="369"/>
        </pc:sldMkLst>
      </pc:sldChg>
      <pc:sldChg chg="del">
        <pc:chgData name="Daniel Addai" userId="7682017d-e8c5-48b7-8253-81b1c343c72e" providerId="ADAL" clId="{0D1721A5-6DB1-5E4A-A63B-D0D877C12854}" dt="2024-01-01T00:27:35.673" v="6" actId="2696"/>
        <pc:sldMkLst>
          <pc:docMk/>
          <pc:sldMk cId="4112812359" sldId="370"/>
        </pc:sldMkLst>
      </pc:sldChg>
      <pc:sldChg chg="del">
        <pc:chgData name="Daniel Addai" userId="7682017d-e8c5-48b7-8253-81b1c343c72e" providerId="ADAL" clId="{0D1721A5-6DB1-5E4A-A63B-D0D877C12854}" dt="2024-01-01T00:27:35.872" v="15" actId="2696"/>
        <pc:sldMkLst>
          <pc:docMk/>
          <pc:sldMk cId="1692845064" sldId="371"/>
        </pc:sldMkLst>
      </pc:sldChg>
      <pc:sldChg chg="del">
        <pc:chgData name="Daniel Addai" userId="7682017d-e8c5-48b7-8253-81b1c343c72e" providerId="ADAL" clId="{0D1721A5-6DB1-5E4A-A63B-D0D877C12854}" dt="2024-01-01T00:27:36.463" v="49" actId="2696"/>
        <pc:sldMkLst>
          <pc:docMk/>
          <pc:sldMk cId="2745572709" sldId="372"/>
        </pc:sldMkLst>
      </pc:sldChg>
      <pc:sldChg chg="del">
        <pc:chgData name="Daniel Addai" userId="7682017d-e8c5-48b7-8253-81b1c343c72e" providerId="ADAL" clId="{0D1721A5-6DB1-5E4A-A63B-D0D877C12854}" dt="2024-01-01T00:27:36.131" v="30" actId="2696"/>
        <pc:sldMkLst>
          <pc:docMk/>
          <pc:sldMk cId="2897345886" sldId="373"/>
        </pc:sldMkLst>
      </pc:sldChg>
      <pc:sldChg chg="del">
        <pc:chgData name="Daniel Addai" userId="7682017d-e8c5-48b7-8253-81b1c343c72e" providerId="ADAL" clId="{0D1721A5-6DB1-5E4A-A63B-D0D877C12854}" dt="2024-01-01T00:27:35.909" v="17" actId="2696"/>
        <pc:sldMkLst>
          <pc:docMk/>
          <pc:sldMk cId="3286458839" sldId="374"/>
        </pc:sldMkLst>
      </pc:sldChg>
      <pc:sldChg chg="del">
        <pc:chgData name="Daniel Addai" userId="7682017d-e8c5-48b7-8253-81b1c343c72e" providerId="ADAL" clId="{0D1721A5-6DB1-5E4A-A63B-D0D877C12854}" dt="2024-01-01T00:27:36.293" v="40" actId="2696"/>
        <pc:sldMkLst>
          <pc:docMk/>
          <pc:sldMk cId="4236069196" sldId="375"/>
        </pc:sldMkLst>
      </pc:sldChg>
      <pc:sldChg chg="del">
        <pc:chgData name="Daniel Addai" userId="7682017d-e8c5-48b7-8253-81b1c343c72e" providerId="ADAL" clId="{0D1721A5-6DB1-5E4A-A63B-D0D877C12854}" dt="2024-01-01T00:27:35.616" v="3" actId="2696"/>
        <pc:sldMkLst>
          <pc:docMk/>
          <pc:sldMk cId="3407540627" sldId="376"/>
        </pc:sldMkLst>
      </pc:sldChg>
      <pc:sldChg chg="del">
        <pc:chgData name="Daniel Addai" userId="7682017d-e8c5-48b7-8253-81b1c343c72e" providerId="ADAL" clId="{0D1721A5-6DB1-5E4A-A63B-D0D877C12854}" dt="2024-01-01T00:27:35.571" v="0" actId="2696"/>
        <pc:sldMkLst>
          <pc:docMk/>
          <pc:sldMk cId="4041033689" sldId="377"/>
        </pc:sldMkLst>
      </pc:sldChg>
      <pc:sldChg chg="del">
        <pc:chgData name="Daniel Addai" userId="7682017d-e8c5-48b7-8253-81b1c343c72e" providerId="ADAL" clId="{0D1721A5-6DB1-5E4A-A63B-D0D877C12854}" dt="2024-01-01T00:27:35.817" v="13" actId="2696"/>
        <pc:sldMkLst>
          <pc:docMk/>
          <pc:sldMk cId="1281625515" sldId="378"/>
        </pc:sldMkLst>
      </pc:sldChg>
      <pc:sldChg chg="del">
        <pc:chgData name="Daniel Addai" userId="7682017d-e8c5-48b7-8253-81b1c343c72e" providerId="ADAL" clId="{0D1721A5-6DB1-5E4A-A63B-D0D877C12854}" dt="2024-01-01T00:27:36.152" v="31" actId="2696"/>
        <pc:sldMkLst>
          <pc:docMk/>
          <pc:sldMk cId="2732227177" sldId="379"/>
        </pc:sldMkLst>
      </pc:sldChg>
      <pc:sldChg chg="del">
        <pc:chgData name="Daniel Addai" userId="7682017d-e8c5-48b7-8253-81b1c343c72e" providerId="ADAL" clId="{0D1721A5-6DB1-5E4A-A63B-D0D877C12854}" dt="2024-01-01T00:27:36.082" v="27" actId="2696"/>
        <pc:sldMkLst>
          <pc:docMk/>
          <pc:sldMk cId="525438896" sldId="380"/>
        </pc:sldMkLst>
      </pc:sldChg>
      <pc:sldChg chg="del">
        <pc:chgData name="Daniel Addai" userId="7682017d-e8c5-48b7-8253-81b1c343c72e" providerId="ADAL" clId="{0D1721A5-6DB1-5E4A-A63B-D0D877C12854}" dt="2024-01-01T00:27:35.804" v="12" actId="2696"/>
        <pc:sldMkLst>
          <pc:docMk/>
          <pc:sldMk cId="2667470890" sldId="381"/>
        </pc:sldMkLst>
      </pc:sldChg>
      <pc:sldChg chg="del">
        <pc:chgData name="Daniel Addai" userId="7682017d-e8c5-48b7-8253-81b1c343c72e" providerId="ADAL" clId="{0D1721A5-6DB1-5E4A-A63B-D0D877C12854}" dt="2024-01-01T00:27:35.887" v="16" actId="2696"/>
        <pc:sldMkLst>
          <pc:docMk/>
          <pc:sldMk cId="1715294529" sldId="382"/>
        </pc:sldMkLst>
      </pc:sldChg>
      <pc:sldChg chg="del">
        <pc:chgData name="Daniel Addai" userId="7682017d-e8c5-48b7-8253-81b1c343c72e" providerId="ADAL" clId="{0D1721A5-6DB1-5E4A-A63B-D0D877C12854}" dt="2024-01-01T00:27:35.598" v="2" actId="2696"/>
        <pc:sldMkLst>
          <pc:docMk/>
          <pc:sldMk cId="478756324" sldId="383"/>
        </pc:sldMkLst>
      </pc:sldChg>
      <pc:sldChg chg="del">
        <pc:chgData name="Daniel Addai" userId="7682017d-e8c5-48b7-8253-81b1c343c72e" providerId="ADAL" clId="{0D1721A5-6DB1-5E4A-A63B-D0D877C12854}" dt="2024-01-01T00:27:35.738" v="9" actId="2696"/>
        <pc:sldMkLst>
          <pc:docMk/>
          <pc:sldMk cId="3465053563" sldId="384"/>
        </pc:sldMkLst>
      </pc:sldChg>
      <pc:sldChg chg="del">
        <pc:chgData name="Daniel Addai" userId="7682017d-e8c5-48b7-8253-81b1c343c72e" providerId="ADAL" clId="{0D1721A5-6DB1-5E4A-A63B-D0D877C12854}" dt="2024-01-01T00:27:35.716" v="8" actId="2696"/>
        <pc:sldMkLst>
          <pc:docMk/>
          <pc:sldMk cId="19335563" sldId="385"/>
        </pc:sldMkLst>
      </pc:sldChg>
      <pc:sldChg chg="del">
        <pc:chgData name="Daniel Addai" userId="7682017d-e8c5-48b7-8253-81b1c343c72e" providerId="ADAL" clId="{0D1721A5-6DB1-5E4A-A63B-D0D877C12854}" dt="2024-01-01T00:27:35.688" v="7" actId="2696"/>
        <pc:sldMkLst>
          <pc:docMk/>
          <pc:sldMk cId="384844497" sldId="386"/>
        </pc:sldMkLst>
      </pc:sldChg>
      <pc:sldChg chg="del">
        <pc:chgData name="Daniel Addai" userId="7682017d-e8c5-48b7-8253-81b1c343c72e" providerId="ADAL" clId="{0D1721A5-6DB1-5E4A-A63B-D0D877C12854}" dt="2024-01-01T00:27:35.645" v="4" actId="2696"/>
        <pc:sldMkLst>
          <pc:docMk/>
          <pc:sldMk cId="2306929347" sldId="389"/>
        </pc:sldMkLst>
      </pc:sldChg>
      <pc:sldChg chg="del">
        <pc:chgData name="Daniel Addai" userId="7682017d-e8c5-48b7-8253-81b1c343c72e" providerId="ADAL" clId="{0D1721A5-6DB1-5E4A-A63B-D0D877C12854}" dt="2024-01-01T00:27:36.396" v="46" actId="2696"/>
        <pc:sldMkLst>
          <pc:docMk/>
          <pc:sldMk cId="4294455942" sldId="390"/>
        </pc:sldMkLst>
      </pc:sldChg>
      <pc:sldChg chg="del">
        <pc:chgData name="Daniel Addai" userId="7682017d-e8c5-48b7-8253-81b1c343c72e" providerId="ADAL" clId="{0D1721A5-6DB1-5E4A-A63B-D0D877C12854}" dt="2024-01-01T00:27:36.379" v="45" actId="2696"/>
        <pc:sldMkLst>
          <pc:docMk/>
          <pc:sldMk cId="2516169681" sldId="391"/>
        </pc:sldMkLst>
      </pc:sldChg>
      <pc:sldChg chg="del">
        <pc:chgData name="Daniel Addai" userId="7682017d-e8c5-48b7-8253-81b1c343c72e" providerId="ADAL" clId="{0D1721A5-6DB1-5E4A-A63B-D0D877C12854}" dt="2024-01-01T00:27:36.362" v="44" actId="2696"/>
        <pc:sldMkLst>
          <pc:docMk/>
          <pc:sldMk cId="2610873141" sldId="392"/>
        </pc:sldMkLst>
      </pc:sldChg>
      <pc:sldChg chg="del">
        <pc:chgData name="Daniel Addai" userId="7682017d-e8c5-48b7-8253-81b1c343c72e" providerId="ADAL" clId="{0D1721A5-6DB1-5E4A-A63B-D0D877C12854}" dt="2024-01-01T00:27:36.343" v="43" actId="2696"/>
        <pc:sldMkLst>
          <pc:docMk/>
          <pc:sldMk cId="163122075" sldId="394"/>
        </pc:sldMkLst>
      </pc:sldChg>
      <pc:sldChg chg="del">
        <pc:chgData name="Daniel Addai" userId="7682017d-e8c5-48b7-8253-81b1c343c72e" providerId="ADAL" clId="{0D1721A5-6DB1-5E4A-A63B-D0D877C12854}" dt="2024-01-01T00:27:36.265" v="38" actId="2696"/>
        <pc:sldMkLst>
          <pc:docMk/>
          <pc:sldMk cId="238437030" sldId="395"/>
        </pc:sldMkLst>
      </pc:sldChg>
      <pc:sldChg chg="del">
        <pc:chgData name="Daniel Addai" userId="7682017d-e8c5-48b7-8253-81b1c343c72e" providerId="ADAL" clId="{0D1721A5-6DB1-5E4A-A63B-D0D877C12854}" dt="2024-01-01T00:27:36.250" v="37" actId="2696"/>
        <pc:sldMkLst>
          <pc:docMk/>
          <pc:sldMk cId="217161338" sldId="396"/>
        </pc:sldMkLst>
      </pc:sldChg>
      <pc:sldChg chg="del">
        <pc:chgData name="Daniel Addai" userId="7682017d-e8c5-48b7-8253-81b1c343c72e" providerId="ADAL" clId="{0D1721A5-6DB1-5E4A-A63B-D0D877C12854}" dt="2024-01-01T00:27:36.205" v="35" actId="2696"/>
        <pc:sldMkLst>
          <pc:docMk/>
          <pc:sldMk cId="863458201" sldId="397"/>
        </pc:sldMkLst>
      </pc:sldChg>
      <pc:sldChg chg="del">
        <pc:chgData name="Daniel Addai" userId="7682017d-e8c5-48b7-8253-81b1c343c72e" providerId="ADAL" clId="{0D1721A5-6DB1-5E4A-A63B-D0D877C12854}" dt="2024-01-01T00:27:36.187" v="34" actId="2696"/>
        <pc:sldMkLst>
          <pc:docMk/>
          <pc:sldMk cId="1195501860" sldId="398"/>
        </pc:sldMkLst>
      </pc:sldChg>
      <pc:sldChg chg="del">
        <pc:chgData name="Daniel Addai" userId="7682017d-e8c5-48b7-8253-81b1c343c72e" providerId="ADAL" clId="{0D1721A5-6DB1-5E4A-A63B-D0D877C12854}" dt="2024-01-01T00:27:36.174" v="33" actId="2696"/>
        <pc:sldMkLst>
          <pc:docMk/>
          <pc:sldMk cId="2293436979" sldId="399"/>
        </pc:sldMkLst>
      </pc:sldChg>
      <pc:sldChg chg="del">
        <pc:chgData name="Daniel Addai" userId="7682017d-e8c5-48b7-8253-81b1c343c72e" providerId="ADAL" clId="{0D1721A5-6DB1-5E4A-A63B-D0D877C12854}" dt="2024-01-01T00:27:35.783" v="11" actId="2696"/>
        <pc:sldMkLst>
          <pc:docMk/>
          <pc:sldMk cId="2441583339" sldId="400"/>
        </pc:sldMkLst>
      </pc:sldChg>
      <pc:sldChg chg="del">
        <pc:chgData name="Daniel Addai" userId="7682017d-e8c5-48b7-8253-81b1c343c72e" providerId="ADAL" clId="{0D1721A5-6DB1-5E4A-A63B-D0D877C12854}" dt="2024-01-01T00:27:35.658" v="5" actId="2696"/>
        <pc:sldMkLst>
          <pc:docMk/>
          <pc:sldMk cId="3767114422" sldId="401"/>
        </pc:sldMkLst>
      </pc:sldChg>
      <pc:sldChg chg="del">
        <pc:chgData name="Daniel Addai" userId="7682017d-e8c5-48b7-8253-81b1c343c72e" providerId="ADAL" clId="{0D1721A5-6DB1-5E4A-A63B-D0D877C12854}" dt="2024-01-01T00:27:35.587" v="1" actId="2696"/>
        <pc:sldMkLst>
          <pc:docMk/>
          <pc:sldMk cId="3381095143" sldId="402"/>
        </pc:sldMkLst>
      </pc:sldChg>
      <pc:sldChg chg="del">
        <pc:chgData name="Daniel Addai" userId="7682017d-e8c5-48b7-8253-81b1c343c72e" providerId="ADAL" clId="{0D1721A5-6DB1-5E4A-A63B-D0D877C12854}" dt="2024-01-01T00:27:35.762" v="10" actId="2696"/>
        <pc:sldMkLst>
          <pc:docMk/>
          <pc:sldMk cId="1485010184" sldId="404"/>
        </pc:sldMkLst>
      </pc:sldChg>
      <pc:sldChg chg="del">
        <pc:chgData name="Daniel Addai" userId="7682017d-e8c5-48b7-8253-81b1c343c72e" providerId="ADAL" clId="{0D1721A5-6DB1-5E4A-A63B-D0D877C12854}" dt="2024-01-01T00:27:36.410" v="47" actId="2696"/>
        <pc:sldMkLst>
          <pc:docMk/>
          <pc:sldMk cId="2917616699" sldId="405"/>
        </pc:sldMkLst>
      </pc:sldChg>
      <pc:sldChg chg="del">
        <pc:chgData name="Daniel Addai" userId="7682017d-e8c5-48b7-8253-81b1c343c72e" providerId="ADAL" clId="{0D1721A5-6DB1-5E4A-A63B-D0D877C12854}" dt="2024-01-01T00:27:36.164" v="32" actId="2696"/>
        <pc:sldMkLst>
          <pc:docMk/>
          <pc:sldMk cId="397310712" sldId="406"/>
        </pc:sldMkLst>
      </pc:sldChg>
      <pc:sldChg chg="del">
        <pc:chgData name="Daniel Addai" userId="7682017d-e8c5-48b7-8253-81b1c343c72e" providerId="ADAL" clId="{0D1721A5-6DB1-5E4A-A63B-D0D877C12854}" dt="2024-01-01T00:27:35.961" v="20" actId="2696"/>
        <pc:sldMkLst>
          <pc:docMk/>
          <pc:sldMk cId="2718718891" sldId="407"/>
        </pc:sldMkLst>
      </pc:sldChg>
      <pc:sldChg chg="modSp mod chgLayout">
        <pc:chgData name="Daniel Addai" userId="7682017d-e8c5-48b7-8253-81b1c343c72e" providerId="ADAL" clId="{0D1721A5-6DB1-5E4A-A63B-D0D877C12854}" dt="2024-01-01T00:29:25.262" v="78" actId="700"/>
        <pc:sldMkLst>
          <pc:docMk/>
          <pc:sldMk cId="2911471454" sldId="408"/>
        </pc:sldMkLst>
        <pc:spChg chg="mod ord">
          <ac:chgData name="Daniel Addai" userId="7682017d-e8c5-48b7-8253-81b1c343c72e" providerId="ADAL" clId="{0D1721A5-6DB1-5E4A-A63B-D0D877C12854}" dt="2024-01-01T00:29:25.262" v="78" actId="700"/>
          <ac:spMkLst>
            <pc:docMk/>
            <pc:sldMk cId="2911471454" sldId="408"/>
            <ac:spMk id="2" creationId="{00000000-0000-0000-0000-000000000000}"/>
          </ac:spMkLst>
        </pc:spChg>
        <pc:spChg chg="mod ord">
          <ac:chgData name="Daniel Addai" userId="7682017d-e8c5-48b7-8253-81b1c343c72e" providerId="ADAL" clId="{0D1721A5-6DB1-5E4A-A63B-D0D877C12854}" dt="2024-01-01T00:29:25.262" v="78" actId="700"/>
          <ac:spMkLst>
            <pc:docMk/>
            <pc:sldMk cId="2911471454" sldId="408"/>
            <ac:spMk id="3" creationId="{00000000-0000-0000-0000-000000000000}"/>
          </ac:spMkLst>
        </pc:spChg>
      </pc:sldChg>
      <pc:sldChg chg="modSp mod chgLayout">
        <pc:chgData name="Daniel Addai" userId="7682017d-e8c5-48b7-8253-81b1c343c72e" providerId="ADAL" clId="{0D1721A5-6DB1-5E4A-A63B-D0D877C12854}" dt="2024-01-01T00:28:16.803" v="64" actId="368"/>
        <pc:sldMkLst>
          <pc:docMk/>
          <pc:sldMk cId="1026240324" sldId="410"/>
        </pc:sldMkLst>
        <pc:spChg chg="mod ord">
          <ac:chgData name="Daniel Addai" userId="7682017d-e8c5-48b7-8253-81b1c343c72e" providerId="ADAL" clId="{0D1721A5-6DB1-5E4A-A63B-D0D877C12854}" dt="2024-01-01T00:28:12.954" v="63" actId="207"/>
          <ac:spMkLst>
            <pc:docMk/>
            <pc:sldMk cId="1026240324" sldId="410"/>
            <ac:spMk id="2" creationId="{00000000-0000-0000-0000-000000000000}"/>
          </ac:spMkLst>
        </pc:spChg>
        <pc:spChg chg="mod ord">
          <ac:chgData name="Daniel Addai" userId="7682017d-e8c5-48b7-8253-81b1c343c72e" providerId="ADAL" clId="{0D1721A5-6DB1-5E4A-A63B-D0D877C12854}" dt="2024-01-01T00:28:16.803" v="64" actId="368"/>
          <ac:spMkLst>
            <pc:docMk/>
            <pc:sldMk cId="1026240324" sldId="410"/>
            <ac:spMk id="3" creationId="{DD6A6B00-F536-9E30-25C6-9D80C5A49E57}"/>
          </ac:spMkLst>
        </pc:spChg>
      </pc:sldChg>
      <pc:sldChg chg="del">
        <pc:chgData name="Daniel Addai" userId="7682017d-e8c5-48b7-8253-81b1c343c72e" providerId="ADAL" clId="{0D1721A5-6DB1-5E4A-A63B-D0D877C12854}" dt="2024-01-01T00:27:36.534" v="52" actId="2696"/>
        <pc:sldMkLst>
          <pc:docMk/>
          <pc:sldMk cId="1623532529" sldId="412"/>
        </pc:sldMkLst>
      </pc:sldChg>
      <pc:sldChg chg="del">
        <pc:chgData name="Daniel Addai" userId="7682017d-e8c5-48b7-8253-81b1c343c72e" providerId="ADAL" clId="{0D1721A5-6DB1-5E4A-A63B-D0D877C12854}" dt="2024-01-01T00:27:36.277" v="39" actId="2696"/>
        <pc:sldMkLst>
          <pc:docMk/>
          <pc:sldMk cId="3999848824" sldId="413"/>
        </pc:sldMkLst>
      </pc:sldChg>
      <pc:sldChg chg="del">
        <pc:chgData name="Daniel Addai" userId="7682017d-e8c5-48b7-8253-81b1c343c72e" providerId="ADAL" clId="{0D1721A5-6DB1-5E4A-A63B-D0D877C12854}" dt="2024-01-01T00:27:36.022" v="23" actId="2696"/>
        <pc:sldMkLst>
          <pc:docMk/>
          <pc:sldMk cId="4138033688" sldId="414"/>
        </pc:sldMkLst>
      </pc:sldChg>
      <pc:sldChg chg="del">
        <pc:chgData name="Daniel Addai" userId="7682017d-e8c5-48b7-8253-81b1c343c72e" providerId="ADAL" clId="{0D1721A5-6DB1-5E4A-A63B-D0D877C12854}" dt="2024-01-01T00:27:48.212" v="57" actId="2696"/>
        <pc:sldMkLst>
          <pc:docMk/>
          <pc:sldMk cId="2894872605" sldId="415"/>
        </pc:sldMkLst>
      </pc:sldChg>
    </pc:docChg>
  </pc:docChgLst>
  <pc:docChgLst>
    <pc:chgData name="Daniel Addai" userId="7682017d-e8c5-48b7-8253-81b1c343c72e" providerId="ADAL" clId="{8CA5FFB7-46C4-BD46-97E4-08F0D12BBE3F}"/>
    <pc:docChg chg="undo redo custSel addSld delSld modSld sldOrd">
      <pc:chgData name="Daniel Addai" userId="7682017d-e8c5-48b7-8253-81b1c343c72e" providerId="ADAL" clId="{8CA5FFB7-46C4-BD46-97E4-08F0D12BBE3F}" dt="2024-01-15T19:38:12.178" v="1730" actId="14100"/>
      <pc:docMkLst>
        <pc:docMk/>
      </pc:docMkLst>
      <pc:sldChg chg="modSp mod">
        <pc:chgData name="Daniel Addai" userId="7682017d-e8c5-48b7-8253-81b1c343c72e" providerId="ADAL" clId="{8CA5FFB7-46C4-BD46-97E4-08F0D12BBE3F}" dt="2024-01-14T11:40:17.646" v="1114" actId="20577"/>
        <pc:sldMkLst>
          <pc:docMk/>
          <pc:sldMk cId="1719742547" sldId="257"/>
        </pc:sldMkLst>
        <pc:spChg chg="mod">
          <ac:chgData name="Daniel Addai" userId="7682017d-e8c5-48b7-8253-81b1c343c72e" providerId="ADAL" clId="{8CA5FFB7-46C4-BD46-97E4-08F0D12BBE3F}" dt="2024-01-14T09:23:00.381" v="711" actId="20577"/>
          <ac:spMkLst>
            <pc:docMk/>
            <pc:sldMk cId="1719742547" sldId="257"/>
            <ac:spMk id="4" creationId="{00000000-0000-0000-0000-000000000000}"/>
          </ac:spMkLst>
        </pc:spChg>
        <pc:spChg chg="mod">
          <ac:chgData name="Daniel Addai" userId="7682017d-e8c5-48b7-8253-81b1c343c72e" providerId="ADAL" clId="{8CA5FFB7-46C4-BD46-97E4-08F0D12BBE3F}" dt="2024-01-14T11:40:17.646" v="1114" actId="20577"/>
          <ac:spMkLst>
            <pc:docMk/>
            <pc:sldMk cId="1719742547" sldId="257"/>
            <ac:spMk id="5" creationId="{00000000-0000-0000-0000-000000000000}"/>
          </ac:spMkLst>
        </pc:spChg>
      </pc:sldChg>
      <pc:sldChg chg="del">
        <pc:chgData name="Daniel Addai" userId="7682017d-e8c5-48b7-8253-81b1c343c72e" providerId="ADAL" clId="{8CA5FFB7-46C4-BD46-97E4-08F0D12BBE3F}" dt="2024-01-10T01:10:28.080" v="498" actId="2696"/>
        <pc:sldMkLst>
          <pc:docMk/>
          <pc:sldMk cId="1862936662" sldId="264"/>
        </pc:sldMkLst>
      </pc:sldChg>
      <pc:sldChg chg="addSp delSp modSp mod modClrScheme chgLayout modNotesTx">
        <pc:chgData name="Daniel Addai" userId="7682017d-e8c5-48b7-8253-81b1c343c72e" providerId="ADAL" clId="{8CA5FFB7-46C4-BD46-97E4-08F0D12BBE3F}" dt="2024-01-15T19:03:35.370" v="1518" actId="5793"/>
        <pc:sldMkLst>
          <pc:docMk/>
          <pc:sldMk cId="878550910" sldId="265"/>
        </pc:sldMkLst>
        <pc:spChg chg="mod ord">
          <ac:chgData name="Daniel Addai" userId="7682017d-e8c5-48b7-8253-81b1c343c72e" providerId="ADAL" clId="{8CA5FFB7-46C4-BD46-97E4-08F0D12BBE3F}" dt="2024-01-15T19:03:10.690" v="1515" actId="700"/>
          <ac:spMkLst>
            <pc:docMk/>
            <pc:sldMk cId="878550910" sldId="265"/>
            <ac:spMk id="5" creationId="{00000000-0000-0000-0000-000000000000}"/>
          </ac:spMkLst>
        </pc:spChg>
        <pc:spChg chg="add del mod ord">
          <ac:chgData name="Daniel Addai" userId="7682017d-e8c5-48b7-8253-81b1c343c72e" providerId="ADAL" clId="{8CA5FFB7-46C4-BD46-97E4-08F0D12BBE3F}" dt="2024-01-15T19:03:35.370" v="1518" actId="5793"/>
          <ac:spMkLst>
            <pc:docMk/>
            <pc:sldMk cId="878550910" sldId="265"/>
            <ac:spMk id="6" creationId="{E81836F5-0DFB-4101-E045-307A81F3065F}"/>
          </ac:spMkLst>
        </pc:spChg>
        <pc:spChg chg="add del">
          <ac:chgData name="Daniel Addai" userId="7682017d-e8c5-48b7-8253-81b1c343c72e" providerId="ADAL" clId="{8CA5FFB7-46C4-BD46-97E4-08F0D12BBE3F}" dt="2024-01-09T21:48:05.908" v="70" actId="478"/>
          <ac:spMkLst>
            <pc:docMk/>
            <pc:sldMk cId="878550910" sldId="265"/>
            <ac:spMk id="12" creationId="{582204F2-497F-465D-B427-D1F6A277BF51}"/>
          </ac:spMkLst>
        </pc:spChg>
        <pc:picChg chg="add mod modCrop">
          <ac:chgData name="Daniel Addai" userId="7682017d-e8c5-48b7-8253-81b1c343c72e" providerId="ADAL" clId="{8CA5FFB7-46C4-BD46-97E4-08F0D12BBE3F}" dt="2024-01-14T10:33:19.355" v="927" actId="1076"/>
          <ac:picMkLst>
            <pc:docMk/>
            <pc:sldMk cId="878550910" sldId="265"/>
            <ac:picMk id="2" creationId="{8F9DE5BB-AA2E-E247-39F9-F86E2CF3030C}"/>
          </ac:picMkLst>
        </pc:picChg>
        <pc:picChg chg="del">
          <ac:chgData name="Daniel Addai" userId="7682017d-e8c5-48b7-8253-81b1c343c72e" providerId="ADAL" clId="{8CA5FFB7-46C4-BD46-97E4-08F0D12BBE3F}" dt="2024-01-09T21:46:51.623" v="42" actId="478"/>
          <ac:picMkLst>
            <pc:docMk/>
            <pc:sldMk cId="878550910" sldId="265"/>
            <ac:picMk id="3" creationId="{2DD1A588-5D0E-F196-DEA3-CDA7C0BAAFAD}"/>
          </ac:picMkLst>
        </pc:picChg>
        <pc:cxnChg chg="add del mod">
          <ac:chgData name="Daniel Addai" userId="7682017d-e8c5-48b7-8253-81b1c343c72e" providerId="ADAL" clId="{8CA5FFB7-46C4-BD46-97E4-08F0D12BBE3F}" dt="2024-01-09T21:48:05.311" v="68" actId="478"/>
          <ac:cxnSpMkLst>
            <pc:docMk/>
            <pc:sldMk cId="878550910" sldId="265"/>
            <ac:cxnSpMk id="13" creationId="{9F2E0717-D2BE-4D49-8091-56B509228764}"/>
          </ac:cxnSpMkLst>
        </pc:cxnChg>
      </pc:sldChg>
      <pc:sldChg chg="modSp mod">
        <pc:chgData name="Daniel Addai" userId="7682017d-e8c5-48b7-8253-81b1c343c72e" providerId="ADAL" clId="{8CA5FFB7-46C4-BD46-97E4-08F0D12BBE3F}" dt="2024-01-10T01:09:57.668" v="494" actId="20577"/>
        <pc:sldMkLst>
          <pc:docMk/>
          <pc:sldMk cId="263680602" sldId="285"/>
        </pc:sldMkLst>
        <pc:spChg chg="mod">
          <ac:chgData name="Daniel Addai" userId="7682017d-e8c5-48b7-8253-81b1c343c72e" providerId="ADAL" clId="{8CA5FFB7-46C4-BD46-97E4-08F0D12BBE3F}" dt="2024-01-10T01:09:57.668" v="494" actId="20577"/>
          <ac:spMkLst>
            <pc:docMk/>
            <pc:sldMk cId="263680602" sldId="285"/>
            <ac:spMk id="3" creationId="{00000000-0000-0000-0000-000000000000}"/>
          </ac:spMkLst>
        </pc:spChg>
      </pc:sldChg>
      <pc:sldChg chg="del">
        <pc:chgData name="Daniel Addai" userId="7682017d-e8c5-48b7-8253-81b1c343c72e" providerId="ADAL" clId="{8CA5FFB7-46C4-BD46-97E4-08F0D12BBE3F}" dt="2024-01-10T01:10:28.053" v="497" actId="2696"/>
        <pc:sldMkLst>
          <pc:docMk/>
          <pc:sldMk cId="2168000" sldId="298"/>
        </pc:sldMkLst>
      </pc:sldChg>
      <pc:sldChg chg="modSp mod">
        <pc:chgData name="Daniel Addai" userId="7682017d-e8c5-48b7-8253-81b1c343c72e" providerId="ADAL" clId="{8CA5FFB7-46C4-BD46-97E4-08F0D12BBE3F}" dt="2024-01-10T01:10:49.743" v="503"/>
        <pc:sldMkLst>
          <pc:docMk/>
          <pc:sldMk cId="236210646" sldId="299"/>
        </pc:sldMkLst>
        <pc:spChg chg="mod">
          <ac:chgData name="Daniel Addai" userId="7682017d-e8c5-48b7-8253-81b1c343c72e" providerId="ADAL" clId="{8CA5FFB7-46C4-BD46-97E4-08F0D12BBE3F}" dt="2024-01-10T01:10:49.743" v="503"/>
          <ac:spMkLst>
            <pc:docMk/>
            <pc:sldMk cId="236210646" sldId="299"/>
            <ac:spMk id="2" creationId="{00000000-0000-0000-0000-000000000000}"/>
          </ac:spMkLst>
        </pc:spChg>
      </pc:sldChg>
      <pc:sldChg chg="del">
        <pc:chgData name="Daniel Addai" userId="7682017d-e8c5-48b7-8253-81b1c343c72e" providerId="ADAL" clId="{8CA5FFB7-46C4-BD46-97E4-08F0D12BBE3F}" dt="2024-01-10T01:10:28.044" v="496" actId="2696"/>
        <pc:sldMkLst>
          <pc:docMk/>
          <pc:sldMk cId="122089063" sldId="303"/>
        </pc:sldMkLst>
      </pc:sldChg>
      <pc:sldChg chg="addSp delSp modSp mod chgLayout">
        <pc:chgData name="Daniel Addai" userId="7682017d-e8c5-48b7-8253-81b1c343c72e" providerId="ADAL" clId="{8CA5FFB7-46C4-BD46-97E4-08F0D12BBE3F}" dt="2024-01-15T19:18:58.535" v="1729" actId="20577"/>
        <pc:sldMkLst>
          <pc:docMk/>
          <pc:sldMk cId="2840709672" sldId="333"/>
        </pc:sldMkLst>
        <pc:spChg chg="add del mod">
          <ac:chgData name="Daniel Addai" userId="7682017d-e8c5-48b7-8253-81b1c343c72e" providerId="ADAL" clId="{8CA5FFB7-46C4-BD46-97E4-08F0D12BBE3F}" dt="2024-01-15T19:18:45.835" v="1725" actId="478"/>
          <ac:spMkLst>
            <pc:docMk/>
            <pc:sldMk cId="2840709672" sldId="333"/>
            <ac:spMk id="3" creationId="{34A9F821-70B8-8A52-3509-D5692EFE2AC9}"/>
          </ac:spMkLst>
        </pc:spChg>
        <pc:spChg chg="del">
          <ac:chgData name="Daniel Addai" userId="7682017d-e8c5-48b7-8253-81b1c343c72e" providerId="ADAL" clId="{8CA5FFB7-46C4-BD46-97E4-08F0D12BBE3F}" dt="2024-01-10T01:03:21.986" v="364" actId="478"/>
          <ac:spMkLst>
            <pc:docMk/>
            <pc:sldMk cId="2840709672" sldId="333"/>
            <ac:spMk id="3" creationId="{D0E5115F-D848-EE90-6DF5-6CF4A547C328}"/>
          </ac:spMkLst>
        </pc:spChg>
        <pc:spChg chg="mod">
          <ac:chgData name="Daniel Addai" userId="7682017d-e8c5-48b7-8253-81b1c343c72e" providerId="ADAL" clId="{8CA5FFB7-46C4-BD46-97E4-08F0D12BBE3F}" dt="2024-01-15T19:18:20.056" v="1717" actId="1076"/>
          <ac:spMkLst>
            <pc:docMk/>
            <pc:sldMk cId="2840709672" sldId="333"/>
            <ac:spMk id="4" creationId="{00000000-0000-0000-0000-000000000000}"/>
          </ac:spMkLst>
        </pc:spChg>
        <pc:spChg chg="add mod ord">
          <ac:chgData name="Daniel Addai" userId="7682017d-e8c5-48b7-8253-81b1c343c72e" providerId="ADAL" clId="{8CA5FFB7-46C4-BD46-97E4-08F0D12BBE3F}" dt="2024-01-15T19:18:58.535" v="1729" actId="20577"/>
          <ac:spMkLst>
            <pc:docMk/>
            <pc:sldMk cId="2840709672" sldId="333"/>
            <ac:spMk id="5" creationId="{4A0AD2E5-9C0F-DC15-0F27-22D5054A2777}"/>
          </ac:spMkLst>
        </pc:spChg>
        <pc:spChg chg="del">
          <ac:chgData name="Daniel Addai" userId="7682017d-e8c5-48b7-8253-81b1c343c72e" providerId="ADAL" clId="{8CA5FFB7-46C4-BD46-97E4-08F0D12BBE3F}" dt="2024-01-10T01:03:21.986" v="364" actId="478"/>
          <ac:spMkLst>
            <pc:docMk/>
            <pc:sldMk cId="2840709672" sldId="333"/>
            <ac:spMk id="7" creationId="{213C5532-68D1-C795-13EC-A2FA1C02A435}"/>
          </ac:spMkLst>
        </pc:spChg>
        <pc:spChg chg="mod ord">
          <ac:chgData name="Daniel Addai" userId="7682017d-e8c5-48b7-8253-81b1c343c72e" providerId="ADAL" clId="{8CA5FFB7-46C4-BD46-97E4-08F0D12BBE3F}" dt="2024-01-15T19:18:38.701" v="1723" actId="700"/>
          <ac:spMkLst>
            <pc:docMk/>
            <pc:sldMk cId="2840709672" sldId="333"/>
            <ac:spMk id="8" creationId="{8A858806-87F3-077C-856E-2C3164F83C2F}"/>
          </ac:spMkLst>
        </pc:spChg>
        <pc:picChg chg="mod">
          <ac:chgData name="Daniel Addai" userId="7682017d-e8c5-48b7-8253-81b1c343c72e" providerId="ADAL" clId="{8CA5FFB7-46C4-BD46-97E4-08F0D12BBE3F}" dt="2024-01-15T19:18:20.056" v="1717" actId="1076"/>
          <ac:picMkLst>
            <pc:docMk/>
            <pc:sldMk cId="2840709672" sldId="333"/>
            <ac:picMk id="2" creationId="{CD73FAA7-D916-2C05-43DA-4BF11E9BA6C2}"/>
          </ac:picMkLst>
        </pc:picChg>
      </pc:sldChg>
      <pc:sldChg chg="addSp delSp modSp mod ord modClrScheme chgLayout modNotesTx">
        <pc:chgData name="Daniel Addai" userId="7682017d-e8c5-48b7-8253-81b1c343c72e" providerId="ADAL" clId="{8CA5FFB7-46C4-BD46-97E4-08F0D12BBE3F}" dt="2024-01-15T19:03:01.239" v="1514" actId="700"/>
        <pc:sldMkLst>
          <pc:docMk/>
          <pc:sldMk cId="1949739282" sldId="345"/>
        </pc:sldMkLst>
        <pc:spChg chg="del">
          <ac:chgData name="Daniel Addai" userId="7682017d-e8c5-48b7-8253-81b1c343c72e" providerId="ADAL" clId="{8CA5FFB7-46C4-BD46-97E4-08F0D12BBE3F}" dt="2024-01-14T08:53:48.683" v="680" actId="478"/>
          <ac:spMkLst>
            <pc:docMk/>
            <pc:sldMk cId="1949739282" sldId="345"/>
            <ac:spMk id="2" creationId="{A3431B3E-B29D-AC16-D894-E69A76952412}"/>
          </ac:spMkLst>
        </pc:spChg>
        <pc:spChg chg="mod">
          <ac:chgData name="Daniel Addai" userId="7682017d-e8c5-48b7-8253-81b1c343c72e" providerId="ADAL" clId="{8CA5FFB7-46C4-BD46-97E4-08F0D12BBE3F}" dt="2024-01-15T19:02:49.999" v="1513" actId="20577"/>
          <ac:spMkLst>
            <pc:docMk/>
            <pc:sldMk cId="1949739282" sldId="345"/>
            <ac:spMk id="3" creationId="{6FD6DB03-6BE0-31D2-FE4D-210452969FD7}"/>
          </ac:spMkLst>
        </pc:spChg>
        <pc:spChg chg="del mod">
          <ac:chgData name="Daniel Addai" userId="7682017d-e8c5-48b7-8253-81b1c343c72e" providerId="ADAL" clId="{8CA5FFB7-46C4-BD46-97E4-08F0D12BBE3F}" dt="2024-01-14T10:26:25.427" v="915" actId="478"/>
          <ac:spMkLst>
            <pc:docMk/>
            <pc:sldMk cId="1949739282" sldId="345"/>
            <ac:spMk id="4" creationId="{00000000-0000-0000-0000-000000000000}"/>
          </ac:spMkLst>
        </pc:spChg>
        <pc:spChg chg="del">
          <ac:chgData name="Daniel Addai" userId="7682017d-e8c5-48b7-8253-81b1c343c72e" providerId="ADAL" clId="{8CA5FFB7-46C4-BD46-97E4-08F0D12BBE3F}" dt="2024-01-14T08:53:48.683" v="680" actId="478"/>
          <ac:spMkLst>
            <pc:docMk/>
            <pc:sldMk cId="1949739282" sldId="345"/>
            <ac:spMk id="5" creationId="{050F319E-2689-4C4F-92D0-9CC72A4F1DBA}"/>
          </ac:spMkLst>
        </pc:spChg>
        <pc:spChg chg="del">
          <ac:chgData name="Daniel Addai" userId="7682017d-e8c5-48b7-8253-81b1c343c72e" providerId="ADAL" clId="{8CA5FFB7-46C4-BD46-97E4-08F0D12BBE3F}" dt="2024-01-14T08:53:48.683" v="680" actId="478"/>
          <ac:spMkLst>
            <pc:docMk/>
            <pc:sldMk cId="1949739282" sldId="345"/>
            <ac:spMk id="11" creationId="{3A93098B-92EA-14AF-CE1A-E4F9409A2B94}"/>
          </ac:spMkLst>
        </pc:spChg>
        <pc:spChg chg="del">
          <ac:chgData name="Daniel Addai" userId="7682017d-e8c5-48b7-8253-81b1c343c72e" providerId="ADAL" clId="{8CA5FFB7-46C4-BD46-97E4-08F0D12BBE3F}" dt="2024-01-14T10:22:46.596" v="729" actId="478"/>
          <ac:spMkLst>
            <pc:docMk/>
            <pc:sldMk cId="1949739282" sldId="345"/>
            <ac:spMk id="13" creationId="{E6E90316-71C6-52E5-8B9B-0E9D3176BB13}"/>
          </ac:spMkLst>
        </pc:spChg>
        <pc:picChg chg="del">
          <ac:chgData name="Daniel Addai" userId="7682017d-e8c5-48b7-8253-81b1c343c72e" providerId="ADAL" clId="{8CA5FFB7-46C4-BD46-97E4-08F0D12BBE3F}" dt="2024-01-14T08:53:43.281" v="679" actId="478"/>
          <ac:picMkLst>
            <pc:docMk/>
            <pc:sldMk cId="1949739282" sldId="345"/>
            <ac:picMk id="6" creationId="{51AA1BB3-C03F-16BF-E619-A243FAC120A4}"/>
          </ac:picMkLst>
        </pc:picChg>
        <pc:picChg chg="add del mod">
          <ac:chgData name="Daniel Addai" userId="7682017d-e8c5-48b7-8253-81b1c343c72e" providerId="ADAL" clId="{8CA5FFB7-46C4-BD46-97E4-08F0D12BBE3F}" dt="2024-01-14T10:29:04.492" v="916" actId="478"/>
          <ac:picMkLst>
            <pc:docMk/>
            <pc:sldMk cId="1949739282" sldId="345"/>
            <ac:picMk id="7" creationId="{3ADBB748-43D5-9050-D16B-2F28E7EF8528}"/>
          </ac:picMkLst>
        </pc:picChg>
        <pc:picChg chg="del">
          <ac:chgData name="Daniel Addai" userId="7682017d-e8c5-48b7-8253-81b1c343c72e" providerId="ADAL" clId="{8CA5FFB7-46C4-BD46-97E4-08F0D12BBE3F}" dt="2024-01-14T08:53:43.281" v="679" actId="478"/>
          <ac:picMkLst>
            <pc:docMk/>
            <pc:sldMk cId="1949739282" sldId="345"/>
            <ac:picMk id="8" creationId="{F4EBBCEA-ACC3-278A-562D-0378606851D2}"/>
          </ac:picMkLst>
        </pc:picChg>
        <pc:picChg chg="add mod">
          <ac:chgData name="Daniel Addai" userId="7682017d-e8c5-48b7-8253-81b1c343c72e" providerId="ADAL" clId="{8CA5FFB7-46C4-BD46-97E4-08F0D12BBE3F}" dt="2024-01-14T10:29:14.501" v="919" actId="14100"/>
          <ac:picMkLst>
            <pc:docMk/>
            <pc:sldMk cId="1949739282" sldId="345"/>
            <ac:picMk id="9" creationId="{78FF04A7-B160-738C-F463-14EF9C6A7D02}"/>
          </ac:picMkLst>
        </pc:picChg>
        <pc:picChg chg="del">
          <ac:chgData name="Daniel Addai" userId="7682017d-e8c5-48b7-8253-81b1c343c72e" providerId="ADAL" clId="{8CA5FFB7-46C4-BD46-97E4-08F0D12BBE3F}" dt="2024-01-14T08:53:43.281" v="679" actId="478"/>
          <ac:picMkLst>
            <pc:docMk/>
            <pc:sldMk cId="1949739282" sldId="345"/>
            <ac:picMk id="10" creationId="{E03ACDF6-3C42-0196-B0C9-B6C66D74E441}"/>
          </ac:picMkLst>
        </pc:picChg>
        <pc:picChg chg="del">
          <ac:chgData name="Daniel Addai" userId="7682017d-e8c5-48b7-8253-81b1c343c72e" providerId="ADAL" clId="{8CA5FFB7-46C4-BD46-97E4-08F0D12BBE3F}" dt="2024-01-14T08:53:43.281" v="679" actId="478"/>
          <ac:picMkLst>
            <pc:docMk/>
            <pc:sldMk cId="1949739282" sldId="345"/>
            <ac:picMk id="15" creationId="{0618AFDD-4233-67DC-619F-42C8B80C9CBE}"/>
          </ac:picMkLst>
        </pc:picChg>
        <pc:picChg chg="del">
          <ac:chgData name="Daniel Addai" userId="7682017d-e8c5-48b7-8253-81b1c343c72e" providerId="ADAL" clId="{8CA5FFB7-46C4-BD46-97E4-08F0D12BBE3F}" dt="2024-01-14T08:53:43.281" v="679" actId="478"/>
          <ac:picMkLst>
            <pc:docMk/>
            <pc:sldMk cId="1949739282" sldId="345"/>
            <ac:picMk id="17" creationId="{E5483DAB-1DB5-F1C0-4507-6EA6E4B2C7B3}"/>
          </ac:picMkLst>
        </pc:picChg>
      </pc:sldChg>
      <pc:sldChg chg="addSp delSp modSp mod modClrScheme chgLayout modNotesTx">
        <pc:chgData name="Daniel Addai" userId="7682017d-e8c5-48b7-8253-81b1c343c72e" providerId="ADAL" clId="{8CA5FFB7-46C4-BD46-97E4-08F0D12BBE3F}" dt="2024-01-15T19:03:01.239" v="1514" actId="700"/>
        <pc:sldMkLst>
          <pc:docMk/>
          <pc:sldMk cId="2898257369" sldId="346"/>
        </pc:sldMkLst>
        <pc:spChg chg="del">
          <ac:chgData name="Daniel Addai" userId="7682017d-e8c5-48b7-8253-81b1c343c72e" providerId="ADAL" clId="{8CA5FFB7-46C4-BD46-97E4-08F0D12BBE3F}" dt="2024-01-09T21:49:55.852" v="80" actId="478"/>
          <ac:spMkLst>
            <pc:docMk/>
            <pc:sldMk cId="2898257369" sldId="346"/>
            <ac:spMk id="3" creationId="{6FD6DB03-6BE0-31D2-FE4D-210452969FD7}"/>
          </ac:spMkLst>
        </pc:spChg>
        <pc:spChg chg="mod">
          <ac:chgData name="Daniel Addai" userId="7682017d-e8c5-48b7-8253-81b1c343c72e" providerId="ADAL" clId="{8CA5FFB7-46C4-BD46-97E4-08F0D12BBE3F}" dt="2024-01-14T08:57:17.552" v="694" actId="20577"/>
          <ac:spMkLst>
            <pc:docMk/>
            <pc:sldMk cId="2898257369" sldId="346"/>
            <ac:spMk id="4" creationId="{00000000-0000-0000-0000-000000000000}"/>
          </ac:spMkLst>
        </pc:spChg>
        <pc:spChg chg="del">
          <ac:chgData name="Daniel Addai" userId="7682017d-e8c5-48b7-8253-81b1c343c72e" providerId="ADAL" clId="{8CA5FFB7-46C4-BD46-97E4-08F0D12BBE3F}" dt="2024-01-09T21:48:54.397" v="79" actId="478"/>
          <ac:spMkLst>
            <pc:docMk/>
            <pc:sldMk cId="2898257369" sldId="346"/>
            <ac:spMk id="6" creationId="{BF57CBE5-5843-9912-B054-0111003E13E4}"/>
          </ac:spMkLst>
        </pc:spChg>
        <pc:spChg chg="mod">
          <ac:chgData name="Daniel Addai" userId="7682017d-e8c5-48b7-8253-81b1c343c72e" providerId="ADAL" clId="{8CA5FFB7-46C4-BD46-97E4-08F0D12BBE3F}" dt="2024-01-14T08:53:24.479" v="678" actId="20577"/>
          <ac:spMkLst>
            <pc:docMk/>
            <pc:sldMk cId="2898257369" sldId="346"/>
            <ac:spMk id="7" creationId="{C6E24946-42C4-5C09-CA58-87278FF6A879}"/>
          </ac:spMkLst>
        </pc:spChg>
        <pc:spChg chg="del">
          <ac:chgData name="Daniel Addai" userId="7682017d-e8c5-48b7-8253-81b1c343c72e" providerId="ADAL" clId="{8CA5FFB7-46C4-BD46-97E4-08F0D12BBE3F}" dt="2024-01-09T21:48:54.397" v="79" actId="478"/>
          <ac:spMkLst>
            <pc:docMk/>
            <pc:sldMk cId="2898257369" sldId="346"/>
            <ac:spMk id="10" creationId="{8BB74D78-C1C2-C782-9D07-13DF39290A54}"/>
          </ac:spMkLst>
        </pc:spChg>
        <pc:picChg chg="add mod">
          <ac:chgData name="Daniel Addai" userId="7682017d-e8c5-48b7-8253-81b1c343c72e" providerId="ADAL" clId="{8CA5FFB7-46C4-BD46-97E4-08F0D12BBE3F}" dt="2024-01-09T21:50:04.129" v="83" actId="14100"/>
          <ac:picMkLst>
            <pc:docMk/>
            <pc:sldMk cId="2898257369" sldId="346"/>
            <ac:picMk id="2" creationId="{085D0952-E28F-FD31-9D45-FF2B20C48DA3}"/>
          </ac:picMkLst>
        </pc:picChg>
        <pc:picChg chg="add mod">
          <ac:chgData name="Daniel Addai" userId="7682017d-e8c5-48b7-8253-81b1c343c72e" providerId="ADAL" clId="{8CA5FFB7-46C4-BD46-97E4-08F0D12BBE3F}" dt="2024-01-14T08:52:59.581" v="667" actId="1076"/>
          <ac:picMkLst>
            <pc:docMk/>
            <pc:sldMk cId="2898257369" sldId="346"/>
            <ac:picMk id="3" creationId="{A3ABD4EC-BC5E-2ACC-136A-955188ED9A46}"/>
          </ac:picMkLst>
        </pc:picChg>
        <pc:picChg chg="del">
          <ac:chgData name="Daniel Addai" userId="7682017d-e8c5-48b7-8253-81b1c343c72e" providerId="ADAL" clId="{8CA5FFB7-46C4-BD46-97E4-08F0D12BBE3F}" dt="2024-01-09T21:48:54.397" v="79" actId="478"/>
          <ac:picMkLst>
            <pc:docMk/>
            <pc:sldMk cId="2898257369" sldId="346"/>
            <ac:picMk id="5" creationId="{6833DDA7-D594-81EC-6658-8D55B7343815}"/>
          </ac:picMkLst>
        </pc:picChg>
        <pc:picChg chg="add mod">
          <ac:chgData name="Daniel Addai" userId="7682017d-e8c5-48b7-8253-81b1c343c72e" providerId="ADAL" clId="{8CA5FFB7-46C4-BD46-97E4-08F0D12BBE3F}" dt="2024-01-14T08:52:59.581" v="667" actId="1076"/>
          <ac:picMkLst>
            <pc:docMk/>
            <pc:sldMk cId="2898257369" sldId="346"/>
            <ac:picMk id="5" creationId="{7836F5DA-D6FF-C1EB-DE54-3E4AAC7B8D57}"/>
          </ac:picMkLst>
        </pc:picChg>
        <pc:picChg chg="del">
          <ac:chgData name="Daniel Addai" userId="7682017d-e8c5-48b7-8253-81b1c343c72e" providerId="ADAL" clId="{8CA5FFB7-46C4-BD46-97E4-08F0D12BBE3F}" dt="2024-01-09T21:48:54.397" v="79" actId="478"/>
          <ac:picMkLst>
            <pc:docMk/>
            <pc:sldMk cId="2898257369" sldId="346"/>
            <ac:picMk id="9" creationId="{E9496176-1269-09E5-F20B-9782C035DE6A}"/>
          </ac:picMkLst>
        </pc:picChg>
        <pc:picChg chg="del">
          <ac:chgData name="Daniel Addai" userId="7682017d-e8c5-48b7-8253-81b1c343c72e" providerId="ADAL" clId="{8CA5FFB7-46C4-BD46-97E4-08F0D12BBE3F}" dt="2024-01-09T21:48:54.397" v="79" actId="478"/>
          <ac:picMkLst>
            <pc:docMk/>
            <pc:sldMk cId="2898257369" sldId="346"/>
            <ac:picMk id="12" creationId="{5A5D4BD7-E887-C565-5D20-F3B7C3367366}"/>
          </ac:picMkLst>
        </pc:picChg>
      </pc:sldChg>
      <pc:sldChg chg="del">
        <pc:chgData name="Daniel Addai" userId="7682017d-e8c5-48b7-8253-81b1c343c72e" providerId="ADAL" clId="{8CA5FFB7-46C4-BD46-97E4-08F0D12BBE3F}" dt="2024-01-10T01:10:28.106" v="499" actId="2696"/>
        <pc:sldMkLst>
          <pc:docMk/>
          <pc:sldMk cId="231414380" sldId="348"/>
        </pc:sldMkLst>
      </pc:sldChg>
      <pc:sldChg chg="del">
        <pc:chgData name="Daniel Addai" userId="7682017d-e8c5-48b7-8253-81b1c343c72e" providerId="ADAL" clId="{8CA5FFB7-46C4-BD46-97E4-08F0D12BBE3F}" dt="2024-01-10T01:10:28.041" v="495" actId="2696"/>
        <pc:sldMkLst>
          <pc:docMk/>
          <pc:sldMk cId="3219482885" sldId="358"/>
        </pc:sldMkLst>
      </pc:sldChg>
      <pc:sldChg chg="del">
        <pc:chgData name="Daniel Addai" userId="7682017d-e8c5-48b7-8253-81b1c343c72e" providerId="ADAL" clId="{8CA5FFB7-46C4-BD46-97E4-08F0D12BBE3F}" dt="2024-01-10T01:10:28.133" v="500" actId="2696"/>
        <pc:sldMkLst>
          <pc:docMk/>
          <pc:sldMk cId="822743318" sldId="359"/>
        </pc:sldMkLst>
      </pc:sldChg>
      <pc:sldChg chg="del">
        <pc:chgData name="Daniel Addai" userId="7682017d-e8c5-48b7-8253-81b1c343c72e" providerId="ADAL" clId="{8CA5FFB7-46C4-BD46-97E4-08F0D12BBE3F}" dt="2024-01-10T01:10:28.158" v="501" actId="2696"/>
        <pc:sldMkLst>
          <pc:docMk/>
          <pc:sldMk cId="3193894843" sldId="360"/>
        </pc:sldMkLst>
      </pc:sldChg>
      <pc:sldChg chg="del">
        <pc:chgData name="Daniel Addai" userId="7682017d-e8c5-48b7-8253-81b1c343c72e" providerId="ADAL" clId="{8CA5FFB7-46C4-BD46-97E4-08F0D12BBE3F}" dt="2024-01-10T01:10:28.168" v="502" actId="2696"/>
        <pc:sldMkLst>
          <pc:docMk/>
          <pc:sldMk cId="825325225" sldId="361"/>
        </pc:sldMkLst>
      </pc:sldChg>
      <pc:sldChg chg="modSp mod chgLayout">
        <pc:chgData name="Daniel Addai" userId="7682017d-e8c5-48b7-8253-81b1c343c72e" providerId="ADAL" clId="{8CA5FFB7-46C4-BD46-97E4-08F0D12BBE3F}" dt="2024-01-09T21:44:27.333" v="39" actId="11"/>
        <pc:sldMkLst>
          <pc:docMk/>
          <pc:sldMk cId="2911471454" sldId="408"/>
        </pc:sldMkLst>
        <pc:spChg chg="mod ord">
          <ac:chgData name="Daniel Addai" userId="7682017d-e8c5-48b7-8253-81b1c343c72e" providerId="ADAL" clId="{8CA5FFB7-46C4-BD46-97E4-08F0D12BBE3F}" dt="2024-01-09T21:43:59.963" v="31" actId="700"/>
          <ac:spMkLst>
            <pc:docMk/>
            <pc:sldMk cId="2911471454" sldId="408"/>
            <ac:spMk id="2" creationId="{00000000-0000-0000-0000-000000000000}"/>
          </ac:spMkLst>
        </pc:spChg>
        <pc:spChg chg="mod ord">
          <ac:chgData name="Daniel Addai" userId="7682017d-e8c5-48b7-8253-81b1c343c72e" providerId="ADAL" clId="{8CA5FFB7-46C4-BD46-97E4-08F0D12BBE3F}" dt="2024-01-09T21:44:27.333" v="39" actId="11"/>
          <ac:spMkLst>
            <pc:docMk/>
            <pc:sldMk cId="2911471454" sldId="408"/>
            <ac:spMk id="3" creationId="{00000000-0000-0000-0000-000000000000}"/>
          </ac:spMkLst>
        </pc:spChg>
      </pc:sldChg>
      <pc:sldChg chg="modSp mod">
        <pc:chgData name="Daniel Addai" userId="7682017d-e8c5-48b7-8253-81b1c343c72e" providerId="ADAL" clId="{8CA5FFB7-46C4-BD46-97E4-08F0D12BBE3F}" dt="2024-01-09T21:44:55.174" v="41" actId="11"/>
        <pc:sldMkLst>
          <pc:docMk/>
          <pc:sldMk cId="3712988071" sldId="411"/>
        </pc:sldMkLst>
        <pc:spChg chg="mod">
          <ac:chgData name="Daniel Addai" userId="7682017d-e8c5-48b7-8253-81b1c343c72e" providerId="ADAL" clId="{8CA5FFB7-46C4-BD46-97E4-08F0D12BBE3F}" dt="2024-01-09T21:44:55.174" v="41" actId="11"/>
          <ac:spMkLst>
            <pc:docMk/>
            <pc:sldMk cId="3712988071" sldId="411"/>
            <ac:spMk id="3" creationId="{797A3941-76CD-B40F-6C7F-A0DD6C3C5135}"/>
          </ac:spMkLst>
        </pc:spChg>
      </pc:sldChg>
      <pc:sldChg chg="addSp delSp modSp add mod modClrScheme chgLayout modNotesTx">
        <pc:chgData name="Daniel Addai" userId="7682017d-e8c5-48b7-8253-81b1c343c72e" providerId="ADAL" clId="{8CA5FFB7-46C4-BD46-97E4-08F0D12BBE3F}" dt="2024-01-15T19:38:12.178" v="1730" actId="14100"/>
        <pc:sldMkLst>
          <pc:docMk/>
          <pc:sldMk cId="898878321" sldId="412"/>
        </pc:sldMkLst>
        <pc:spChg chg="del">
          <ac:chgData name="Daniel Addai" userId="7682017d-e8c5-48b7-8253-81b1c343c72e" providerId="ADAL" clId="{8CA5FFB7-46C4-BD46-97E4-08F0D12BBE3F}" dt="2024-01-10T00:39:12.814" v="86" actId="478"/>
          <ac:spMkLst>
            <pc:docMk/>
            <pc:sldMk cId="898878321" sldId="412"/>
            <ac:spMk id="3" creationId="{D0E5115F-D848-EE90-6DF5-6CF4A547C328}"/>
          </ac:spMkLst>
        </pc:spChg>
        <pc:spChg chg="del">
          <ac:chgData name="Daniel Addai" userId="7682017d-e8c5-48b7-8253-81b1c343c72e" providerId="ADAL" clId="{8CA5FFB7-46C4-BD46-97E4-08F0D12BBE3F}" dt="2024-01-10T00:39:12.814" v="86" actId="478"/>
          <ac:spMkLst>
            <pc:docMk/>
            <pc:sldMk cId="898878321" sldId="412"/>
            <ac:spMk id="4" creationId="{00000000-0000-0000-0000-000000000000}"/>
          </ac:spMkLst>
        </pc:spChg>
        <pc:spChg chg="add mod">
          <ac:chgData name="Daniel Addai" userId="7682017d-e8c5-48b7-8253-81b1c343c72e" providerId="ADAL" clId="{8CA5FFB7-46C4-BD46-97E4-08F0D12BBE3F}" dt="2024-01-15T19:38:12.178" v="1730" actId="14100"/>
          <ac:spMkLst>
            <pc:docMk/>
            <pc:sldMk cId="898878321" sldId="412"/>
            <ac:spMk id="6" creationId="{01F7ED14-E20E-52AD-754E-AC24162DFF31}"/>
          </ac:spMkLst>
        </pc:spChg>
        <pc:spChg chg="del">
          <ac:chgData name="Daniel Addai" userId="7682017d-e8c5-48b7-8253-81b1c343c72e" providerId="ADAL" clId="{8CA5FFB7-46C4-BD46-97E4-08F0D12BBE3F}" dt="2024-01-10T00:39:12.814" v="86" actId="478"/>
          <ac:spMkLst>
            <pc:docMk/>
            <pc:sldMk cId="898878321" sldId="412"/>
            <ac:spMk id="7" creationId="{213C5532-68D1-C795-13EC-A2FA1C02A435}"/>
          </ac:spMkLst>
        </pc:spChg>
        <pc:spChg chg="add del mod ord">
          <ac:chgData name="Daniel Addai" userId="7682017d-e8c5-48b7-8253-81b1c343c72e" providerId="ADAL" clId="{8CA5FFB7-46C4-BD46-97E4-08F0D12BBE3F}" dt="2024-01-15T19:10:10.016" v="1620" actId="700"/>
          <ac:spMkLst>
            <pc:docMk/>
            <pc:sldMk cId="898878321" sldId="412"/>
            <ac:spMk id="8" creationId="{8A858806-87F3-077C-856E-2C3164F83C2F}"/>
          </ac:spMkLst>
        </pc:spChg>
        <pc:picChg chg="del">
          <ac:chgData name="Daniel Addai" userId="7682017d-e8c5-48b7-8253-81b1c343c72e" providerId="ADAL" clId="{8CA5FFB7-46C4-BD46-97E4-08F0D12BBE3F}" dt="2024-01-10T00:39:12.814" v="86" actId="478"/>
          <ac:picMkLst>
            <pc:docMk/>
            <pc:sldMk cId="898878321" sldId="412"/>
            <ac:picMk id="2" creationId="{CD73FAA7-D916-2C05-43DA-4BF11E9BA6C2}"/>
          </ac:picMkLst>
        </pc:picChg>
        <pc:picChg chg="add mod">
          <ac:chgData name="Daniel Addai" userId="7682017d-e8c5-48b7-8253-81b1c343c72e" providerId="ADAL" clId="{8CA5FFB7-46C4-BD46-97E4-08F0D12BBE3F}" dt="2024-01-15T19:11:05.982" v="1625" actId="14100"/>
          <ac:picMkLst>
            <pc:docMk/>
            <pc:sldMk cId="898878321" sldId="412"/>
            <ac:picMk id="5" creationId="{1491093F-BE7E-DE2B-B35E-46A978D2BCCE}"/>
          </ac:picMkLst>
        </pc:picChg>
        <pc:picChg chg="add del mod">
          <ac:chgData name="Daniel Addai" userId="7682017d-e8c5-48b7-8253-81b1c343c72e" providerId="ADAL" clId="{8CA5FFB7-46C4-BD46-97E4-08F0D12BBE3F}" dt="2024-01-15T19:10:43.286" v="1621" actId="478"/>
          <ac:picMkLst>
            <pc:docMk/>
            <pc:sldMk cId="898878321" sldId="412"/>
            <ac:picMk id="9" creationId="{D72CD274-E0D0-A8FF-6F30-8E63556D0F37}"/>
          </ac:picMkLst>
        </pc:picChg>
      </pc:sldChg>
      <pc:sldChg chg="add del">
        <pc:chgData name="Daniel Addai" userId="7682017d-e8c5-48b7-8253-81b1c343c72e" providerId="ADAL" clId="{8CA5FFB7-46C4-BD46-97E4-08F0D12BBE3F}" dt="2024-01-10T00:39:19.472" v="88"/>
        <pc:sldMkLst>
          <pc:docMk/>
          <pc:sldMk cId="2098575810" sldId="413"/>
        </pc:sldMkLst>
      </pc:sldChg>
      <pc:sldChg chg="addSp delSp modSp add mod modClrScheme chgLayout modNotesTx">
        <pc:chgData name="Daniel Addai" userId="7682017d-e8c5-48b7-8253-81b1c343c72e" providerId="ADAL" clId="{8CA5FFB7-46C4-BD46-97E4-08F0D12BBE3F}" dt="2024-01-15T19:07:35.332" v="1557" actId="1076"/>
        <pc:sldMkLst>
          <pc:docMk/>
          <pc:sldMk cId="2326054302" sldId="413"/>
        </pc:sldMkLst>
        <pc:spChg chg="add mod">
          <ac:chgData name="Daniel Addai" userId="7682017d-e8c5-48b7-8253-81b1c343c72e" providerId="ADAL" clId="{8CA5FFB7-46C4-BD46-97E4-08F0D12BBE3F}" dt="2024-01-15T19:07:35.332" v="1557" actId="1076"/>
          <ac:spMkLst>
            <pc:docMk/>
            <pc:sldMk cId="2326054302" sldId="413"/>
            <ac:spMk id="3" creationId="{641C827E-67B0-79CB-F4E3-6CA927DBA3A5}"/>
          </ac:spMkLst>
        </pc:spChg>
        <pc:spChg chg="del mod ord">
          <ac:chgData name="Daniel Addai" userId="7682017d-e8c5-48b7-8253-81b1c343c72e" providerId="ADAL" clId="{8CA5FFB7-46C4-BD46-97E4-08F0D12BBE3F}" dt="2024-01-15T19:07:01.824" v="1531" actId="478"/>
          <ac:spMkLst>
            <pc:docMk/>
            <pc:sldMk cId="2326054302" sldId="413"/>
            <ac:spMk id="8" creationId="{8A858806-87F3-077C-856E-2C3164F83C2F}"/>
          </ac:spMkLst>
        </pc:spChg>
        <pc:picChg chg="add mod">
          <ac:chgData name="Daniel Addai" userId="7682017d-e8c5-48b7-8253-81b1c343c72e" providerId="ADAL" clId="{8CA5FFB7-46C4-BD46-97E4-08F0D12BBE3F}" dt="2024-01-15T19:07:35.332" v="1557" actId="1076"/>
          <ac:picMkLst>
            <pc:docMk/>
            <pc:sldMk cId="2326054302" sldId="413"/>
            <ac:picMk id="2" creationId="{6A5BEEE3-7903-F001-4750-59A17E40F3AD}"/>
          </ac:picMkLst>
        </pc:picChg>
        <pc:picChg chg="add mod">
          <ac:chgData name="Daniel Addai" userId="7682017d-e8c5-48b7-8253-81b1c343c72e" providerId="ADAL" clId="{8CA5FFB7-46C4-BD46-97E4-08F0D12BBE3F}" dt="2024-01-15T19:07:35.332" v="1557" actId="1076"/>
          <ac:picMkLst>
            <pc:docMk/>
            <pc:sldMk cId="2326054302" sldId="413"/>
            <ac:picMk id="4" creationId="{3F5B69E8-02DD-0C9A-D2C3-C5C64D608A3F}"/>
          </ac:picMkLst>
        </pc:picChg>
        <pc:picChg chg="del">
          <ac:chgData name="Daniel Addai" userId="7682017d-e8c5-48b7-8253-81b1c343c72e" providerId="ADAL" clId="{8CA5FFB7-46C4-BD46-97E4-08F0D12BBE3F}" dt="2024-01-10T00:55:28.847" v="117" actId="478"/>
          <ac:picMkLst>
            <pc:docMk/>
            <pc:sldMk cId="2326054302" sldId="413"/>
            <ac:picMk id="5" creationId="{1491093F-BE7E-DE2B-B35E-46A978D2BCCE}"/>
          </ac:picMkLst>
        </pc:picChg>
      </pc:sldChg>
      <pc:sldChg chg="add del">
        <pc:chgData name="Daniel Addai" userId="7682017d-e8c5-48b7-8253-81b1c343c72e" providerId="ADAL" clId="{8CA5FFB7-46C4-BD46-97E4-08F0D12BBE3F}" dt="2024-01-10T00:39:24.162" v="90"/>
        <pc:sldMkLst>
          <pc:docMk/>
          <pc:sldMk cId="2588946125" sldId="413"/>
        </pc:sldMkLst>
      </pc:sldChg>
      <pc:sldChg chg="addSp delSp modSp add mod ord modClrScheme chgLayout">
        <pc:chgData name="Daniel Addai" userId="7682017d-e8c5-48b7-8253-81b1c343c72e" providerId="ADAL" clId="{8CA5FFB7-46C4-BD46-97E4-08F0D12BBE3F}" dt="2024-01-15T19:08:21.578" v="1572" actId="14100"/>
        <pc:sldMkLst>
          <pc:docMk/>
          <pc:sldMk cId="945499335" sldId="414"/>
        </pc:sldMkLst>
        <pc:spChg chg="add mod">
          <ac:chgData name="Daniel Addai" userId="7682017d-e8c5-48b7-8253-81b1c343c72e" providerId="ADAL" clId="{8CA5FFB7-46C4-BD46-97E4-08F0D12BBE3F}" dt="2024-01-15T19:08:21.578" v="1572" actId="14100"/>
          <ac:spMkLst>
            <pc:docMk/>
            <pc:sldMk cId="945499335" sldId="414"/>
            <ac:spMk id="3" creationId="{D170131C-BD76-94F8-9CEF-962ECBF3676E}"/>
          </ac:spMkLst>
        </pc:spChg>
        <pc:spChg chg="del mod ord">
          <ac:chgData name="Daniel Addai" userId="7682017d-e8c5-48b7-8253-81b1c343c72e" providerId="ADAL" clId="{8CA5FFB7-46C4-BD46-97E4-08F0D12BBE3F}" dt="2024-01-15T19:08:06.105" v="1569" actId="478"/>
          <ac:spMkLst>
            <pc:docMk/>
            <pc:sldMk cId="945499335" sldId="414"/>
            <ac:spMk id="8" creationId="{8A858806-87F3-077C-856E-2C3164F83C2F}"/>
          </ac:spMkLst>
        </pc:spChg>
        <pc:picChg chg="add mod">
          <ac:chgData name="Daniel Addai" userId="7682017d-e8c5-48b7-8253-81b1c343c72e" providerId="ADAL" clId="{8CA5FFB7-46C4-BD46-97E4-08F0D12BBE3F}" dt="2024-01-15T19:08:15.658" v="1571" actId="14100"/>
          <ac:picMkLst>
            <pc:docMk/>
            <pc:sldMk cId="945499335" sldId="414"/>
            <ac:picMk id="2" creationId="{638221FA-FD67-F2D9-F8D8-9F63A567D689}"/>
          </ac:picMkLst>
        </pc:picChg>
        <pc:picChg chg="del">
          <ac:chgData name="Daniel Addai" userId="7682017d-e8c5-48b7-8253-81b1c343c72e" providerId="ADAL" clId="{8CA5FFB7-46C4-BD46-97E4-08F0D12BBE3F}" dt="2024-01-10T00:58:14.659" v="145" actId="478"/>
          <ac:picMkLst>
            <pc:docMk/>
            <pc:sldMk cId="945499335" sldId="414"/>
            <ac:picMk id="5" creationId="{1491093F-BE7E-DE2B-B35E-46A978D2BCCE}"/>
          </ac:picMkLst>
        </pc:picChg>
      </pc:sldChg>
      <pc:sldChg chg="addSp delSp modSp add mod modClrScheme chgLayout modNotesTx">
        <pc:chgData name="Daniel Addai" userId="7682017d-e8c5-48b7-8253-81b1c343c72e" providerId="ADAL" clId="{8CA5FFB7-46C4-BD46-97E4-08F0D12BBE3F}" dt="2024-01-15T19:09:14.736" v="1616" actId="20577"/>
        <pc:sldMkLst>
          <pc:docMk/>
          <pc:sldMk cId="983799133" sldId="415"/>
        </pc:sldMkLst>
        <pc:spChg chg="add mod">
          <ac:chgData name="Daniel Addai" userId="7682017d-e8c5-48b7-8253-81b1c343c72e" providerId="ADAL" clId="{8CA5FFB7-46C4-BD46-97E4-08F0D12BBE3F}" dt="2024-01-15T19:08:44.692" v="1575" actId="1076"/>
          <ac:spMkLst>
            <pc:docMk/>
            <pc:sldMk cId="983799133" sldId="415"/>
            <ac:spMk id="2" creationId="{90186D59-2538-5734-B09C-4136DC3C3F1C}"/>
          </ac:spMkLst>
        </pc:spChg>
        <pc:spChg chg="del">
          <ac:chgData name="Daniel Addai" userId="7682017d-e8c5-48b7-8253-81b1c343c72e" providerId="ADAL" clId="{8CA5FFB7-46C4-BD46-97E4-08F0D12BBE3F}" dt="2024-01-10T01:06:23.669" v="405" actId="478"/>
          <ac:spMkLst>
            <pc:docMk/>
            <pc:sldMk cId="983799133" sldId="415"/>
            <ac:spMk id="6" creationId="{01F7ED14-E20E-52AD-754E-AC24162DFF31}"/>
          </ac:spMkLst>
        </pc:spChg>
        <pc:spChg chg="del mod ord">
          <ac:chgData name="Daniel Addai" userId="7682017d-e8c5-48b7-8253-81b1c343c72e" providerId="ADAL" clId="{8CA5FFB7-46C4-BD46-97E4-08F0D12BBE3F}" dt="2024-01-15T19:08:39.766" v="1574" actId="478"/>
          <ac:spMkLst>
            <pc:docMk/>
            <pc:sldMk cId="983799133" sldId="415"/>
            <ac:spMk id="8" creationId="{8A858806-87F3-077C-856E-2C3164F83C2F}"/>
          </ac:spMkLst>
        </pc:spChg>
        <pc:picChg chg="add mod">
          <ac:chgData name="Daniel Addai" userId="7682017d-e8c5-48b7-8253-81b1c343c72e" providerId="ADAL" clId="{8CA5FFB7-46C4-BD46-97E4-08F0D12BBE3F}" dt="2024-01-15T19:08:52.134" v="1577" actId="14100"/>
          <ac:picMkLst>
            <pc:docMk/>
            <pc:sldMk cId="983799133" sldId="415"/>
            <ac:picMk id="3" creationId="{CDFADA2C-AF60-A72B-FC95-467B64BF5F11}"/>
          </ac:picMkLst>
        </pc:picChg>
        <pc:picChg chg="del">
          <ac:chgData name="Daniel Addai" userId="7682017d-e8c5-48b7-8253-81b1c343c72e" providerId="ADAL" clId="{8CA5FFB7-46C4-BD46-97E4-08F0D12BBE3F}" dt="2024-01-10T01:06:23.669" v="405" actId="478"/>
          <ac:picMkLst>
            <pc:docMk/>
            <pc:sldMk cId="983799133" sldId="415"/>
            <ac:picMk id="5" creationId="{1491093F-BE7E-DE2B-B35E-46A978D2BCCE}"/>
          </ac:picMkLst>
        </pc:picChg>
        <pc:picChg chg="del mod">
          <ac:chgData name="Daniel Addai" userId="7682017d-e8c5-48b7-8253-81b1c343c72e" providerId="ADAL" clId="{8CA5FFB7-46C4-BD46-97E4-08F0D12BBE3F}" dt="2024-01-10T01:07:43.189" v="450" actId="478"/>
          <ac:picMkLst>
            <pc:docMk/>
            <pc:sldMk cId="983799133" sldId="415"/>
            <ac:picMk id="9" creationId="{D72CD274-E0D0-A8FF-6F30-8E63556D0F37}"/>
          </ac:picMkLst>
        </pc:picChg>
      </pc:sldChg>
      <pc:sldChg chg="addSp delSp modSp add mod modClrScheme chgLayout modNotesTx">
        <pc:chgData name="Daniel Addai" userId="7682017d-e8c5-48b7-8253-81b1c343c72e" providerId="ADAL" clId="{8CA5FFB7-46C4-BD46-97E4-08F0D12BBE3F}" dt="2024-01-15T19:03:01.239" v="1514" actId="700"/>
        <pc:sldMkLst>
          <pc:docMk/>
          <pc:sldMk cId="3025867324" sldId="416"/>
        </pc:sldMkLst>
        <pc:spChg chg="mod">
          <ac:chgData name="Daniel Addai" userId="7682017d-e8c5-48b7-8253-81b1c343c72e" providerId="ADAL" clId="{8CA5FFB7-46C4-BD46-97E4-08F0D12BBE3F}" dt="2024-01-14T10:58:08.681" v="979" actId="1076"/>
          <ac:spMkLst>
            <pc:docMk/>
            <pc:sldMk cId="3025867324" sldId="416"/>
            <ac:spMk id="4" creationId="{00000000-0000-0000-0000-000000000000}"/>
          </ac:spMkLst>
        </pc:spChg>
        <pc:spChg chg="del">
          <ac:chgData name="Daniel Addai" userId="7682017d-e8c5-48b7-8253-81b1c343c72e" providerId="ADAL" clId="{8CA5FFB7-46C4-BD46-97E4-08F0D12BBE3F}" dt="2024-01-14T10:57:00.241" v="930" actId="478"/>
          <ac:spMkLst>
            <pc:docMk/>
            <pc:sldMk cId="3025867324" sldId="416"/>
            <ac:spMk id="7" creationId="{C6E24946-42C4-5C09-CA58-87278FF6A879}"/>
          </ac:spMkLst>
        </pc:spChg>
        <pc:picChg chg="del">
          <ac:chgData name="Daniel Addai" userId="7682017d-e8c5-48b7-8253-81b1c343c72e" providerId="ADAL" clId="{8CA5FFB7-46C4-BD46-97E4-08F0D12BBE3F}" dt="2024-01-14T10:57:00.241" v="930" actId="478"/>
          <ac:picMkLst>
            <pc:docMk/>
            <pc:sldMk cId="3025867324" sldId="416"/>
            <ac:picMk id="2" creationId="{085D0952-E28F-FD31-9D45-FF2B20C48DA3}"/>
          </ac:picMkLst>
        </pc:picChg>
        <pc:picChg chg="del">
          <ac:chgData name="Daniel Addai" userId="7682017d-e8c5-48b7-8253-81b1c343c72e" providerId="ADAL" clId="{8CA5FFB7-46C4-BD46-97E4-08F0D12BBE3F}" dt="2024-01-14T10:57:00.241" v="930" actId="478"/>
          <ac:picMkLst>
            <pc:docMk/>
            <pc:sldMk cId="3025867324" sldId="416"/>
            <ac:picMk id="3" creationId="{A3ABD4EC-BC5E-2ACC-136A-955188ED9A46}"/>
          </ac:picMkLst>
        </pc:picChg>
        <pc:picChg chg="del">
          <ac:chgData name="Daniel Addai" userId="7682017d-e8c5-48b7-8253-81b1c343c72e" providerId="ADAL" clId="{8CA5FFB7-46C4-BD46-97E4-08F0D12BBE3F}" dt="2024-01-14T10:57:00.241" v="930" actId="478"/>
          <ac:picMkLst>
            <pc:docMk/>
            <pc:sldMk cId="3025867324" sldId="416"/>
            <ac:picMk id="5" creationId="{7836F5DA-D6FF-C1EB-DE54-3E4AAC7B8D57}"/>
          </ac:picMkLst>
        </pc:picChg>
        <pc:picChg chg="add mod">
          <ac:chgData name="Daniel Addai" userId="7682017d-e8c5-48b7-8253-81b1c343c72e" providerId="ADAL" clId="{8CA5FFB7-46C4-BD46-97E4-08F0D12BBE3F}" dt="2024-01-14T10:58:08.681" v="979" actId="1076"/>
          <ac:picMkLst>
            <pc:docMk/>
            <pc:sldMk cId="3025867324" sldId="416"/>
            <ac:picMk id="6" creationId="{3487855D-5F5C-EBC8-E13E-272B106DCC72}"/>
          </ac:picMkLst>
        </pc:picChg>
        <pc:picChg chg="add del mod">
          <ac:chgData name="Daniel Addai" userId="7682017d-e8c5-48b7-8253-81b1c343c72e" providerId="ADAL" clId="{8CA5FFB7-46C4-BD46-97E4-08F0D12BBE3F}" dt="2024-01-15T18:34:40.909" v="1272" actId="478"/>
          <ac:picMkLst>
            <pc:docMk/>
            <pc:sldMk cId="3025867324" sldId="416"/>
            <ac:picMk id="8" creationId="{C9A329F5-A414-3BCD-9EA5-7F812BBE40B4}"/>
          </ac:picMkLst>
        </pc:picChg>
      </pc:sldChg>
      <pc:sldChg chg="addSp delSp modSp add mod ord modClrScheme chgLayout modNotesTx">
        <pc:chgData name="Daniel Addai" userId="7682017d-e8c5-48b7-8253-81b1c343c72e" providerId="ADAL" clId="{8CA5FFB7-46C4-BD46-97E4-08F0D12BBE3F}" dt="2024-01-15T19:01:49.322" v="1481" actId="700"/>
        <pc:sldMkLst>
          <pc:docMk/>
          <pc:sldMk cId="4201441569" sldId="417"/>
        </pc:sldMkLst>
        <pc:spChg chg="mod">
          <ac:chgData name="Daniel Addai" userId="7682017d-e8c5-48b7-8253-81b1c343c72e" providerId="ADAL" clId="{8CA5FFB7-46C4-BD46-97E4-08F0D12BBE3F}" dt="2024-01-14T11:14:04.642" v="1103" actId="14100"/>
          <ac:spMkLst>
            <pc:docMk/>
            <pc:sldMk cId="4201441569" sldId="417"/>
            <ac:spMk id="4" creationId="{00000000-0000-0000-0000-000000000000}"/>
          </ac:spMkLst>
        </pc:spChg>
        <pc:picChg chg="add mod">
          <ac:chgData name="Daniel Addai" userId="7682017d-e8c5-48b7-8253-81b1c343c72e" providerId="ADAL" clId="{8CA5FFB7-46C4-BD46-97E4-08F0D12BBE3F}" dt="2024-01-14T11:13:05.633" v="1049" actId="14100"/>
          <ac:picMkLst>
            <pc:docMk/>
            <pc:sldMk cId="4201441569" sldId="417"/>
            <ac:picMk id="2" creationId="{477A27B2-B4C3-E566-9E4A-548E19BD0BF9}"/>
          </ac:picMkLst>
        </pc:picChg>
        <pc:picChg chg="del">
          <ac:chgData name="Daniel Addai" userId="7682017d-e8c5-48b7-8253-81b1c343c72e" providerId="ADAL" clId="{8CA5FFB7-46C4-BD46-97E4-08F0D12BBE3F}" dt="2024-01-14T11:12:51.224" v="1046" actId="478"/>
          <ac:picMkLst>
            <pc:docMk/>
            <pc:sldMk cId="4201441569" sldId="417"/>
            <ac:picMk id="6" creationId="{3487855D-5F5C-EBC8-E13E-272B106DCC72}"/>
          </ac:picMkLst>
        </pc:picChg>
      </pc:sldChg>
      <pc:sldChg chg="addSp delSp modSp add mod modClrScheme chgLayout modNotesTx">
        <pc:chgData name="Daniel Addai" userId="7682017d-e8c5-48b7-8253-81b1c343c72e" providerId="ADAL" clId="{8CA5FFB7-46C4-BD46-97E4-08F0D12BBE3F}" dt="2024-01-15T19:01:42.933" v="1480" actId="700"/>
        <pc:sldMkLst>
          <pc:docMk/>
          <pc:sldMk cId="3307599559" sldId="418"/>
        </pc:sldMkLst>
        <pc:spChg chg="mod">
          <ac:chgData name="Daniel Addai" userId="7682017d-e8c5-48b7-8253-81b1c343c72e" providerId="ADAL" clId="{8CA5FFB7-46C4-BD46-97E4-08F0D12BBE3F}" dt="2024-01-15T18:33:57.810" v="1270" actId="14100"/>
          <ac:spMkLst>
            <pc:docMk/>
            <pc:sldMk cId="3307599559" sldId="418"/>
            <ac:spMk id="4" creationId="{00000000-0000-0000-0000-000000000000}"/>
          </ac:spMkLst>
        </pc:spChg>
        <pc:spChg chg="add mod">
          <ac:chgData name="Daniel Addai" userId="7682017d-e8c5-48b7-8253-81b1c343c72e" providerId="ADAL" clId="{8CA5FFB7-46C4-BD46-97E4-08F0D12BBE3F}" dt="2024-01-15T18:37:25.147" v="1352" actId="1036"/>
          <ac:spMkLst>
            <pc:docMk/>
            <pc:sldMk cId="3307599559" sldId="418"/>
            <ac:spMk id="6" creationId="{96507B03-6DBF-7C1A-DCD4-F42BBC5EF1BF}"/>
          </ac:spMkLst>
        </pc:spChg>
        <pc:picChg chg="del">
          <ac:chgData name="Daniel Addai" userId="7682017d-e8c5-48b7-8253-81b1c343c72e" providerId="ADAL" clId="{8CA5FFB7-46C4-BD46-97E4-08F0D12BBE3F}" dt="2024-01-15T18:30:23.425" v="1135" actId="478"/>
          <ac:picMkLst>
            <pc:docMk/>
            <pc:sldMk cId="3307599559" sldId="418"/>
            <ac:picMk id="2" creationId="{477A27B2-B4C3-E566-9E4A-548E19BD0BF9}"/>
          </ac:picMkLst>
        </pc:picChg>
        <pc:picChg chg="add mod">
          <ac:chgData name="Daniel Addai" userId="7682017d-e8c5-48b7-8253-81b1c343c72e" providerId="ADAL" clId="{8CA5FFB7-46C4-BD46-97E4-08F0D12BBE3F}" dt="2024-01-15T18:30:31.870" v="1139" actId="14100"/>
          <ac:picMkLst>
            <pc:docMk/>
            <pc:sldMk cId="3307599559" sldId="418"/>
            <ac:picMk id="3" creationId="{073B652C-A50C-BF57-C11F-B171234FF532}"/>
          </ac:picMkLst>
        </pc:picChg>
        <pc:picChg chg="add mod">
          <ac:chgData name="Daniel Addai" userId="7682017d-e8c5-48b7-8253-81b1c343c72e" providerId="ADAL" clId="{8CA5FFB7-46C4-BD46-97E4-08F0D12BBE3F}" dt="2024-01-15T18:36:18.872" v="1276" actId="14100"/>
          <ac:picMkLst>
            <pc:docMk/>
            <pc:sldMk cId="3307599559" sldId="418"/>
            <ac:picMk id="5" creationId="{C59B1859-892A-82DC-5FEA-95DE300F7FB2}"/>
          </ac:picMkLst>
        </pc:picChg>
      </pc:sldChg>
      <pc:sldChg chg="addSp delSp modSp add mod modClrScheme chgLayout">
        <pc:chgData name="Daniel Addai" userId="7682017d-e8c5-48b7-8253-81b1c343c72e" providerId="ADAL" clId="{8CA5FFB7-46C4-BD46-97E4-08F0D12BBE3F}" dt="2024-01-15T19:01:36.129" v="1479" actId="700"/>
        <pc:sldMkLst>
          <pc:docMk/>
          <pc:sldMk cId="3546856077" sldId="419"/>
        </pc:sldMkLst>
        <pc:spChg chg="mod">
          <ac:chgData name="Daniel Addai" userId="7682017d-e8c5-48b7-8253-81b1c343c72e" providerId="ADAL" clId="{8CA5FFB7-46C4-BD46-97E4-08F0D12BBE3F}" dt="2024-01-15T18:49:14.887" v="1391" actId="20577"/>
          <ac:spMkLst>
            <pc:docMk/>
            <pc:sldMk cId="3546856077" sldId="419"/>
            <ac:spMk id="4" creationId="{00000000-0000-0000-0000-000000000000}"/>
          </ac:spMkLst>
        </pc:spChg>
        <pc:picChg chg="del">
          <ac:chgData name="Daniel Addai" userId="7682017d-e8c5-48b7-8253-81b1c343c72e" providerId="ADAL" clId="{8CA5FFB7-46C4-BD46-97E4-08F0D12BBE3F}" dt="2024-01-15T18:48:51.248" v="1353" actId="478"/>
          <ac:picMkLst>
            <pc:docMk/>
            <pc:sldMk cId="3546856077" sldId="419"/>
            <ac:picMk id="2" creationId="{477A27B2-B4C3-E566-9E4A-548E19BD0BF9}"/>
          </ac:picMkLst>
        </pc:picChg>
        <pc:picChg chg="add mod">
          <ac:chgData name="Daniel Addai" userId="7682017d-e8c5-48b7-8253-81b1c343c72e" providerId="ADAL" clId="{8CA5FFB7-46C4-BD46-97E4-08F0D12BBE3F}" dt="2024-01-15T18:49:01.152" v="1357" actId="14100"/>
          <ac:picMkLst>
            <pc:docMk/>
            <pc:sldMk cId="3546856077" sldId="419"/>
            <ac:picMk id="3" creationId="{6ADC032C-9464-52FB-C1EF-9930340E18AD}"/>
          </ac:picMkLst>
        </pc:picChg>
      </pc:sldChg>
      <pc:sldChg chg="add mod modClrScheme chgLayout">
        <pc:chgData name="Daniel Addai" userId="7682017d-e8c5-48b7-8253-81b1c343c72e" providerId="ADAL" clId="{8CA5FFB7-46C4-BD46-97E4-08F0D12BBE3F}" dt="2024-01-15T19:01:23.723" v="1477" actId="700"/>
        <pc:sldMkLst>
          <pc:docMk/>
          <pc:sldMk cId="1910816340" sldId="420"/>
        </pc:sldMkLst>
      </pc:sldChg>
      <pc:sldChg chg="addSp delSp modSp add mod modClrScheme chgLayout modNotesTx">
        <pc:chgData name="Daniel Addai" userId="7682017d-e8c5-48b7-8253-81b1c343c72e" providerId="ADAL" clId="{8CA5FFB7-46C4-BD46-97E4-08F0D12BBE3F}" dt="2024-01-15T19:14:24.033" v="1716" actId="20577"/>
        <pc:sldMkLst>
          <pc:docMk/>
          <pc:sldMk cId="2349612425" sldId="421"/>
        </pc:sldMkLst>
        <pc:spChg chg="mod">
          <ac:chgData name="Daniel Addai" userId="7682017d-e8c5-48b7-8253-81b1c343c72e" providerId="ADAL" clId="{8CA5FFB7-46C4-BD46-97E4-08F0D12BBE3F}" dt="2024-01-15T18:52:55.528" v="1396" actId="14100"/>
          <ac:spMkLst>
            <pc:docMk/>
            <pc:sldMk cId="2349612425" sldId="421"/>
            <ac:spMk id="4" creationId="{00000000-0000-0000-0000-000000000000}"/>
          </ac:spMkLst>
        </pc:spChg>
        <pc:spChg chg="add mod">
          <ac:chgData name="Daniel Addai" userId="7682017d-e8c5-48b7-8253-81b1c343c72e" providerId="ADAL" clId="{8CA5FFB7-46C4-BD46-97E4-08F0D12BBE3F}" dt="2024-01-15T19:00:28.205" v="1475" actId="1076"/>
          <ac:spMkLst>
            <pc:docMk/>
            <pc:sldMk cId="2349612425" sldId="421"/>
            <ac:spMk id="5" creationId="{0A7F149E-131D-2F75-B775-B06DE26E8C56}"/>
          </ac:spMkLst>
        </pc:spChg>
        <pc:picChg chg="add del mod">
          <ac:chgData name="Daniel Addai" userId="7682017d-e8c5-48b7-8253-81b1c343c72e" providerId="ADAL" clId="{8CA5FFB7-46C4-BD46-97E4-08F0D12BBE3F}" dt="2024-01-15T19:00:08.962" v="1470" actId="478"/>
          <ac:picMkLst>
            <pc:docMk/>
            <pc:sldMk cId="2349612425" sldId="421"/>
            <ac:picMk id="2" creationId="{C4C9E21F-543B-59B3-CEB4-7A18A734D03C}"/>
          </ac:picMkLst>
        </pc:picChg>
        <pc:picChg chg="mod">
          <ac:chgData name="Daniel Addai" userId="7682017d-e8c5-48b7-8253-81b1c343c72e" providerId="ADAL" clId="{8CA5FFB7-46C4-BD46-97E4-08F0D12BBE3F}" dt="2024-01-15T19:00:22.911" v="1474" actId="14100"/>
          <ac:picMkLst>
            <pc:docMk/>
            <pc:sldMk cId="2349612425" sldId="421"/>
            <ac:picMk id="3" creationId="{6ADC032C-9464-52FB-C1EF-9930340E18AD}"/>
          </ac:picMkLst>
        </pc:picChg>
        <pc:picChg chg="add mod">
          <ac:chgData name="Daniel Addai" userId="7682017d-e8c5-48b7-8253-81b1c343c72e" providerId="ADAL" clId="{8CA5FFB7-46C4-BD46-97E4-08F0D12BBE3F}" dt="2024-01-15T19:00:28.205" v="1475" actId="1076"/>
          <ac:picMkLst>
            <pc:docMk/>
            <pc:sldMk cId="2349612425" sldId="421"/>
            <ac:picMk id="6" creationId="{F95E12C7-AD78-DBF6-CBEB-60351405D9E0}"/>
          </ac:picMkLst>
        </pc:picChg>
      </pc:sldChg>
      <pc:sldChg chg="addSp modSp new mod chgLayout">
        <pc:chgData name="Daniel Addai" userId="7682017d-e8c5-48b7-8253-81b1c343c72e" providerId="ADAL" clId="{8CA5FFB7-46C4-BD46-97E4-08F0D12BBE3F}" dt="2024-01-15T19:14:00.045" v="1695" actId="14100"/>
        <pc:sldMkLst>
          <pc:docMk/>
          <pc:sldMk cId="3810000927" sldId="422"/>
        </pc:sldMkLst>
        <pc:spChg chg="add mod">
          <ac:chgData name="Daniel Addai" userId="7682017d-e8c5-48b7-8253-81b1c343c72e" providerId="ADAL" clId="{8CA5FFB7-46C4-BD46-97E4-08F0D12BBE3F}" dt="2024-01-15T19:13:55.023" v="1694" actId="20577"/>
          <ac:spMkLst>
            <pc:docMk/>
            <pc:sldMk cId="3810000927" sldId="422"/>
            <ac:spMk id="3" creationId="{F21FB624-9367-429A-F2D5-D143C3E94E82}"/>
          </ac:spMkLst>
        </pc:spChg>
        <pc:picChg chg="add mod">
          <ac:chgData name="Daniel Addai" userId="7682017d-e8c5-48b7-8253-81b1c343c72e" providerId="ADAL" clId="{8CA5FFB7-46C4-BD46-97E4-08F0D12BBE3F}" dt="2024-01-15T19:14:00.045" v="1695" actId="14100"/>
          <ac:picMkLst>
            <pc:docMk/>
            <pc:sldMk cId="3810000927" sldId="422"/>
            <ac:picMk id="2" creationId="{AB462E0E-EBD9-FB50-FD0C-BE977DF13581}"/>
          </ac:picMkLst>
        </pc:picChg>
      </pc:sldChg>
    </pc:docChg>
  </pc:docChgLst>
  <pc:docChgLst>
    <pc:chgData name="Daniel Addai" userId="7682017d-e8c5-48b7-8253-81b1c343c72e" providerId="ADAL" clId="{61AD04C4-DE55-104C-8519-A1F49149AE5A}"/>
    <pc:docChg chg="undo custSel addSld delSld modSld">
      <pc:chgData name="Daniel Addai" userId="7682017d-e8c5-48b7-8253-81b1c343c72e" providerId="ADAL" clId="{61AD04C4-DE55-104C-8519-A1F49149AE5A}" dt="2023-11-28T11:07:28.623" v="47" actId="700"/>
      <pc:docMkLst>
        <pc:docMk/>
      </pc:docMkLst>
      <pc:sldChg chg="modSp mod chgLayout">
        <pc:chgData name="Daniel Addai" userId="7682017d-e8c5-48b7-8253-81b1c343c72e" providerId="ADAL" clId="{61AD04C4-DE55-104C-8519-A1F49149AE5A}" dt="2023-11-28T11:04:09.631" v="25" actId="700"/>
        <pc:sldMkLst>
          <pc:docMk/>
          <pc:sldMk cId="1719742547" sldId="257"/>
        </pc:sldMkLst>
        <pc:spChg chg="mod ord">
          <ac:chgData name="Daniel Addai" userId="7682017d-e8c5-48b7-8253-81b1c343c72e" providerId="ADAL" clId="{61AD04C4-DE55-104C-8519-A1F49149AE5A}" dt="2023-11-28T11:04:09.631" v="25" actId="700"/>
          <ac:spMkLst>
            <pc:docMk/>
            <pc:sldMk cId="1719742547" sldId="257"/>
            <ac:spMk id="4" creationId="{00000000-0000-0000-0000-000000000000}"/>
          </ac:spMkLst>
        </pc:spChg>
        <pc:spChg chg="mod ord">
          <ac:chgData name="Daniel Addai" userId="7682017d-e8c5-48b7-8253-81b1c343c72e" providerId="ADAL" clId="{61AD04C4-DE55-104C-8519-A1F49149AE5A}" dt="2023-11-28T11:04:09.631" v="25" actId="700"/>
          <ac:spMkLst>
            <pc:docMk/>
            <pc:sldMk cId="1719742547" sldId="257"/>
            <ac:spMk id="5" creationId="{00000000-0000-0000-0000-000000000000}"/>
          </ac:spMkLst>
        </pc:spChg>
      </pc:sldChg>
      <pc:sldChg chg="mod modClrScheme chgLayout">
        <pc:chgData name="Daniel Addai" userId="7682017d-e8c5-48b7-8253-81b1c343c72e" providerId="ADAL" clId="{61AD04C4-DE55-104C-8519-A1F49149AE5A}" dt="2023-11-28T11:07:12.238" v="45" actId="700"/>
        <pc:sldMkLst>
          <pc:docMk/>
          <pc:sldMk cId="1862936662" sldId="264"/>
        </pc:sldMkLst>
      </pc:sldChg>
      <pc:sldChg chg="modSp mod chgLayout">
        <pc:chgData name="Daniel Addai" userId="7682017d-e8c5-48b7-8253-81b1c343c72e" providerId="ADAL" clId="{61AD04C4-DE55-104C-8519-A1F49149AE5A}" dt="2023-11-28T11:05:43.655" v="36" actId="1076"/>
        <pc:sldMkLst>
          <pc:docMk/>
          <pc:sldMk cId="878550910" sldId="265"/>
        </pc:sldMkLst>
        <pc:spChg chg="mod">
          <ac:chgData name="Daniel Addai" userId="7682017d-e8c5-48b7-8253-81b1c343c72e" providerId="ADAL" clId="{61AD04C4-DE55-104C-8519-A1F49149AE5A}" dt="2023-11-28T11:05:43.655" v="36" actId="1076"/>
          <ac:spMkLst>
            <pc:docMk/>
            <pc:sldMk cId="878550910" sldId="265"/>
            <ac:spMk id="4" creationId="{00000000-0000-0000-0000-000000000000}"/>
          </ac:spMkLst>
        </pc:spChg>
        <pc:spChg chg="mod ord">
          <ac:chgData name="Daniel Addai" userId="7682017d-e8c5-48b7-8253-81b1c343c72e" providerId="ADAL" clId="{61AD04C4-DE55-104C-8519-A1F49149AE5A}" dt="2023-11-28T11:04:36.475" v="26" actId="700"/>
          <ac:spMkLst>
            <pc:docMk/>
            <pc:sldMk cId="878550910" sldId="265"/>
            <ac:spMk id="5" creationId="{00000000-0000-0000-0000-000000000000}"/>
          </ac:spMkLst>
        </pc:spChg>
        <pc:spChg chg="mod">
          <ac:chgData name="Daniel Addai" userId="7682017d-e8c5-48b7-8253-81b1c343c72e" providerId="ADAL" clId="{61AD04C4-DE55-104C-8519-A1F49149AE5A}" dt="2023-11-28T11:05:35.208" v="33" actId="1076"/>
          <ac:spMkLst>
            <pc:docMk/>
            <pc:sldMk cId="878550910" sldId="265"/>
            <ac:spMk id="12" creationId="{582204F2-497F-465D-B427-D1F6A277BF51}"/>
          </ac:spMkLst>
        </pc:spChg>
        <pc:picChg chg="mod modCrop">
          <ac:chgData name="Daniel Addai" userId="7682017d-e8c5-48b7-8253-81b1c343c72e" providerId="ADAL" clId="{61AD04C4-DE55-104C-8519-A1F49149AE5A}" dt="2023-11-28T11:05:36.951" v="34" actId="1076"/>
          <ac:picMkLst>
            <pc:docMk/>
            <pc:sldMk cId="878550910" sldId="265"/>
            <ac:picMk id="3" creationId="{2DD1A588-5D0E-F196-DEA3-CDA7C0BAAFAD}"/>
          </ac:picMkLst>
        </pc:picChg>
      </pc:sldChg>
      <pc:sldChg chg="modSp mod chgLayout">
        <pc:chgData name="Daniel Addai" userId="7682017d-e8c5-48b7-8253-81b1c343c72e" providerId="ADAL" clId="{61AD04C4-DE55-104C-8519-A1F49149AE5A}" dt="2023-11-28T11:03:10.988" v="18" actId="27636"/>
        <pc:sldMkLst>
          <pc:docMk/>
          <pc:sldMk cId="263680602" sldId="285"/>
        </pc:sldMkLst>
        <pc:spChg chg="mod ord">
          <ac:chgData name="Daniel Addai" userId="7682017d-e8c5-48b7-8253-81b1c343c72e" providerId="ADAL" clId="{61AD04C4-DE55-104C-8519-A1F49149AE5A}" dt="2023-11-28T11:03:10.925" v="17" actId="700"/>
          <ac:spMkLst>
            <pc:docMk/>
            <pc:sldMk cId="263680602" sldId="285"/>
            <ac:spMk id="2" creationId="{00000000-0000-0000-0000-000000000000}"/>
          </ac:spMkLst>
        </pc:spChg>
        <pc:spChg chg="mod ord">
          <ac:chgData name="Daniel Addai" userId="7682017d-e8c5-48b7-8253-81b1c343c72e" providerId="ADAL" clId="{61AD04C4-DE55-104C-8519-A1F49149AE5A}" dt="2023-11-28T11:03:10.988" v="18" actId="27636"/>
          <ac:spMkLst>
            <pc:docMk/>
            <pc:sldMk cId="263680602" sldId="285"/>
            <ac:spMk id="3" creationId="{00000000-0000-0000-0000-000000000000}"/>
          </ac:spMkLst>
        </pc:spChg>
      </pc:sldChg>
      <pc:sldChg chg="modSp mod chgLayout">
        <pc:chgData name="Daniel Addai" userId="7682017d-e8c5-48b7-8253-81b1c343c72e" providerId="ADAL" clId="{61AD04C4-DE55-104C-8519-A1F49149AE5A}" dt="2023-11-28T11:03:41.501" v="23" actId="700"/>
        <pc:sldMkLst>
          <pc:docMk/>
          <pc:sldMk cId="2309109310" sldId="294"/>
        </pc:sldMkLst>
        <pc:spChg chg="mod ord">
          <ac:chgData name="Daniel Addai" userId="7682017d-e8c5-48b7-8253-81b1c343c72e" providerId="ADAL" clId="{61AD04C4-DE55-104C-8519-A1F49149AE5A}" dt="2023-11-28T11:03:41.501" v="23" actId="700"/>
          <ac:spMkLst>
            <pc:docMk/>
            <pc:sldMk cId="2309109310" sldId="294"/>
            <ac:spMk id="2" creationId="{00000000-0000-0000-0000-000000000000}"/>
          </ac:spMkLst>
        </pc:spChg>
        <pc:spChg chg="mod ord">
          <ac:chgData name="Daniel Addai" userId="7682017d-e8c5-48b7-8253-81b1c343c72e" providerId="ADAL" clId="{61AD04C4-DE55-104C-8519-A1F49149AE5A}" dt="2023-11-28T11:03:41.501" v="23" actId="700"/>
          <ac:spMkLst>
            <pc:docMk/>
            <pc:sldMk cId="2309109310" sldId="294"/>
            <ac:spMk id="3" creationId="{00000000-0000-0000-0000-000000000000}"/>
          </ac:spMkLst>
        </pc:spChg>
      </pc:sldChg>
      <pc:sldChg chg="modSp mod chgLayout">
        <pc:chgData name="Daniel Addai" userId="7682017d-e8c5-48b7-8253-81b1c343c72e" providerId="ADAL" clId="{61AD04C4-DE55-104C-8519-A1F49149AE5A}" dt="2023-11-28T11:06:47.830" v="44" actId="113"/>
        <pc:sldMkLst>
          <pc:docMk/>
          <pc:sldMk cId="2168000" sldId="298"/>
        </pc:sldMkLst>
        <pc:spChg chg="mod ord">
          <ac:chgData name="Daniel Addai" userId="7682017d-e8c5-48b7-8253-81b1c343c72e" providerId="ADAL" clId="{61AD04C4-DE55-104C-8519-A1F49149AE5A}" dt="2023-11-28T11:06:47.830" v="44" actId="113"/>
          <ac:spMkLst>
            <pc:docMk/>
            <pc:sldMk cId="2168000" sldId="298"/>
            <ac:spMk id="2" creationId="{00000000-0000-0000-0000-000000000000}"/>
          </ac:spMkLst>
        </pc:spChg>
      </pc:sldChg>
      <pc:sldChg chg="addSp modSp mod chgLayout">
        <pc:chgData name="Daniel Addai" userId="7682017d-e8c5-48b7-8253-81b1c343c72e" providerId="ADAL" clId="{61AD04C4-DE55-104C-8519-A1F49149AE5A}" dt="2023-11-28T11:06:09.390" v="39" actId="700"/>
        <pc:sldMkLst>
          <pc:docMk/>
          <pc:sldMk cId="236210646" sldId="299"/>
        </pc:sldMkLst>
        <pc:spChg chg="mod ord">
          <ac:chgData name="Daniel Addai" userId="7682017d-e8c5-48b7-8253-81b1c343c72e" providerId="ADAL" clId="{61AD04C4-DE55-104C-8519-A1F49149AE5A}" dt="2023-11-28T11:06:09.390" v="39" actId="700"/>
          <ac:spMkLst>
            <pc:docMk/>
            <pc:sldMk cId="236210646" sldId="299"/>
            <ac:spMk id="2" creationId="{00000000-0000-0000-0000-000000000000}"/>
          </ac:spMkLst>
        </pc:spChg>
        <pc:spChg chg="add mod ord">
          <ac:chgData name="Daniel Addai" userId="7682017d-e8c5-48b7-8253-81b1c343c72e" providerId="ADAL" clId="{61AD04C4-DE55-104C-8519-A1F49149AE5A}" dt="2023-11-28T11:06:09.390" v="39" actId="700"/>
          <ac:spMkLst>
            <pc:docMk/>
            <pc:sldMk cId="236210646" sldId="299"/>
            <ac:spMk id="3" creationId="{510D49B1-09A7-6EC6-01FF-76872F272511}"/>
          </ac:spMkLst>
        </pc:spChg>
      </pc:sldChg>
      <pc:sldChg chg="addSp modSp mod chgLayout">
        <pc:chgData name="Daniel Addai" userId="7682017d-e8c5-48b7-8253-81b1c343c72e" providerId="ADAL" clId="{61AD04C4-DE55-104C-8519-A1F49149AE5A}" dt="2023-11-28T11:03:27.943" v="21" actId="700"/>
        <pc:sldMkLst>
          <pc:docMk/>
          <pc:sldMk cId="4174329430" sldId="301"/>
        </pc:sldMkLst>
        <pc:spChg chg="add mod ord">
          <ac:chgData name="Daniel Addai" userId="7682017d-e8c5-48b7-8253-81b1c343c72e" providerId="ADAL" clId="{61AD04C4-DE55-104C-8519-A1F49149AE5A}" dt="2023-11-28T11:03:27.943" v="21" actId="700"/>
          <ac:spMkLst>
            <pc:docMk/>
            <pc:sldMk cId="4174329430" sldId="301"/>
            <ac:spMk id="2" creationId="{4CAD9142-014F-2C2D-ACAC-EDA240CED56E}"/>
          </ac:spMkLst>
        </pc:spChg>
        <pc:spChg chg="mod ord">
          <ac:chgData name="Daniel Addai" userId="7682017d-e8c5-48b7-8253-81b1c343c72e" providerId="ADAL" clId="{61AD04C4-DE55-104C-8519-A1F49149AE5A}" dt="2023-11-28T11:03:27.943" v="21" actId="700"/>
          <ac:spMkLst>
            <pc:docMk/>
            <pc:sldMk cId="4174329430" sldId="301"/>
            <ac:spMk id="6" creationId="{00000000-0000-0000-0000-000000000000}"/>
          </ac:spMkLst>
        </pc:spChg>
      </pc:sldChg>
      <pc:sldChg chg="modSp mod chgLayout">
        <pc:chgData name="Daniel Addai" userId="7682017d-e8c5-48b7-8253-81b1c343c72e" providerId="ADAL" clId="{61AD04C4-DE55-104C-8519-A1F49149AE5A}" dt="2023-11-28T11:03:35.546" v="22" actId="700"/>
        <pc:sldMkLst>
          <pc:docMk/>
          <pc:sldMk cId="962324757" sldId="302"/>
        </pc:sldMkLst>
        <pc:spChg chg="mod ord">
          <ac:chgData name="Daniel Addai" userId="7682017d-e8c5-48b7-8253-81b1c343c72e" providerId="ADAL" clId="{61AD04C4-DE55-104C-8519-A1F49149AE5A}" dt="2023-11-28T11:03:35.546" v="22" actId="700"/>
          <ac:spMkLst>
            <pc:docMk/>
            <pc:sldMk cId="962324757" sldId="302"/>
            <ac:spMk id="4" creationId="{00000000-0000-0000-0000-000000000000}"/>
          </ac:spMkLst>
        </pc:spChg>
        <pc:spChg chg="mod ord">
          <ac:chgData name="Daniel Addai" userId="7682017d-e8c5-48b7-8253-81b1c343c72e" providerId="ADAL" clId="{61AD04C4-DE55-104C-8519-A1F49149AE5A}" dt="2023-11-28T11:03:35.546" v="22" actId="700"/>
          <ac:spMkLst>
            <pc:docMk/>
            <pc:sldMk cId="962324757" sldId="302"/>
            <ac:spMk id="5" creationId="{00000000-0000-0000-0000-000000000000}"/>
          </ac:spMkLst>
        </pc:spChg>
      </pc:sldChg>
      <pc:sldChg chg="mod chgLayout">
        <pc:chgData name="Daniel Addai" userId="7682017d-e8c5-48b7-8253-81b1c343c72e" providerId="ADAL" clId="{61AD04C4-DE55-104C-8519-A1F49149AE5A}" dt="2023-11-28T11:04:01.691" v="24" actId="700"/>
        <pc:sldMkLst>
          <pc:docMk/>
          <pc:sldMk cId="2840709672" sldId="333"/>
        </pc:sldMkLst>
      </pc:sldChg>
      <pc:sldChg chg="add del">
        <pc:chgData name="Daniel Addai" userId="7682017d-e8c5-48b7-8253-81b1c343c72e" providerId="ADAL" clId="{61AD04C4-DE55-104C-8519-A1F49149AE5A}" dt="2023-11-28T10:13:00.873" v="1" actId="2696"/>
        <pc:sldMkLst>
          <pc:docMk/>
          <pc:sldMk cId="1853402745" sldId="337"/>
        </pc:sldMkLst>
      </pc:sldChg>
      <pc:sldChg chg="addSp delSp modSp mod modClrScheme chgLayout">
        <pc:chgData name="Daniel Addai" userId="7682017d-e8c5-48b7-8253-81b1c343c72e" providerId="ADAL" clId="{61AD04C4-DE55-104C-8519-A1F49149AE5A}" dt="2023-11-28T11:03:01.970" v="16" actId="5793"/>
        <pc:sldMkLst>
          <pc:docMk/>
          <pc:sldMk cId="1101818525" sldId="338"/>
        </pc:sldMkLst>
        <pc:spChg chg="mod ord">
          <ac:chgData name="Daniel Addai" userId="7682017d-e8c5-48b7-8253-81b1c343c72e" providerId="ADAL" clId="{61AD04C4-DE55-104C-8519-A1F49149AE5A}" dt="2023-11-28T11:02:45.936" v="12" actId="700"/>
          <ac:spMkLst>
            <pc:docMk/>
            <pc:sldMk cId="1101818525" sldId="338"/>
            <ac:spMk id="2" creationId="{00000000-0000-0000-0000-000000000000}"/>
          </ac:spMkLst>
        </pc:spChg>
        <pc:spChg chg="add mod ord">
          <ac:chgData name="Daniel Addai" userId="7682017d-e8c5-48b7-8253-81b1c343c72e" providerId="ADAL" clId="{61AD04C4-DE55-104C-8519-A1F49149AE5A}" dt="2023-11-28T11:03:01.970" v="16" actId="5793"/>
          <ac:spMkLst>
            <pc:docMk/>
            <pc:sldMk cId="1101818525" sldId="338"/>
            <ac:spMk id="3" creationId="{E7B0DFD1-8762-7C49-70B3-6F8CA52F9081}"/>
          </ac:spMkLst>
        </pc:spChg>
        <pc:spChg chg="del mod">
          <ac:chgData name="Daniel Addai" userId="7682017d-e8c5-48b7-8253-81b1c343c72e" providerId="ADAL" clId="{61AD04C4-DE55-104C-8519-A1F49149AE5A}" dt="2023-11-28T11:02:58.505" v="14" actId="478"/>
          <ac:spMkLst>
            <pc:docMk/>
            <pc:sldMk cId="1101818525" sldId="338"/>
            <ac:spMk id="4" creationId="{6E5977C9-08FD-B7CE-5BF2-CB485D734D4D}"/>
          </ac:spMkLst>
        </pc:spChg>
      </pc:sldChg>
      <pc:sldChg chg="mod chgLayout">
        <pc:chgData name="Daniel Addai" userId="7682017d-e8c5-48b7-8253-81b1c343c72e" providerId="ADAL" clId="{61AD04C4-DE55-104C-8519-A1F49149AE5A}" dt="2023-11-28T11:06:03.310" v="38" actId="700"/>
        <pc:sldMkLst>
          <pc:docMk/>
          <pc:sldMk cId="1949739282" sldId="345"/>
        </pc:sldMkLst>
      </pc:sldChg>
      <pc:sldChg chg="mod chgLayout">
        <pc:chgData name="Daniel Addai" userId="7682017d-e8c5-48b7-8253-81b1c343c72e" providerId="ADAL" clId="{61AD04C4-DE55-104C-8519-A1F49149AE5A}" dt="2023-11-28T11:05:57.746" v="37" actId="700"/>
        <pc:sldMkLst>
          <pc:docMk/>
          <pc:sldMk cId="2898257369" sldId="346"/>
        </pc:sldMkLst>
      </pc:sldChg>
      <pc:sldChg chg="add del">
        <pc:chgData name="Daniel Addai" userId="7682017d-e8c5-48b7-8253-81b1c343c72e" providerId="ADAL" clId="{61AD04C4-DE55-104C-8519-A1F49149AE5A}" dt="2023-11-28T10:13:00.873" v="1" actId="2696"/>
        <pc:sldMkLst>
          <pc:docMk/>
          <pc:sldMk cId="699661679" sldId="347"/>
        </pc:sldMkLst>
      </pc:sldChg>
      <pc:sldChg chg="mod chgLayout">
        <pc:chgData name="Daniel Addai" userId="7682017d-e8c5-48b7-8253-81b1c343c72e" providerId="ADAL" clId="{61AD04C4-DE55-104C-8519-A1F49149AE5A}" dt="2023-11-28T11:07:22.313" v="46" actId="700"/>
        <pc:sldMkLst>
          <pc:docMk/>
          <pc:sldMk cId="231414380" sldId="348"/>
        </pc:sldMkLst>
      </pc:sldChg>
      <pc:sldChg chg="add del">
        <pc:chgData name="Daniel Addai" userId="7682017d-e8c5-48b7-8253-81b1c343c72e" providerId="ADAL" clId="{61AD04C4-DE55-104C-8519-A1F49149AE5A}" dt="2023-11-28T10:13:00.873" v="1" actId="2696"/>
        <pc:sldMkLst>
          <pc:docMk/>
          <pc:sldMk cId="4164847644" sldId="349"/>
        </pc:sldMkLst>
      </pc:sldChg>
      <pc:sldChg chg="mod chgLayout">
        <pc:chgData name="Daniel Addai" userId="7682017d-e8c5-48b7-8253-81b1c343c72e" providerId="ADAL" clId="{61AD04C4-DE55-104C-8519-A1F49149AE5A}" dt="2023-11-28T11:06:22.592" v="40" actId="700"/>
        <pc:sldMkLst>
          <pc:docMk/>
          <pc:sldMk cId="3219482885" sldId="358"/>
        </pc:sldMkLst>
      </pc:sldChg>
      <pc:sldChg chg="mod chgLayout">
        <pc:chgData name="Daniel Addai" userId="7682017d-e8c5-48b7-8253-81b1c343c72e" providerId="ADAL" clId="{61AD04C4-DE55-104C-8519-A1F49149AE5A}" dt="2023-11-28T11:07:28.623" v="47" actId="700"/>
        <pc:sldMkLst>
          <pc:docMk/>
          <pc:sldMk cId="822743318" sldId="359"/>
        </pc:sldMkLst>
      </pc:sldChg>
      <pc:sldChg chg="mod chgLayout">
        <pc:chgData name="Daniel Addai" userId="7682017d-e8c5-48b7-8253-81b1c343c72e" providerId="ADAL" clId="{61AD04C4-DE55-104C-8519-A1F49149AE5A}" dt="2023-11-28T11:07:28.623" v="47" actId="700"/>
        <pc:sldMkLst>
          <pc:docMk/>
          <pc:sldMk cId="3193894843" sldId="360"/>
        </pc:sldMkLst>
      </pc:sldChg>
      <pc:sldChg chg="mod chgLayout">
        <pc:chgData name="Daniel Addai" userId="7682017d-e8c5-48b7-8253-81b1c343c72e" providerId="ADAL" clId="{61AD04C4-DE55-104C-8519-A1F49149AE5A}" dt="2023-11-28T11:07:28.623" v="47" actId="700"/>
        <pc:sldMkLst>
          <pc:docMk/>
          <pc:sldMk cId="825325225" sldId="361"/>
        </pc:sldMkLst>
      </pc:sldChg>
      <pc:sldChg chg="modSp mod">
        <pc:chgData name="Daniel Addai" userId="7682017d-e8c5-48b7-8253-81b1c343c72e" providerId="ADAL" clId="{61AD04C4-DE55-104C-8519-A1F49149AE5A}" dt="2023-11-28T11:01:41.291" v="2" actId="13926"/>
        <pc:sldMkLst>
          <pc:docMk/>
          <pc:sldMk cId="1485010184" sldId="404"/>
        </pc:sldMkLst>
        <pc:spChg chg="mod">
          <ac:chgData name="Daniel Addai" userId="7682017d-e8c5-48b7-8253-81b1c343c72e" providerId="ADAL" clId="{61AD04C4-DE55-104C-8519-A1F49149AE5A}" dt="2023-11-28T11:01:41.291" v="2" actId="13926"/>
          <ac:spMkLst>
            <pc:docMk/>
            <pc:sldMk cId="1485010184" sldId="404"/>
            <ac:spMk id="5" creationId="{6075F4A7-1A70-96F4-5FAD-6AE73A05D2F9}"/>
          </ac:spMkLst>
        </pc:spChg>
      </pc:sldChg>
      <pc:sldChg chg="modSp mod chgLayout">
        <pc:chgData name="Daniel Addai" userId="7682017d-e8c5-48b7-8253-81b1c343c72e" providerId="ADAL" clId="{61AD04C4-DE55-104C-8519-A1F49149AE5A}" dt="2023-11-28T11:03:20.075" v="20" actId="27636"/>
        <pc:sldMkLst>
          <pc:docMk/>
          <pc:sldMk cId="2911471454" sldId="408"/>
        </pc:sldMkLst>
        <pc:spChg chg="mod ord">
          <ac:chgData name="Daniel Addai" userId="7682017d-e8c5-48b7-8253-81b1c343c72e" providerId="ADAL" clId="{61AD04C4-DE55-104C-8519-A1F49149AE5A}" dt="2023-11-28T11:03:20.020" v="19" actId="700"/>
          <ac:spMkLst>
            <pc:docMk/>
            <pc:sldMk cId="2911471454" sldId="408"/>
            <ac:spMk id="2" creationId="{00000000-0000-0000-0000-000000000000}"/>
          </ac:spMkLst>
        </pc:spChg>
        <pc:spChg chg="mod ord">
          <ac:chgData name="Daniel Addai" userId="7682017d-e8c5-48b7-8253-81b1c343c72e" providerId="ADAL" clId="{61AD04C4-DE55-104C-8519-A1F49149AE5A}" dt="2023-11-28T11:03:20.075" v="20" actId="27636"/>
          <ac:spMkLst>
            <pc:docMk/>
            <pc:sldMk cId="2911471454" sldId="408"/>
            <ac:spMk id="3" creationId="{00000000-0000-0000-0000-000000000000}"/>
          </ac:spMkLst>
        </pc:spChg>
      </pc:sldChg>
      <pc:sldChg chg="addSp delSp modSp mod chgLayout">
        <pc:chgData name="Daniel Addai" userId="7682017d-e8c5-48b7-8253-81b1c343c72e" providerId="ADAL" clId="{61AD04C4-DE55-104C-8519-A1F49149AE5A}" dt="2023-11-28T11:01:59.917" v="4" actId="700"/>
        <pc:sldMkLst>
          <pc:docMk/>
          <pc:sldMk cId="1283323688" sldId="409"/>
        </pc:sldMkLst>
        <pc:spChg chg="mod ord">
          <ac:chgData name="Daniel Addai" userId="7682017d-e8c5-48b7-8253-81b1c343c72e" providerId="ADAL" clId="{61AD04C4-DE55-104C-8519-A1F49149AE5A}" dt="2023-11-28T11:01:59.917" v="4" actId="700"/>
          <ac:spMkLst>
            <pc:docMk/>
            <pc:sldMk cId="1283323688" sldId="409"/>
            <ac:spMk id="2" creationId="{00000000-0000-0000-0000-000000000000}"/>
          </ac:spMkLst>
        </pc:spChg>
        <pc:spChg chg="add mod ord">
          <ac:chgData name="Daniel Addai" userId="7682017d-e8c5-48b7-8253-81b1c343c72e" providerId="ADAL" clId="{61AD04C4-DE55-104C-8519-A1F49149AE5A}" dt="2023-11-28T11:01:59.917" v="4" actId="700"/>
          <ac:spMkLst>
            <pc:docMk/>
            <pc:sldMk cId="1283323688" sldId="409"/>
            <ac:spMk id="3" creationId="{EC6FAA3C-1E09-B478-DA9F-99950AB34A3E}"/>
          </ac:spMkLst>
        </pc:spChg>
        <pc:picChg chg="del">
          <ac:chgData name="Daniel Addai" userId="7682017d-e8c5-48b7-8253-81b1c343c72e" providerId="ADAL" clId="{61AD04C4-DE55-104C-8519-A1F49149AE5A}" dt="2023-11-28T11:01:55.223" v="3" actId="478"/>
          <ac:picMkLst>
            <pc:docMk/>
            <pc:sldMk cId="1283323688" sldId="409"/>
            <ac:picMk id="1026" creationId="{2C9EF5AA-AA7C-670D-EDAC-6FC5C591E1D7}"/>
          </ac:picMkLst>
        </pc:picChg>
      </pc:sldChg>
      <pc:sldChg chg="addSp delSp modSp mod modClrScheme chgLayout">
        <pc:chgData name="Daniel Addai" userId="7682017d-e8c5-48b7-8253-81b1c343c72e" providerId="ADAL" clId="{61AD04C4-DE55-104C-8519-A1F49149AE5A}" dt="2023-11-28T11:02:30.259" v="11" actId="20577"/>
        <pc:sldMkLst>
          <pc:docMk/>
          <pc:sldMk cId="1026240324" sldId="410"/>
        </pc:sldMkLst>
        <pc:spChg chg="mod ord">
          <ac:chgData name="Daniel Addai" userId="7682017d-e8c5-48b7-8253-81b1c343c72e" providerId="ADAL" clId="{61AD04C4-DE55-104C-8519-A1F49149AE5A}" dt="2023-11-28T11:02:12.758" v="5" actId="700"/>
          <ac:spMkLst>
            <pc:docMk/>
            <pc:sldMk cId="1026240324" sldId="410"/>
            <ac:spMk id="2" creationId="{00000000-0000-0000-0000-000000000000}"/>
          </ac:spMkLst>
        </pc:spChg>
        <pc:spChg chg="add mod ord">
          <ac:chgData name="Daniel Addai" userId="7682017d-e8c5-48b7-8253-81b1c343c72e" providerId="ADAL" clId="{61AD04C4-DE55-104C-8519-A1F49149AE5A}" dt="2023-11-28T11:02:30.259" v="11" actId="20577"/>
          <ac:spMkLst>
            <pc:docMk/>
            <pc:sldMk cId="1026240324" sldId="410"/>
            <ac:spMk id="3" creationId="{DD6A6B00-F536-9E30-25C6-9D80C5A49E57}"/>
          </ac:spMkLst>
        </pc:spChg>
        <pc:spChg chg="del mod">
          <ac:chgData name="Daniel Addai" userId="7682017d-e8c5-48b7-8253-81b1c343c72e" providerId="ADAL" clId="{61AD04C4-DE55-104C-8519-A1F49149AE5A}" dt="2023-11-28T11:02:25.655" v="7" actId="478"/>
          <ac:spMkLst>
            <pc:docMk/>
            <pc:sldMk cId="1026240324" sldId="410"/>
            <ac:spMk id="4" creationId="{6E5977C9-08FD-B7CE-5BF2-CB485D734D4D}"/>
          </ac:spMkLst>
        </pc:spChg>
      </pc:sldChg>
    </pc:docChg>
  </pc:docChgLst>
  <pc:docChgLst>
    <pc:chgData name="Daniel Addai" userId="S::id46tp17@ubalt.edu::7682017d-e8c5-48b7-8253-81b1c343c72e" providerId="AD" clId="Web-{4876A40C-EF67-FAEB-D818-0CF52A303C94}"/>
    <pc:docChg chg="addSld delSld modSld">
      <pc:chgData name="Daniel Addai" userId="S::id46tp17@ubalt.edu::7682017d-e8c5-48b7-8253-81b1c343c72e" providerId="AD" clId="Web-{4876A40C-EF67-FAEB-D818-0CF52A303C94}" dt="2024-01-09T19:06:52.710" v="92"/>
      <pc:docMkLst>
        <pc:docMk/>
      </pc:docMkLst>
      <pc:sldChg chg="modSp">
        <pc:chgData name="Daniel Addai" userId="S::id46tp17@ubalt.edu::7682017d-e8c5-48b7-8253-81b1c343c72e" providerId="AD" clId="Web-{4876A40C-EF67-FAEB-D818-0CF52A303C94}" dt="2024-01-09T19:05:32.818" v="84" actId="20577"/>
        <pc:sldMkLst>
          <pc:docMk/>
          <pc:sldMk cId="263680602" sldId="285"/>
        </pc:sldMkLst>
        <pc:spChg chg="mod">
          <ac:chgData name="Daniel Addai" userId="S::id46tp17@ubalt.edu::7682017d-e8c5-48b7-8253-81b1c343c72e" providerId="AD" clId="Web-{4876A40C-EF67-FAEB-D818-0CF52A303C94}" dt="2024-01-09T19:05:32.818" v="84" actId="20577"/>
          <ac:spMkLst>
            <pc:docMk/>
            <pc:sldMk cId="263680602" sldId="285"/>
            <ac:spMk id="3" creationId="{00000000-0000-0000-0000-000000000000}"/>
          </ac:spMkLst>
        </pc:spChg>
      </pc:sldChg>
      <pc:sldChg chg="del">
        <pc:chgData name="Daniel Addai" userId="S::id46tp17@ubalt.edu::7682017d-e8c5-48b7-8253-81b1c343c72e" providerId="AD" clId="Web-{4876A40C-EF67-FAEB-D818-0CF52A303C94}" dt="2024-01-09T19:06:52.710" v="92"/>
        <pc:sldMkLst>
          <pc:docMk/>
          <pc:sldMk cId="4174329430" sldId="301"/>
        </pc:sldMkLst>
      </pc:sldChg>
      <pc:sldChg chg="del">
        <pc:chgData name="Daniel Addai" userId="S::id46tp17@ubalt.edu::7682017d-e8c5-48b7-8253-81b1c343c72e" providerId="AD" clId="Web-{4876A40C-EF67-FAEB-D818-0CF52A303C94}" dt="2024-01-09T19:06:52.710" v="91"/>
        <pc:sldMkLst>
          <pc:docMk/>
          <pc:sldMk cId="962324757" sldId="302"/>
        </pc:sldMkLst>
      </pc:sldChg>
      <pc:sldChg chg="modSp">
        <pc:chgData name="Daniel Addai" userId="S::id46tp17@ubalt.edu::7682017d-e8c5-48b7-8253-81b1c343c72e" providerId="AD" clId="Web-{4876A40C-EF67-FAEB-D818-0CF52A303C94}" dt="2024-01-09T19:06:12.553" v="90" actId="20577"/>
        <pc:sldMkLst>
          <pc:docMk/>
          <pc:sldMk cId="2911471454" sldId="408"/>
        </pc:sldMkLst>
        <pc:spChg chg="mod">
          <ac:chgData name="Daniel Addai" userId="S::id46tp17@ubalt.edu::7682017d-e8c5-48b7-8253-81b1c343c72e" providerId="AD" clId="Web-{4876A40C-EF67-FAEB-D818-0CF52A303C94}" dt="2024-01-09T19:06:12.553" v="90" actId="20577"/>
          <ac:spMkLst>
            <pc:docMk/>
            <pc:sldMk cId="2911471454" sldId="408"/>
            <ac:spMk id="3" creationId="{00000000-0000-0000-0000-000000000000}"/>
          </ac:spMkLst>
        </pc:spChg>
      </pc:sldChg>
      <pc:sldChg chg="modSp">
        <pc:chgData name="Daniel Addai" userId="S::id46tp17@ubalt.edu::7682017d-e8c5-48b7-8253-81b1c343c72e" providerId="AD" clId="Web-{4876A40C-EF67-FAEB-D818-0CF52A303C94}" dt="2024-01-09T18:42:01.482" v="26" actId="20577"/>
        <pc:sldMkLst>
          <pc:docMk/>
          <pc:sldMk cId="1283323688" sldId="409"/>
        </pc:sldMkLst>
        <pc:spChg chg="mod">
          <ac:chgData name="Daniel Addai" userId="S::id46tp17@ubalt.edu::7682017d-e8c5-48b7-8253-81b1c343c72e" providerId="AD" clId="Web-{4876A40C-EF67-FAEB-D818-0CF52A303C94}" dt="2024-01-09T18:42:01.482" v="26" actId="20577"/>
          <ac:spMkLst>
            <pc:docMk/>
            <pc:sldMk cId="1283323688" sldId="409"/>
            <ac:spMk id="2" creationId="{00000000-0000-0000-0000-000000000000}"/>
          </ac:spMkLst>
        </pc:spChg>
      </pc:sldChg>
      <pc:sldChg chg="modSp add replId">
        <pc:chgData name="Daniel Addai" userId="S::id46tp17@ubalt.edu::7682017d-e8c5-48b7-8253-81b1c343c72e" providerId="AD" clId="Web-{4876A40C-EF67-FAEB-D818-0CF52A303C94}" dt="2024-01-09T19:04:29.738" v="79" actId="20577"/>
        <pc:sldMkLst>
          <pc:docMk/>
          <pc:sldMk cId="3712988071" sldId="411"/>
        </pc:sldMkLst>
        <pc:spChg chg="mod">
          <ac:chgData name="Daniel Addai" userId="S::id46tp17@ubalt.edu::7682017d-e8c5-48b7-8253-81b1c343c72e" providerId="AD" clId="Web-{4876A40C-EF67-FAEB-D818-0CF52A303C94}" dt="2024-01-09T19:04:29.738" v="79" actId="20577"/>
          <ac:spMkLst>
            <pc:docMk/>
            <pc:sldMk cId="3712988071" sldId="411"/>
            <ac:spMk id="3" creationId="{797A3941-76CD-B40F-6C7F-A0DD6C3C5135}"/>
          </ac:spMkLst>
        </pc:spChg>
      </pc:sldChg>
    </pc:docChg>
  </pc:docChgLst>
  <pc:docChgLst>
    <pc:chgData name="Jeel piyushkumar Khatiwala" userId="S::id26nf07@ubalt.edu::7ea3244f-8f06-4af9-bb5e-cb4e80269f6e" providerId="AD" clId="Web-{67FE70EC-BE78-28F5-6961-8B4780A4CB3C}"/>
    <pc:docChg chg="modSld">
      <pc:chgData name="Jeel piyushkumar Khatiwala" userId="S::id26nf07@ubalt.edu::7ea3244f-8f06-4af9-bb5e-cb4e80269f6e" providerId="AD" clId="Web-{67FE70EC-BE78-28F5-6961-8B4780A4CB3C}" dt="2024-05-09T03:26:55.438" v="0" actId="20577"/>
      <pc:docMkLst>
        <pc:docMk/>
      </pc:docMkLst>
      <pc:sldChg chg="modSp">
        <pc:chgData name="Jeel piyushkumar Khatiwala" userId="S::id26nf07@ubalt.edu::7ea3244f-8f06-4af9-bb5e-cb4e80269f6e" providerId="AD" clId="Web-{67FE70EC-BE78-28F5-6961-8B4780A4CB3C}" dt="2024-05-09T03:26:55.438" v="0" actId="20577"/>
        <pc:sldMkLst>
          <pc:docMk/>
          <pc:sldMk cId="2309109310" sldId="294"/>
        </pc:sldMkLst>
        <pc:spChg chg="mod">
          <ac:chgData name="Jeel piyushkumar Khatiwala" userId="S::id26nf07@ubalt.edu::7ea3244f-8f06-4af9-bb5e-cb4e80269f6e" providerId="AD" clId="Web-{67FE70EC-BE78-28F5-6961-8B4780A4CB3C}" dt="2024-05-09T03:26:55.438" v="0" actId="20577"/>
          <ac:spMkLst>
            <pc:docMk/>
            <pc:sldMk cId="2309109310" sldId="29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rive.google.com/file/d/1WzRH_32jfHQfipLbr2jv-ts7X5umQk2n/view?usp=shar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https://www.cfreds.nist.gov/data_leakage_case/data-leakage-case.html</a:t>
            </a:r>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566070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apt-get update</a:t>
            </a:r>
          </a:p>
          <a:p>
            <a:r>
              <a:rPr lang="en-US" dirty="0" err="1"/>
              <a:t>sudo</a:t>
            </a:r>
            <a:r>
              <a:rPr lang="en-US" dirty="0"/>
              <a:t> apt-get install p7zip</a:t>
            </a:r>
            <a:br>
              <a:rPr lang="en-US" dirty="0"/>
            </a:br>
            <a:r>
              <a:rPr lang="en-US" dirty="0"/>
              <a:t>7z x -p02DB2ECE91DB67E8FA939FC3DC15D16B CTF21_Heisenberg_SM-N970U1_QualcommLive_2021-07-22.zip</a:t>
            </a:r>
            <a:br>
              <a:rPr lang="en-US" dirty="0"/>
            </a:br>
            <a:br>
              <a:rPr lang="en-US" dirty="0"/>
            </a:br>
            <a:r>
              <a:rPr lang="en-US" dirty="0"/>
              <a:t>Verify File integrity to check if corrupted:</a:t>
            </a:r>
            <a:br>
              <a:rPr lang="en-US" dirty="0"/>
            </a:br>
            <a:r>
              <a:rPr lang="en-US" dirty="0"/>
              <a:t>7z t CTF21_Heisenberg_SM-N970U1_QualcommLive_2021-07-22.zip</a:t>
            </a:r>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11</a:t>
            </a:fld>
            <a:endParaRPr lang="en-US"/>
          </a:p>
        </p:txBody>
      </p:sp>
    </p:spTree>
    <p:extLst>
      <p:ext uri="{BB962C8B-B14F-4D97-AF65-F5344CB8AC3E}">
        <p14:creationId xmlns:p14="http://schemas.microsoft.com/office/powerpoint/2010/main" val="1643905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location_fetch_files.py</a:t>
            </a:r>
          </a:p>
        </p:txBody>
      </p:sp>
      <p:sp>
        <p:nvSpPr>
          <p:cNvPr id="4" name="Slide Number Placeholder 3"/>
          <p:cNvSpPr>
            <a:spLocks noGrp="1"/>
          </p:cNvSpPr>
          <p:nvPr>
            <p:ph type="sldNum" sz="quarter" idx="5"/>
          </p:nvPr>
        </p:nvSpPr>
        <p:spPr/>
        <p:txBody>
          <a:bodyPr/>
          <a:lstStyle/>
          <a:p>
            <a:fld id="{DDBF98C7-164A-4723-84F0-B1E4B080DDEC}" type="slidenum">
              <a:rPr lang="en-US" smtClean="0"/>
              <a:t>12</a:t>
            </a:fld>
            <a:endParaRPr lang="en-US"/>
          </a:p>
        </p:txBody>
      </p:sp>
    </p:spTree>
    <p:extLst>
      <p:ext uri="{BB962C8B-B14F-4D97-AF65-F5344CB8AC3E}">
        <p14:creationId xmlns:p14="http://schemas.microsoft.com/office/powerpoint/2010/main" val="1015491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 path with your file paths</a:t>
            </a:r>
          </a:p>
        </p:txBody>
      </p:sp>
      <p:sp>
        <p:nvSpPr>
          <p:cNvPr id="4" name="Slide Number Placeholder 3"/>
          <p:cNvSpPr>
            <a:spLocks noGrp="1"/>
          </p:cNvSpPr>
          <p:nvPr>
            <p:ph type="sldNum" sz="quarter" idx="5"/>
          </p:nvPr>
        </p:nvSpPr>
        <p:spPr/>
        <p:txBody>
          <a:bodyPr/>
          <a:lstStyle/>
          <a:p>
            <a:fld id="{DDBF98C7-164A-4723-84F0-B1E4B080DDEC}" type="slidenum">
              <a:rPr lang="en-US" smtClean="0"/>
              <a:t>14</a:t>
            </a:fld>
            <a:endParaRPr lang="en-US"/>
          </a:p>
        </p:txBody>
      </p:sp>
    </p:spTree>
    <p:extLst>
      <p:ext uri="{BB962C8B-B14F-4D97-AF65-F5344CB8AC3E}">
        <p14:creationId xmlns:p14="http://schemas.microsoft.com/office/powerpoint/2010/main" val="328390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t>
            </a:r>
            <a:r>
              <a:rPr lang="en-US" dirty="0" err="1"/>
              <a:t>tp</a:t>
            </a:r>
            <a:r>
              <a:rPr lang="en-US" dirty="0"/>
              <a:t> the location of the python file and run the script.</a:t>
            </a:r>
            <a:br>
              <a:rPr lang="en-US" dirty="0"/>
            </a:br>
            <a:r>
              <a:rPr lang="en-US" dirty="0"/>
              <a:t>Python location_fetch_files.py</a:t>
            </a:r>
          </a:p>
        </p:txBody>
      </p:sp>
      <p:sp>
        <p:nvSpPr>
          <p:cNvPr id="4" name="Slide Number Placeholder 3"/>
          <p:cNvSpPr>
            <a:spLocks noGrp="1"/>
          </p:cNvSpPr>
          <p:nvPr>
            <p:ph type="sldNum" sz="quarter" idx="5"/>
          </p:nvPr>
        </p:nvSpPr>
        <p:spPr/>
        <p:txBody>
          <a:bodyPr/>
          <a:lstStyle/>
          <a:p>
            <a:fld id="{DDBF98C7-164A-4723-84F0-B1E4B080DDEC}" type="slidenum">
              <a:rPr lang="en-US" smtClean="0"/>
              <a:t>15</a:t>
            </a:fld>
            <a:endParaRPr lang="en-US"/>
          </a:p>
        </p:txBody>
      </p:sp>
    </p:spTree>
    <p:extLst>
      <p:ext uri="{BB962C8B-B14F-4D97-AF65-F5344CB8AC3E}">
        <p14:creationId xmlns:p14="http://schemas.microsoft.com/office/powerpoint/2010/main" val="2138601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db. </a:t>
            </a:r>
            <a:r>
              <a:rPr lang="en-US"/>
              <a:t>Files:</a:t>
            </a:r>
            <a:br>
              <a:rPr lang="en-US"/>
            </a:br>
            <a:r>
              <a:rPr lang="en-US"/>
              <a:t>https</a:t>
            </a:r>
            <a:r>
              <a:rPr lang="en-US" dirty="0"/>
              <a:t>://drive.google.com/drive/folders/1qdzXLemvztM8MIwqDcFF4PJban_dj4Cc?usp=sharing</a:t>
            </a:r>
          </a:p>
        </p:txBody>
      </p:sp>
      <p:sp>
        <p:nvSpPr>
          <p:cNvPr id="4" name="Slide Number Placeholder 3"/>
          <p:cNvSpPr>
            <a:spLocks noGrp="1"/>
          </p:cNvSpPr>
          <p:nvPr>
            <p:ph type="sldNum" sz="quarter" idx="5"/>
          </p:nvPr>
        </p:nvSpPr>
        <p:spPr/>
        <p:txBody>
          <a:bodyPr/>
          <a:lstStyle/>
          <a:p>
            <a:fld id="{DDBF98C7-164A-4723-84F0-B1E4B080DDEC}" type="slidenum">
              <a:rPr lang="en-US" smtClean="0"/>
              <a:t>16</a:t>
            </a:fld>
            <a:endParaRPr lang="en-US"/>
          </a:p>
        </p:txBody>
      </p:sp>
    </p:spTree>
    <p:extLst>
      <p:ext uri="{BB962C8B-B14F-4D97-AF65-F5344CB8AC3E}">
        <p14:creationId xmlns:p14="http://schemas.microsoft.com/office/powerpoint/2010/main" val="3222275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db. </a:t>
            </a:r>
            <a:r>
              <a:rPr lang="en-US"/>
              <a:t>Files:</a:t>
            </a:r>
            <a:br>
              <a:rPr lang="en-US"/>
            </a:br>
            <a:r>
              <a:rPr lang="en-US"/>
              <a:t>https</a:t>
            </a:r>
            <a:r>
              <a:rPr lang="en-US" dirty="0"/>
              <a:t>://drive.google.com/drive/folders/1qdzXLemvztM8MIwqDcFF4PJban_dj4Cc?usp=sharing</a:t>
            </a:r>
          </a:p>
        </p:txBody>
      </p:sp>
      <p:sp>
        <p:nvSpPr>
          <p:cNvPr id="4" name="Slide Number Placeholder 3"/>
          <p:cNvSpPr>
            <a:spLocks noGrp="1"/>
          </p:cNvSpPr>
          <p:nvPr>
            <p:ph type="sldNum" sz="quarter" idx="5"/>
          </p:nvPr>
        </p:nvSpPr>
        <p:spPr/>
        <p:txBody>
          <a:bodyPr/>
          <a:lstStyle/>
          <a:p>
            <a:fld id="{DDBF98C7-164A-4723-84F0-B1E4B080DDEC}" type="slidenum">
              <a:rPr lang="en-US" smtClean="0"/>
              <a:t>17</a:t>
            </a:fld>
            <a:endParaRPr lang="en-US"/>
          </a:p>
        </p:txBody>
      </p:sp>
    </p:spTree>
    <p:extLst>
      <p:ext uri="{BB962C8B-B14F-4D97-AF65-F5344CB8AC3E}">
        <p14:creationId xmlns:p14="http://schemas.microsoft.com/office/powerpoint/2010/main" val="211446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script on GitHub: https://github.com/jeelkhatiwala/Automatic---DFKG-main-</a:t>
            </a:r>
            <a:endParaRPr lang="en-IN" dirty="0"/>
          </a:p>
        </p:txBody>
      </p:sp>
      <p:sp>
        <p:nvSpPr>
          <p:cNvPr id="4" name="Slide Number Placeholder 3"/>
          <p:cNvSpPr>
            <a:spLocks noGrp="1"/>
          </p:cNvSpPr>
          <p:nvPr>
            <p:ph type="sldNum" sz="quarter" idx="5"/>
          </p:nvPr>
        </p:nvSpPr>
        <p:spPr/>
        <p:txBody>
          <a:bodyPr/>
          <a:lstStyle/>
          <a:p>
            <a:fld id="{DDBF98C7-164A-4723-84F0-B1E4B080DDEC}" type="slidenum">
              <a:rPr lang="en-US" smtClean="0"/>
              <a:t>18</a:t>
            </a:fld>
            <a:endParaRPr lang="en-US"/>
          </a:p>
        </p:txBody>
      </p:sp>
    </p:spTree>
    <p:extLst>
      <p:ext uri="{BB962C8B-B14F-4D97-AF65-F5344CB8AC3E}">
        <p14:creationId xmlns:p14="http://schemas.microsoft.com/office/powerpoint/2010/main" val="1045406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script on GitHub: https://github.com/jeelkhatiwala/Automatic---DFKG-main-</a:t>
            </a:r>
            <a:endParaRPr lang="en-IN" dirty="0"/>
          </a:p>
        </p:txBody>
      </p:sp>
      <p:sp>
        <p:nvSpPr>
          <p:cNvPr id="4" name="Slide Number Placeholder 3"/>
          <p:cNvSpPr>
            <a:spLocks noGrp="1"/>
          </p:cNvSpPr>
          <p:nvPr>
            <p:ph type="sldNum" sz="quarter" idx="5"/>
          </p:nvPr>
        </p:nvSpPr>
        <p:spPr/>
        <p:txBody>
          <a:bodyPr/>
          <a:lstStyle/>
          <a:p>
            <a:fld id="{DDBF98C7-164A-4723-84F0-B1E4B080DDEC}" type="slidenum">
              <a:rPr lang="en-US" smtClean="0"/>
              <a:t>19</a:t>
            </a:fld>
            <a:endParaRPr lang="en-US"/>
          </a:p>
        </p:txBody>
      </p:sp>
    </p:spTree>
    <p:extLst>
      <p:ext uri="{BB962C8B-B14F-4D97-AF65-F5344CB8AC3E}">
        <p14:creationId xmlns:p14="http://schemas.microsoft.com/office/powerpoint/2010/main" val="2882655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script on GitHub: https://github.com/jeelkhatiwala/Automatic---DFKG-main-</a:t>
            </a:r>
            <a:endParaRPr lang="en-IN" dirty="0"/>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20</a:t>
            </a:fld>
            <a:endParaRPr lang="en-US"/>
          </a:p>
        </p:txBody>
      </p:sp>
    </p:spTree>
    <p:extLst>
      <p:ext uri="{BB962C8B-B14F-4D97-AF65-F5344CB8AC3E}">
        <p14:creationId xmlns:p14="http://schemas.microsoft.com/office/powerpoint/2010/main" val="1614884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script on GitHub: https://github.com/jeelkhatiwala/Automatic---DFKG-main-</a:t>
            </a:r>
            <a:endParaRPr lang="en-IN" dirty="0"/>
          </a:p>
        </p:txBody>
      </p:sp>
      <p:sp>
        <p:nvSpPr>
          <p:cNvPr id="4" name="Slide Number Placeholder 3"/>
          <p:cNvSpPr>
            <a:spLocks noGrp="1"/>
          </p:cNvSpPr>
          <p:nvPr>
            <p:ph type="sldNum" sz="quarter" idx="5"/>
          </p:nvPr>
        </p:nvSpPr>
        <p:spPr/>
        <p:txBody>
          <a:bodyPr/>
          <a:lstStyle/>
          <a:p>
            <a:fld id="{DDBF98C7-164A-4723-84F0-B1E4B080DDEC}" type="slidenum">
              <a:rPr lang="en-US" smtClean="0"/>
              <a:t>21</a:t>
            </a:fld>
            <a:endParaRPr lang="en-US"/>
          </a:p>
        </p:txBody>
      </p:sp>
    </p:spTree>
    <p:extLst>
      <p:ext uri="{BB962C8B-B14F-4D97-AF65-F5344CB8AC3E}">
        <p14:creationId xmlns:p14="http://schemas.microsoft.com/office/powerpoint/2010/main" val="2792793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2</a:t>
            </a:fld>
            <a:endParaRPr lang="en-US"/>
          </a:p>
        </p:txBody>
      </p:sp>
    </p:spTree>
    <p:extLst>
      <p:ext uri="{BB962C8B-B14F-4D97-AF65-F5344CB8AC3E}">
        <p14:creationId xmlns:p14="http://schemas.microsoft.com/office/powerpoint/2010/main" val="2398287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script on GitHub: https://github.com/jeelkhatiwala/Automatic---DFKG-main-</a:t>
            </a:r>
            <a:endParaRPr lang="en-IN" dirty="0"/>
          </a:p>
        </p:txBody>
      </p:sp>
      <p:sp>
        <p:nvSpPr>
          <p:cNvPr id="4" name="Slide Number Placeholder 3"/>
          <p:cNvSpPr>
            <a:spLocks noGrp="1"/>
          </p:cNvSpPr>
          <p:nvPr>
            <p:ph type="sldNum" sz="quarter" idx="5"/>
          </p:nvPr>
        </p:nvSpPr>
        <p:spPr/>
        <p:txBody>
          <a:bodyPr/>
          <a:lstStyle/>
          <a:p>
            <a:fld id="{DDBF98C7-164A-4723-84F0-B1E4B080DDEC}" type="slidenum">
              <a:rPr lang="en-US" smtClean="0"/>
              <a:t>22</a:t>
            </a:fld>
            <a:endParaRPr lang="en-US"/>
          </a:p>
        </p:txBody>
      </p:sp>
    </p:spTree>
    <p:extLst>
      <p:ext uri="{BB962C8B-B14F-4D97-AF65-F5344CB8AC3E}">
        <p14:creationId xmlns:p14="http://schemas.microsoft.com/office/powerpoint/2010/main" val="3496464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script on GitHub: https://github.com/jeelkhatiwala/Automatic---DFKG-main-</a:t>
            </a:r>
            <a:endParaRPr lang="en-IN" dirty="0"/>
          </a:p>
        </p:txBody>
      </p:sp>
      <p:sp>
        <p:nvSpPr>
          <p:cNvPr id="4" name="Slide Number Placeholder 3"/>
          <p:cNvSpPr>
            <a:spLocks noGrp="1"/>
          </p:cNvSpPr>
          <p:nvPr>
            <p:ph type="sldNum" sz="quarter" idx="5"/>
          </p:nvPr>
        </p:nvSpPr>
        <p:spPr/>
        <p:txBody>
          <a:bodyPr/>
          <a:lstStyle/>
          <a:p>
            <a:fld id="{DDBF98C7-164A-4723-84F0-B1E4B080DDEC}" type="slidenum">
              <a:rPr lang="en-US" smtClean="0"/>
              <a:t>23</a:t>
            </a:fld>
            <a:endParaRPr lang="en-US"/>
          </a:p>
        </p:txBody>
      </p:sp>
    </p:spTree>
    <p:extLst>
      <p:ext uri="{BB962C8B-B14F-4D97-AF65-F5344CB8AC3E}">
        <p14:creationId xmlns:p14="http://schemas.microsoft.com/office/powerpoint/2010/main" val="2000366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script on GitHub: https://github.com/jeelkhatiwala/Automatic---DFKG-main-</a:t>
            </a:r>
            <a:endParaRPr lang="en-IN" dirty="0"/>
          </a:p>
        </p:txBody>
      </p:sp>
      <p:sp>
        <p:nvSpPr>
          <p:cNvPr id="4" name="Slide Number Placeholder 3"/>
          <p:cNvSpPr>
            <a:spLocks noGrp="1"/>
          </p:cNvSpPr>
          <p:nvPr>
            <p:ph type="sldNum" sz="quarter" idx="5"/>
          </p:nvPr>
        </p:nvSpPr>
        <p:spPr/>
        <p:txBody>
          <a:bodyPr/>
          <a:lstStyle/>
          <a:p>
            <a:fld id="{DDBF98C7-164A-4723-84F0-B1E4B080DDEC}" type="slidenum">
              <a:rPr lang="en-US" smtClean="0"/>
              <a:t>24</a:t>
            </a:fld>
            <a:endParaRPr lang="en-US"/>
          </a:p>
        </p:txBody>
      </p:sp>
    </p:spTree>
    <p:extLst>
      <p:ext uri="{BB962C8B-B14F-4D97-AF65-F5344CB8AC3E}">
        <p14:creationId xmlns:p14="http://schemas.microsoft.com/office/powerpoint/2010/main" val="77492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3</a:t>
            </a:fld>
            <a:endParaRPr lang="en-US"/>
          </a:p>
        </p:txBody>
      </p:sp>
    </p:spTree>
    <p:extLst>
      <p:ext uri="{BB962C8B-B14F-4D97-AF65-F5344CB8AC3E}">
        <p14:creationId xmlns:p14="http://schemas.microsoft.com/office/powerpoint/2010/main" val="3272843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1" u="none" strike="noStrike" kern="1200" cap="none" spc="0" normalizeH="0" baseline="0" noProof="0" dirty="0">
                <a:ln>
                  <a:noFill/>
                </a:ln>
                <a:solidFill>
                  <a:srgbClr val="ED7D31"/>
                </a:solidFill>
                <a:effectLst/>
                <a:uLnTx/>
                <a:uFillTx/>
                <a:latin typeface="Calibri" panose="020F0502020204030204"/>
                <a:ea typeface="+mn-ea"/>
                <a:cs typeface="+mn-cs"/>
              </a:rPr>
              <a:t>https://</a:t>
            </a:r>
            <a:r>
              <a:rPr kumimoji="0" lang="en-US" sz="1200" b="0" i="1" u="none" strike="noStrike" kern="1200" cap="none" spc="0" normalizeH="0" baseline="0" noProof="0" dirty="0" err="1">
                <a:ln>
                  <a:noFill/>
                </a:ln>
                <a:solidFill>
                  <a:srgbClr val="ED7D31"/>
                </a:solidFill>
                <a:effectLst/>
                <a:uLnTx/>
                <a:uFillTx/>
                <a:latin typeface="Calibri" panose="020F0502020204030204"/>
                <a:ea typeface="+mn-ea"/>
                <a:cs typeface="+mn-cs"/>
              </a:rPr>
              <a:t>cellebrite.com</a:t>
            </a:r>
            <a:r>
              <a:rPr kumimoji="0" lang="en-US" sz="1200" b="0" i="1" u="none" strike="noStrike" kern="1200" cap="none" spc="0" normalizeH="0" baseline="0" noProof="0" dirty="0">
                <a:ln>
                  <a:noFill/>
                </a:ln>
                <a:solidFill>
                  <a:srgbClr val="ED7D31"/>
                </a:solidFill>
                <a:effectLst/>
                <a:uLnTx/>
                <a:uFillTx/>
                <a:latin typeface="Calibri" panose="020F0502020204030204"/>
                <a:ea typeface="+mn-ea"/>
                <a:cs typeface="+mn-cs"/>
              </a:rPr>
              <a:t>/</a:t>
            </a:r>
            <a:r>
              <a:rPr kumimoji="0" lang="en-US" sz="1200" b="0" i="1" u="none" strike="noStrike" kern="1200" cap="none" spc="0" normalizeH="0" baseline="0" noProof="0" dirty="0" err="1">
                <a:ln>
                  <a:noFill/>
                </a:ln>
                <a:solidFill>
                  <a:srgbClr val="ED7D31"/>
                </a:solidFill>
                <a:effectLst/>
                <a:uLnTx/>
                <a:uFillTx/>
                <a:latin typeface="Calibri" panose="020F0502020204030204"/>
                <a:ea typeface="+mn-ea"/>
                <a:cs typeface="+mn-cs"/>
              </a:rPr>
              <a:t>en</a:t>
            </a:r>
            <a:r>
              <a:rPr kumimoji="0" lang="en-US" sz="1200" b="0" i="1" u="none" strike="noStrike" kern="1200" cap="none" spc="0" normalizeH="0" baseline="0" noProof="0" dirty="0">
                <a:ln>
                  <a:noFill/>
                </a:ln>
                <a:solidFill>
                  <a:srgbClr val="ED7D31"/>
                </a:solidFill>
                <a:effectLst/>
                <a:uLnTx/>
                <a:uFillTx/>
                <a:latin typeface="Calibri" panose="020F0502020204030204"/>
                <a:ea typeface="+mn-ea"/>
                <a:cs typeface="+mn-cs"/>
              </a:rPr>
              <a:t>/part-1-ctf-2022-write-up-marshas-pc/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Case Resource can be found here: https://</a:t>
            </a:r>
            <a:r>
              <a:rPr lang="en-US" dirty="0" err="1"/>
              <a:t>cellebrite.com</a:t>
            </a:r>
            <a:r>
              <a:rPr lang="en-US" dirty="0"/>
              <a:t>/</a:t>
            </a:r>
            <a:r>
              <a:rPr lang="en-US" dirty="0" err="1"/>
              <a:t>en</a:t>
            </a:r>
            <a:r>
              <a:rPr lang="en-US" dirty="0"/>
              <a:t>/part-1-ctf-2022-write-up-marshas-pc/</a:t>
            </a:r>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4</a:t>
            </a:fld>
            <a:endParaRPr lang="en-US"/>
          </a:p>
        </p:txBody>
      </p:sp>
    </p:spTree>
    <p:extLst>
      <p:ext uri="{BB962C8B-B14F-4D97-AF65-F5344CB8AC3E}">
        <p14:creationId xmlns:p14="http://schemas.microsoft.com/office/powerpoint/2010/main" val="2534357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1" u="none" strike="noStrike" kern="1200" cap="none" spc="0" normalizeH="0" baseline="0" noProof="0">
                <a:ln>
                  <a:noFill/>
                </a:ln>
                <a:solidFill>
                  <a:srgbClr val="ED7D31"/>
                </a:solidFill>
                <a:effectLst/>
                <a:uLnTx/>
                <a:uFillTx/>
                <a:latin typeface="Calibri" panose="020F0502020204030204"/>
                <a:ea typeface="+mn-ea"/>
                <a:cs typeface="+mn-cs"/>
              </a:rPr>
              <a:t>https://</a:t>
            </a:r>
            <a:r>
              <a:rPr kumimoji="0" lang="en-US" sz="1200" b="0" i="1" u="none" strike="noStrike" kern="1200" cap="none" spc="0" normalizeH="0" baseline="0" noProof="0" err="1">
                <a:ln>
                  <a:noFill/>
                </a:ln>
                <a:solidFill>
                  <a:srgbClr val="ED7D31"/>
                </a:solidFill>
                <a:effectLst/>
                <a:uLnTx/>
                <a:uFillTx/>
                <a:latin typeface="Calibri" panose="020F0502020204030204"/>
                <a:ea typeface="+mn-ea"/>
                <a:cs typeface="+mn-cs"/>
              </a:rPr>
              <a:t>cellebrite.com</a:t>
            </a:r>
            <a:r>
              <a:rPr kumimoji="0" lang="en-US" sz="1200" b="0" i="1" u="none" strike="noStrike" kern="1200" cap="none" spc="0" normalizeH="0" baseline="0" noProof="0">
                <a:ln>
                  <a:noFill/>
                </a:ln>
                <a:solidFill>
                  <a:srgbClr val="ED7D31"/>
                </a:solidFill>
                <a:effectLst/>
                <a:uLnTx/>
                <a:uFillTx/>
                <a:latin typeface="Calibri" panose="020F0502020204030204"/>
                <a:ea typeface="+mn-ea"/>
                <a:cs typeface="+mn-cs"/>
              </a:rPr>
              <a:t>/</a:t>
            </a:r>
            <a:r>
              <a:rPr kumimoji="0" lang="en-US" sz="1200" b="0" i="1" u="none" strike="noStrike" kern="1200" cap="none" spc="0" normalizeH="0" baseline="0" noProof="0" err="1">
                <a:ln>
                  <a:noFill/>
                </a:ln>
                <a:solidFill>
                  <a:srgbClr val="ED7D31"/>
                </a:solidFill>
                <a:effectLst/>
                <a:uLnTx/>
                <a:uFillTx/>
                <a:latin typeface="Calibri" panose="020F0502020204030204"/>
                <a:ea typeface="+mn-ea"/>
                <a:cs typeface="+mn-cs"/>
              </a:rPr>
              <a:t>en</a:t>
            </a:r>
            <a:r>
              <a:rPr kumimoji="0" lang="en-US" sz="1200" b="0" i="1" u="none" strike="noStrike" kern="1200" cap="none" spc="0" normalizeH="0" baseline="0" noProof="0">
                <a:ln>
                  <a:noFill/>
                </a:ln>
                <a:solidFill>
                  <a:srgbClr val="ED7D31"/>
                </a:solidFill>
                <a:effectLst/>
                <a:uLnTx/>
                <a:uFillTx/>
                <a:latin typeface="Calibri" panose="020F0502020204030204"/>
                <a:ea typeface="+mn-ea"/>
                <a:cs typeface="+mn-cs"/>
              </a:rPr>
              <a:t>/part-1-ctf-2022-write-up-marshas-pc/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Case Resource can be found here: https://</a:t>
            </a:r>
            <a:r>
              <a:rPr lang="en-US" err="1"/>
              <a:t>cellebrite.com</a:t>
            </a:r>
            <a:r>
              <a:rPr lang="en-US"/>
              <a:t>/</a:t>
            </a:r>
            <a:r>
              <a:rPr lang="en-US" err="1"/>
              <a:t>en</a:t>
            </a:r>
            <a:r>
              <a:rPr lang="en-US"/>
              <a:t>/part-1-ctf-2022-write-up-marshas-pc/</a:t>
            </a:r>
          </a:p>
          <a:p>
            <a:endParaRPr lang="en-US"/>
          </a:p>
        </p:txBody>
      </p:sp>
      <p:sp>
        <p:nvSpPr>
          <p:cNvPr id="4" name="Slide Number Placeholder 3"/>
          <p:cNvSpPr>
            <a:spLocks noGrp="1"/>
          </p:cNvSpPr>
          <p:nvPr>
            <p:ph type="sldNum" sz="quarter" idx="10"/>
          </p:nvPr>
        </p:nvSpPr>
        <p:spPr/>
        <p:txBody>
          <a:bodyPr/>
          <a:lstStyle/>
          <a:p>
            <a:fld id="{DDBF98C7-164A-4723-84F0-B1E4B080DDEC}" type="slidenum">
              <a:rPr lang="en-US" smtClean="0"/>
              <a:t>5</a:t>
            </a:fld>
            <a:endParaRPr lang="en-US"/>
          </a:p>
        </p:txBody>
      </p:sp>
    </p:spTree>
    <p:extLst>
      <p:ext uri="{BB962C8B-B14F-4D97-AF65-F5344CB8AC3E}">
        <p14:creationId xmlns:p14="http://schemas.microsoft.com/office/powerpoint/2010/main" val="76279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Folder </a:t>
            </a:r>
            <a:r>
              <a:rPr lang="en-US" dirty="0" err="1"/>
              <a:t>Downlaod</a:t>
            </a:r>
            <a:r>
              <a:rPr lang="en-US" dirty="0"/>
              <a:t> URL: https://drive.google.com/file/d/1WzRH_32jfHQfipLbr2jv-ts7X5umQk2n/view?usp=sharing</a:t>
            </a:r>
          </a:p>
        </p:txBody>
      </p:sp>
      <p:sp>
        <p:nvSpPr>
          <p:cNvPr id="4" name="Slide Number Placeholder 3"/>
          <p:cNvSpPr>
            <a:spLocks noGrp="1"/>
          </p:cNvSpPr>
          <p:nvPr>
            <p:ph type="sldNum" sz="quarter" idx="5"/>
          </p:nvPr>
        </p:nvSpPr>
        <p:spPr/>
        <p:txBody>
          <a:bodyPr/>
          <a:lstStyle/>
          <a:p>
            <a:fld id="{DDBF98C7-164A-4723-84F0-B1E4B080DDEC}" type="slidenum">
              <a:rPr lang="en-US" smtClean="0"/>
              <a:t>7</a:t>
            </a:fld>
            <a:endParaRPr lang="en-US"/>
          </a:p>
        </p:txBody>
      </p:sp>
    </p:spTree>
    <p:extLst>
      <p:ext uri="{BB962C8B-B14F-4D97-AF65-F5344CB8AC3E}">
        <p14:creationId xmlns:p14="http://schemas.microsoft.com/office/powerpoint/2010/main" val="417519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hlinkClick r:id="rId3"/>
              </a:rPr>
              <a:t>https://drive.google.com/file/d/1WzRH_32jfHQfipLbr2jv-ts7X5umQk2n/view?usp=sharing</a:t>
            </a:r>
            <a:endParaRPr lang="en-US" sz="1200" dirty="0"/>
          </a:p>
        </p:txBody>
      </p:sp>
      <p:sp>
        <p:nvSpPr>
          <p:cNvPr id="4" name="Slide Number Placeholder 3"/>
          <p:cNvSpPr>
            <a:spLocks noGrp="1"/>
          </p:cNvSpPr>
          <p:nvPr>
            <p:ph type="sldNum" sz="quarter" idx="10"/>
          </p:nvPr>
        </p:nvSpPr>
        <p:spPr/>
        <p:txBody>
          <a:bodyPr/>
          <a:lstStyle/>
          <a:p>
            <a:fld id="{DDBF98C7-164A-4723-84F0-B1E4B080DDEC}" type="slidenum">
              <a:rPr lang="en-US" smtClean="0"/>
              <a:t>8</a:t>
            </a:fld>
            <a:endParaRPr lang="en-US"/>
          </a:p>
        </p:txBody>
      </p:sp>
    </p:spTree>
    <p:extLst>
      <p:ext uri="{BB962C8B-B14F-4D97-AF65-F5344CB8AC3E}">
        <p14:creationId xmlns:p14="http://schemas.microsoft.com/office/powerpoint/2010/main" val="2398287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﻿﻿md5sum data.zip &amp;&amp; sha256sum data.zip</a:t>
            </a:r>
          </a:p>
        </p:txBody>
      </p:sp>
      <p:sp>
        <p:nvSpPr>
          <p:cNvPr id="4" name="Slide Number Placeholder 3"/>
          <p:cNvSpPr>
            <a:spLocks noGrp="1"/>
          </p:cNvSpPr>
          <p:nvPr>
            <p:ph type="sldNum" sz="quarter" idx="5"/>
          </p:nvPr>
        </p:nvSpPr>
        <p:spPr/>
        <p:txBody>
          <a:bodyPr/>
          <a:lstStyle/>
          <a:p>
            <a:fld id="{DDBF98C7-164A-4723-84F0-B1E4B080DDEC}" type="slidenum">
              <a:rPr lang="en-US" smtClean="0"/>
              <a:t>9</a:t>
            </a:fld>
            <a:endParaRPr lang="en-US"/>
          </a:p>
        </p:txBody>
      </p:sp>
    </p:spTree>
    <p:extLst>
      <p:ext uri="{BB962C8B-B14F-4D97-AF65-F5344CB8AC3E}">
        <p14:creationId xmlns:p14="http://schemas.microsoft.com/office/powerpoint/2010/main" val="965670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10</a:t>
            </a:fld>
            <a:endParaRPr lang="en-US"/>
          </a:p>
        </p:txBody>
      </p:sp>
    </p:spTree>
    <p:extLst>
      <p:ext uri="{BB962C8B-B14F-4D97-AF65-F5344CB8AC3E}">
        <p14:creationId xmlns:p14="http://schemas.microsoft.com/office/powerpoint/2010/main" val="1286448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5/28/2024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eelkhatiwala/Automatic---DFKG-main-"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WzRH_32jfHQfipLbr2jv-ts7X5umQk2n/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WzRH_32jfHQfipLbr2jv-ts7X5umQk2n/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Automatic DFKG</a:t>
            </a:r>
          </a:p>
        </p:txBody>
      </p:sp>
      <p:sp>
        <p:nvSpPr>
          <p:cNvPr id="3" name="Subtitle 2">
            <a:extLst>
              <a:ext uri="{FF2B5EF4-FFF2-40B4-BE49-F238E27FC236}">
                <a16:creationId xmlns:a16="http://schemas.microsoft.com/office/drawing/2014/main" id="{EC6FAA3C-1E09-B478-DA9F-99950AB34A3E}"/>
              </a:ext>
            </a:extLst>
          </p:cNvPr>
          <p:cNvSpPr>
            <a:spLocks noGrp="1"/>
          </p:cNvSpPr>
          <p:nvPr>
            <p:ph type="subTitle" idx="1"/>
          </p:nvPr>
        </p:nvSpPr>
        <p:spPr>
          <a:xfrm>
            <a:off x="1524000" y="3713550"/>
            <a:ext cx="9144000" cy="1655762"/>
          </a:xfrm>
        </p:spPr>
        <p:txBody>
          <a:bodyPr/>
          <a:lstStyle/>
          <a:p>
            <a:r>
              <a:rPr lang="en-US" dirty="0"/>
              <a:t>Under Guidance of </a:t>
            </a:r>
          </a:p>
          <a:p>
            <a:r>
              <a:rPr lang="en-US" dirty="0"/>
              <a:t>Frank xu</a:t>
            </a:r>
          </a:p>
          <a:p>
            <a:r>
              <a:rPr lang="en-US" dirty="0"/>
              <a:t>By Jeel Piyushkumar Khatiwala </a:t>
            </a:r>
          </a:p>
          <a:p>
            <a:endParaRPr lang="en-US" dirty="0"/>
          </a:p>
        </p:txBody>
      </p:sp>
    </p:spTree>
    <p:extLst>
      <p:ext uri="{BB962C8B-B14F-4D97-AF65-F5344CB8AC3E}">
        <p14:creationId xmlns:p14="http://schemas.microsoft.com/office/powerpoint/2010/main" val="1283323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8016" y="365125"/>
            <a:ext cx="1898148" cy="369332"/>
          </a:xfrm>
          <a:prstGeom prst="rect">
            <a:avLst/>
          </a:prstGeom>
          <a:solidFill>
            <a:schemeClr val="accent4"/>
          </a:solidFill>
        </p:spPr>
        <p:txBody>
          <a:bodyPr wrap="none" rtlCol="0">
            <a:spAutoFit/>
          </a:bodyPr>
          <a:lstStyle/>
          <a:p>
            <a:r>
              <a:rPr lang="en-US" dirty="0"/>
              <a:t>Locate the Zip file</a:t>
            </a:r>
          </a:p>
        </p:txBody>
      </p:sp>
      <p:pic>
        <p:nvPicPr>
          <p:cNvPr id="10" name="Picture 9">
            <a:extLst>
              <a:ext uri="{FF2B5EF4-FFF2-40B4-BE49-F238E27FC236}">
                <a16:creationId xmlns:a16="http://schemas.microsoft.com/office/drawing/2014/main" id="{D1A2C6AC-109B-E524-07D3-3FBCDC4C5F6A}"/>
              </a:ext>
            </a:extLst>
          </p:cNvPr>
          <p:cNvPicPr>
            <a:picLocks noChangeAspect="1"/>
          </p:cNvPicPr>
          <p:nvPr/>
        </p:nvPicPr>
        <p:blipFill>
          <a:blip r:embed="rId3"/>
          <a:stretch>
            <a:fillRect/>
          </a:stretch>
        </p:blipFill>
        <p:spPr>
          <a:xfrm>
            <a:off x="828014" y="734457"/>
            <a:ext cx="9920543" cy="715202"/>
          </a:xfrm>
          <a:prstGeom prst="rect">
            <a:avLst/>
          </a:prstGeom>
        </p:spPr>
      </p:pic>
      <p:pic>
        <p:nvPicPr>
          <p:cNvPr id="12" name="Picture 11">
            <a:extLst>
              <a:ext uri="{FF2B5EF4-FFF2-40B4-BE49-F238E27FC236}">
                <a16:creationId xmlns:a16="http://schemas.microsoft.com/office/drawing/2014/main" id="{4E667092-1664-5558-557F-27059CF6B950}"/>
              </a:ext>
            </a:extLst>
          </p:cNvPr>
          <p:cNvPicPr>
            <a:picLocks noChangeAspect="1"/>
          </p:cNvPicPr>
          <p:nvPr/>
        </p:nvPicPr>
        <p:blipFill>
          <a:blip r:embed="rId4"/>
          <a:stretch>
            <a:fillRect/>
          </a:stretch>
        </p:blipFill>
        <p:spPr>
          <a:xfrm>
            <a:off x="828013" y="1628654"/>
            <a:ext cx="10750379" cy="635043"/>
          </a:xfrm>
          <a:prstGeom prst="rect">
            <a:avLst/>
          </a:prstGeom>
        </p:spPr>
      </p:pic>
    </p:spTree>
    <p:extLst>
      <p:ext uri="{BB962C8B-B14F-4D97-AF65-F5344CB8AC3E}">
        <p14:creationId xmlns:p14="http://schemas.microsoft.com/office/powerpoint/2010/main" val="289825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9441" y="550863"/>
            <a:ext cx="1943759" cy="369332"/>
          </a:xfrm>
          <a:prstGeom prst="rect">
            <a:avLst/>
          </a:prstGeom>
          <a:solidFill>
            <a:schemeClr val="accent4"/>
          </a:solidFill>
        </p:spPr>
        <p:txBody>
          <a:bodyPr wrap="square" rtlCol="0">
            <a:spAutoFit/>
          </a:bodyPr>
          <a:lstStyle/>
          <a:p>
            <a:r>
              <a:rPr lang="en-US" dirty="0"/>
              <a:t>Unzip file using 7z</a:t>
            </a:r>
          </a:p>
        </p:txBody>
      </p:sp>
      <p:pic>
        <p:nvPicPr>
          <p:cNvPr id="3" name="Picture 2">
            <a:extLst>
              <a:ext uri="{FF2B5EF4-FFF2-40B4-BE49-F238E27FC236}">
                <a16:creationId xmlns:a16="http://schemas.microsoft.com/office/drawing/2014/main" id="{77CAD010-7004-5692-5B67-1D1D86CF2767}"/>
              </a:ext>
            </a:extLst>
          </p:cNvPr>
          <p:cNvPicPr>
            <a:picLocks noChangeAspect="1"/>
          </p:cNvPicPr>
          <p:nvPr/>
        </p:nvPicPr>
        <p:blipFill>
          <a:blip r:embed="rId3"/>
          <a:stretch>
            <a:fillRect/>
          </a:stretch>
        </p:blipFill>
        <p:spPr>
          <a:xfrm>
            <a:off x="799441" y="920195"/>
            <a:ext cx="10206741" cy="3763317"/>
          </a:xfrm>
          <a:prstGeom prst="rect">
            <a:avLst/>
          </a:prstGeom>
        </p:spPr>
      </p:pic>
    </p:spTree>
    <p:extLst>
      <p:ext uri="{BB962C8B-B14F-4D97-AF65-F5344CB8AC3E}">
        <p14:creationId xmlns:p14="http://schemas.microsoft.com/office/powerpoint/2010/main" val="302586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9440" y="247933"/>
            <a:ext cx="4162852" cy="369332"/>
          </a:xfrm>
          <a:prstGeom prst="rect">
            <a:avLst/>
          </a:prstGeom>
          <a:solidFill>
            <a:schemeClr val="accent4"/>
          </a:solidFill>
        </p:spPr>
        <p:txBody>
          <a:bodyPr wrap="square" rtlCol="0">
            <a:spAutoFit/>
          </a:bodyPr>
          <a:lstStyle/>
          <a:p>
            <a:r>
              <a:rPr lang="en-US" dirty="0"/>
              <a:t>Code Approach Methodology</a:t>
            </a:r>
          </a:p>
        </p:txBody>
      </p:sp>
      <p:sp>
        <p:nvSpPr>
          <p:cNvPr id="2" name="TextBox 1">
            <a:extLst>
              <a:ext uri="{FF2B5EF4-FFF2-40B4-BE49-F238E27FC236}">
                <a16:creationId xmlns:a16="http://schemas.microsoft.com/office/drawing/2014/main" id="{26E5E545-966D-6791-E701-A636F0EE4EED}"/>
              </a:ext>
            </a:extLst>
          </p:cNvPr>
          <p:cNvSpPr txBox="1"/>
          <p:nvPr/>
        </p:nvSpPr>
        <p:spPr>
          <a:xfrm>
            <a:off x="799440" y="1110341"/>
            <a:ext cx="3233057" cy="1015663"/>
          </a:xfrm>
          <a:prstGeom prst="rect">
            <a:avLst/>
          </a:prstGeom>
          <a:solidFill>
            <a:schemeClr val="tx2">
              <a:lumMod val="20000"/>
              <a:lumOff val="80000"/>
            </a:schemeClr>
          </a:solidFill>
          <a:ln>
            <a:solidFill>
              <a:srgbClr val="FF0000"/>
            </a:solidFill>
          </a:ln>
        </p:spPr>
        <p:txBody>
          <a:bodyPr wrap="square" rtlCol="0">
            <a:spAutoFit/>
          </a:bodyPr>
          <a:lstStyle/>
          <a:p>
            <a:pPr algn="ctr"/>
            <a:endParaRPr lang="en-IN" sz="2000" b="1" dirty="0"/>
          </a:p>
          <a:p>
            <a:pPr algn="ctr"/>
            <a:r>
              <a:rPr lang="en-IN" sz="2000" b="1" dirty="0"/>
              <a:t>Android Image</a:t>
            </a:r>
          </a:p>
          <a:p>
            <a:pPr algn="ctr"/>
            <a:endParaRPr lang="en-IN" sz="2000" b="1" dirty="0"/>
          </a:p>
        </p:txBody>
      </p:sp>
      <p:sp>
        <p:nvSpPr>
          <p:cNvPr id="3" name="TextBox 2">
            <a:extLst>
              <a:ext uri="{FF2B5EF4-FFF2-40B4-BE49-F238E27FC236}">
                <a16:creationId xmlns:a16="http://schemas.microsoft.com/office/drawing/2014/main" id="{DCF91916-4721-EC0D-5750-68C71BDEFD76}"/>
              </a:ext>
            </a:extLst>
          </p:cNvPr>
          <p:cNvSpPr txBox="1"/>
          <p:nvPr/>
        </p:nvSpPr>
        <p:spPr>
          <a:xfrm>
            <a:off x="6855080" y="956452"/>
            <a:ext cx="3233057" cy="1323439"/>
          </a:xfrm>
          <a:prstGeom prst="rect">
            <a:avLst/>
          </a:prstGeom>
          <a:solidFill>
            <a:schemeClr val="tx2">
              <a:lumMod val="20000"/>
              <a:lumOff val="80000"/>
            </a:schemeClr>
          </a:solidFill>
          <a:ln>
            <a:solidFill>
              <a:srgbClr val="FF0000"/>
            </a:solidFill>
          </a:ln>
        </p:spPr>
        <p:txBody>
          <a:bodyPr wrap="square" rtlCol="0">
            <a:spAutoFit/>
          </a:bodyPr>
          <a:lstStyle/>
          <a:p>
            <a:pPr algn="ctr"/>
            <a:r>
              <a:rPr lang="en-IN" sz="2000" b="1" dirty="0"/>
              <a:t>Database files</a:t>
            </a:r>
          </a:p>
          <a:p>
            <a:pPr algn="ctr"/>
            <a:r>
              <a:rPr lang="en-IN" sz="2000" b="1" dirty="0"/>
              <a:t>(Rename them with the respective hex values to avoid duplication)</a:t>
            </a:r>
          </a:p>
        </p:txBody>
      </p:sp>
      <p:sp>
        <p:nvSpPr>
          <p:cNvPr id="6" name="TextBox 5">
            <a:extLst>
              <a:ext uri="{FF2B5EF4-FFF2-40B4-BE49-F238E27FC236}">
                <a16:creationId xmlns:a16="http://schemas.microsoft.com/office/drawing/2014/main" id="{3875DAFA-576E-42AA-0D61-FB184D4795A1}"/>
              </a:ext>
            </a:extLst>
          </p:cNvPr>
          <p:cNvSpPr txBox="1"/>
          <p:nvPr/>
        </p:nvSpPr>
        <p:spPr>
          <a:xfrm>
            <a:off x="6855080" y="3750599"/>
            <a:ext cx="3233057" cy="707886"/>
          </a:xfrm>
          <a:prstGeom prst="rect">
            <a:avLst/>
          </a:prstGeom>
          <a:solidFill>
            <a:schemeClr val="tx2">
              <a:lumMod val="20000"/>
              <a:lumOff val="80000"/>
            </a:schemeClr>
          </a:solidFill>
          <a:ln>
            <a:solidFill>
              <a:srgbClr val="FF0000"/>
            </a:solidFill>
          </a:ln>
        </p:spPr>
        <p:txBody>
          <a:bodyPr wrap="square" rtlCol="0">
            <a:spAutoFit/>
          </a:bodyPr>
          <a:lstStyle/>
          <a:p>
            <a:pPr algn="ctr"/>
            <a:r>
              <a:rPr lang="en-IN" sz="2000" b="1" dirty="0"/>
              <a:t>CSV Files</a:t>
            </a:r>
          </a:p>
          <a:p>
            <a:pPr algn="ctr"/>
            <a:r>
              <a:rPr lang="en-IN" sz="2000" b="1" dirty="0"/>
              <a:t>(Converted)</a:t>
            </a:r>
          </a:p>
        </p:txBody>
      </p:sp>
      <p:sp>
        <p:nvSpPr>
          <p:cNvPr id="8" name="TextBox 7">
            <a:extLst>
              <a:ext uri="{FF2B5EF4-FFF2-40B4-BE49-F238E27FC236}">
                <a16:creationId xmlns:a16="http://schemas.microsoft.com/office/drawing/2014/main" id="{A9B90792-BE7D-48F8-C8D0-A9B67EAC9247}"/>
              </a:ext>
            </a:extLst>
          </p:cNvPr>
          <p:cNvSpPr txBox="1"/>
          <p:nvPr/>
        </p:nvSpPr>
        <p:spPr>
          <a:xfrm>
            <a:off x="1121030" y="3596710"/>
            <a:ext cx="3233057" cy="1015663"/>
          </a:xfrm>
          <a:prstGeom prst="rect">
            <a:avLst/>
          </a:prstGeom>
          <a:solidFill>
            <a:schemeClr val="tx2">
              <a:lumMod val="20000"/>
              <a:lumOff val="80000"/>
            </a:schemeClr>
          </a:solidFill>
          <a:ln>
            <a:solidFill>
              <a:srgbClr val="FF0000"/>
            </a:solidFill>
          </a:ln>
        </p:spPr>
        <p:txBody>
          <a:bodyPr wrap="square" rtlCol="0">
            <a:spAutoFit/>
          </a:bodyPr>
          <a:lstStyle/>
          <a:p>
            <a:pPr algn="ctr"/>
            <a:r>
              <a:rPr lang="en-IN" sz="2000" b="1" dirty="0"/>
              <a:t>Fetching the evidences</a:t>
            </a:r>
            <a:br>
              <a:rPr lang="en-IN" sz="2000" b="1" dirty="0"/>
            </a:br>
            <a:r>
              <a:rPr lang="en-IN" sz="2000" b="1" dirty="0"/>
              <a:t>(Name, Phone Number, Address, Email Address)</a:t>
            </a:r>
          </a:p>
        </p:txBody>
      </p:sp>
      <p:cxnSp>
        <p:nvCxnSpPr>
          <p:cNvPr id="9" name="Straight Arrow Connector 8">
            <a:extLst>
              <a:ext uri="{FF2B5EF4-FFF2-40B4-BE49-F238E27FC236}">
                <a16:creationId xmlns:a16="http://schemas.microsoft.com/office/drawing/2014/main" id="{83649003-EAF3-6C11-13D7-5464C4D785BE}"/>
              </a:ext>
            </a:extLst>
          </p:cNvPr>
          <p:cNvCxnSpPr>
            <a:cxnSpLocks/>
            <a:stCxn id="2" idx="3"/>
            <a:endCxn id="3" idx="1"/>
          </p:cNvCxnSpPr>
          <p:nvPr/>
        </p:nvCxnSpPr>
        <p:spPr>
          <a:xfrm flipV="1">
            <a:off x="4032497" y="1618172"/>
            <a:ext cx="2822583"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6B2931-283D-7B5D-2813-10A64ED3EC9E}"/>
              </a:ext>
            </a:extLst>
          </p:cNvPr>
          <p:cNvCxnSpPr>
            <a:cxnSpLocks/>
            <a:stCxn id="3" idx="2"/>
            <a:endCxn id="6" idx="0"/>
          </p:cNvCxnSpPr>
          <p:nvPr/>
        </p:nvCxnSpPr>
        <p:spPr>
          <a:xfrm>
            <a:off x="8471609" y="2279891"/>
            <a:ext cx="0" cy="14707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31389D-405D-BA6A-45C5-F496B11EAAD3}"/>
              </a:ext>
            </a:extLst>
          </p:cNvPr>
          <p:cNvCxnSpPr>
            <a:cxnSpLocks/>
            <a:stCxn id="6" idx="1"/>
            <a:endCxn id="8" idx="3"/>
          </p:cNvCxnSpPr>
          <p:nvPr/>
        </p:nvCxnSpPr>
        <p:spPr>
          <a:xfrm flipH="1">
            <a:off x="4354087" y="4104542"/>
            <a:ext cx="250099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52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Use python code to extract the database files.</a:t>
            </a:r>
          </a:p>
        </p:txBody>
      </p:sp>
      <p:sp>
        <p:nvSpPr>
          <p:cNvPr id="3" name="Text Placeholder 2">
            <a:extLst>
              <a:ext uri="{FF2B5EF4-FFF2-40B4-BE49-F238E27FC236}">
                <a16:creationId xmlns:a16="http://schemas.microsoft.com/office/drawing/2014/main" id="{510D49B1-09A7-6EC6-01FF-76872F272511}"/>
              </a:ext>
            </a:extLst>
          </p:cNvPr>
          <p:cNvSpPr>
            <a:spLocks noGrp="1"/>
          </p:cNvSpPr>
          <p:nvPr>
            <p:ph type="body" idx="1"/>
          </p:nvPr>
        </p:nvSpPr>
        <p:spPr>
          <a:xfrm>
            <a:off x="831849" y="4589463"/>
            <a:ext cx="10787721" cy="1500187"/>
          </a:xfrm>
        </p:spPr>
        <p:txBody>
          <a:bodyPr>
            <a:normAutofit/>
          </a:bodyPr>
          <a:lstStyle/>
          <a:p>
            <a:r>
              <a:rPr lang="en-US" dirty="0"/>
              <a:t>Automatic DFKG/step1/</a:t>
            </a:r>
            <a:r>
              <a:rPr lang="en-US" dirty="0" err="1"/>
              <a:t>file_fetch</a:t>
            </a:r>
            <a:r>
              <a:rPr lang="en-US" dirty="0"/>
              <a:t>(report).</a:t>
            </a:r>
            <a:r>
              <a:rPr lang="en-US" dirty="0" err="1"/>
              <a:t>py</a:t>
            </a:r>
            <a:endParaRPr lang="en-US" dirty="0"/>
          </a:p>
          <a:p>
            <a:r>
              <a:rPr lang="en-US" dirty="0"/>
              <a:t>Python script on GitHub: https://github.com/jeelkhatiwala/Automatic---DFKG-main-</a:t>
            </a:r>
            <a:br>
              <a:rPr lang="en-US" dirty="0"/>
            </a:br>
            <a:endParaRPr lang="en-US" dirty="0"/>
          </a:p>
        </p:txBody>
      </p:sp>
    </p:spTree>
    <p:extLst>
      <p:ext uri="{BB962C8B-B14F-4D97-AF65-F5344CB8AC3E}">
        <p14:creationId xmlns:p14="http://schemas.microsoft.com/office/powerpoint/2010/main" val="238347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7D691E-7510-C26E-CE40-AC6910B586C2}"/>
              </a:ext>
            </a:extLst>
          </p:cNvPr>
          <p:cNvPicPr>
            <a:picLocks noChangeAspect="1"/>
          </p:cNvPicPr>
          <p:nvPr/>
        </p:nvPicPr>
        <p:blipFill>
          <a:blip r:embed="rId3"/>
          <a:stretch>
            <a:fillRect/>
          </a:stretch>
        </p:blipFill>
        <p:spPr>
          <a:xfrm>
            <a:off x="799441" y="1435103"/>
            <a:ext cx="11127753" cy="2490126"/>
          </a:xfrm>
          <a:prstGeom prst="rect">
            <a:avLst/>
          </a:prstGeom>
        </p:spPr>
      </p:pic>
      <p:sp>
        <p:nvSpPr>
          <p:cNvPr id="4" name="TextBox 3"/>
          <p:cNvSpPr txBox="1"/>
          <p:nvPr/>
        </p:nvSpPr>
        <p:spPr>
          <a:xfrm>
            <a:off x="799441" y="1052669"/>
            <a:ext cx="11126752" cy="369332"/>
          </a:xfrm>
          <a:prstGeom prst="rect">
            <a:avLst/>
          </a:prstGeom>
          <a:solidFill>
            <a:schemeClr val="accent4"/>
          </a:solidFill>
        </p:spPr>
        <p:txBody>
          <a:bodyPr wrap="square" rtlCol="0">
            <a:spAutoFit/>
          </a:bodyPr>
          <a:lstStyle/>
          <a:p>
            <a:r>
              <a:rPr lang="en-US" dirty="0"/>
              <a:t>Change the file paths as per you file location for both Input and output files</a:t>
            </a:r>
          </a:p>
        </p:txBody>
      </p:sp>
      <p:sp>
        <p:nvSpPr>
          <p:cNvPr id="10" name="Rectangle 9">
            <a:extLst>
              <a:ext uri="{FF2B5EF4-FFF2-40B4-BE49-F238E27FC236}">
                <a16:creationId xmlns:a16="http://schemas.microsoft.com/office/drawing/2014/main" id="{889A883D-A033-7834-15A2-91BD23D1EB74}"/>
              </a:ext>
            </a:extLst>
          </p:cNvPr>
          <p:cNvSpPr/>
          <p:nvPr/>
        </p:nvSpPr>
        <p:spPr>
          <a:xfrm>
            <a:off x="2356376" y="2096889"/>
            <a:ext cx="6676111" cy="31565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4FEA9FAD-4015-AF24-0DAB-1616D1834E5E}"/>
              </a:ext>
            </a:extLst>
          </p:cNvPr>
          <p:cNvSpPr/>
          <p:nvPr/>
        </p:nvSpPr>
        <p:spPr>
          <a:xfrm>
            <a:off x="2797346" y="2443545"/>
            <a:ext cx="8031464" cy="24052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90C3527D-4983-0034-2AE9-1CA723BF5FAB}"/>
              </a:ext>
            </a:extLst>
          </p:cNvPr>
          <p:cNvSpPr/>
          <p:nvPr/>
        </p:nvSpPr>
        <p:spPr>
          <a:xfrm>
            <a:off x="2896266" y="2722575"/>
            <a:ext cx="7270759" cy="24052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01FAA167-46DF-8522-1D0B-C88BFEBB2B6B}"/>
              </a:ext>
            </a:extLst>
          </p:cNvPr>
          <p:cNvSpPr/>
          <p:nvPr/>
        </p:nvSpPr>
        <p:spPr>
          <a:xfrm>
            <a:off x="3761796" y="2999377"/>
            <a:ext cx="7523238" cy="28448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1EC58919-8B40-F640-5167-BD0FD6C38DCC}"/>
              </a:ext>
            </a:extLst>
          </p:cNvPr>
          <p:cNvSpPr txBox="1"/>
          <p:nvPr/>
        </p:nvSpPr>
        <p:spPr>
          <a:xfrm>
            <a:off x="8358545" y="257369"/>
            <a:ext cx="3616960"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Location of Input folder</a:t>
            </a:r>
          </a:p>
        </p:txBody>
      </p:sp>
      <p:sp>
        <p:nvSpPr>
          <p:cNvPr id="17" name="TextBox 16">
            <a:extLst>
              <a:ext uri="{FF2B5EF4-FFF2-40B4-BE49-F238E27FC236}">
                <a16:creationId xmlns:a16="http://schemas.microsoft.com/office/drawing/2014/main" id="{89F0E5D5-FBBD-2D53-2C5F-C1CC64A4D643}"/>
              </a:ext>
            </a:extLst>
          </p:cNvPr>
          <p:cNvSpPr txBox="1"/>
          <p:nvPr/>
        </p:nvSpPr>
        <p:spPr>
          <a:xfrm>
            <a:off x="8575039" y="4010573"/>
            <a:ext cx="3616960"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Location of output folder</a:t>
            </a:r>
          </a:p>
        </p:txBody>
      </p:sp>
      <p:sp>
        <p:nvSpPr>
          <p:cNvPr id="18" name="TextBox 17">
            <a:extLst>
              <a:ext uri="{FF2B5EF4-FFF2-40B4-BE49-F238E27FC236}">
                <a16:creationId xmlns:a16="http://schemas.microsoft.com/office/drawing/2014/main" id="{9705D6A6-2F8E-1474-08D7-A76272EC9B96}"/>
              </a:ext>
            </a:extLst>
          </p:cNvPr>
          <p:cNvSpPr txBox="1"/>
          <p:nvPr/>
        </p:nvSpPr>
        <p:spPr>
          <a:xfrm>
            <a:off x="214203" y="5281657"/>
            <a:ext cx="3616960"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Location of output CSV folder</a:t>
            </a:r>
          </a:p>
        </p:txBody>
      </p:sp>
      <p:sp>
        <p:nvSpPr>
          <p:cNvPr id="20" name="TextBox 19">
            <a:extLst>
              <a:ext uri="{FF2B5EF4-FFF2-40B4-BE49-F238E27FC236}">
                <a16:creationId xmlns:a16="http://schemas.microsoft.com/office/drawing/2014/main" id="{10A4AF72-EBC2-AC18-E5C5-79A4E733E9E5}"/>
              </a:ext>
            </a:extLst>
          </p:cNvPr>
          <p:cNvSpPr txBox="1"/>
          <p:nvPr/>
        </p:nvSpPr>
        <p:spPr>
          <a:xfrm>
            <a:off x="2503890" y="4587015"/>
            <a:ext cx="4658360"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Location of output excel report location</a:t>
            </a:r>
          </a:p>
        </p:txBody>
      </p:sp>
      <p:cxnSp>
        <p:nvCxnSpPr>
          <p:cNvPr id="22" name="Straight Arrow Connector 21">
            <a:extLst>
              <a:ext uri="{FF2B5EF4-FFF2-40B4-BE49-F238E27FC236}">
                <a16:creationId xmlns:a16="http://schemas.microsoft.com/office/drawing/2014/main" id="{DFB07CF7-C985-DA77-EAAD-1CDAB6533EB1}"/>
              </a:ext>
            </a:extLst>
          </p:cNvPr>
          <p:cNvCxnSpPr>
            <a:cxnSpLocks/>
            <a:stCxn id="16" idx="2"/>
            <a:endCxn id="10" idx="3"/>
          </p:cNvCxnSpPr>
          <p:nvPr/>
        </p:nvCxnSpPr>
        <p:spPr>
          <a:xfrm flipH="1">
            <a:off x="9032487" y="626701"/>
            <a:ext cx="1134538" cy="16280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2B6E1D-1B34-F266-3BAD-847EAA4DE95B}"/>
              </a:ext>
            </a:extLst>
          </p:cNvPr>
          <p:cNvCxnSpPr>
            <a:cxnSpLocks/>
            <a:stCxn id="17" idx="3"/>
            <a:endCxn id="11" idx="3"/>
          </p:cNvCxnSpPr>
          <p:nvPr/>
        </p:nvCxnSpPr>
        <p:spPr>
          <a:xfrm flipH="1" flipV="1">
            <a:off x="10828810" y="2563805"/>
            <a:ext cx="1363189" cy="16314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556B434-2EC9-625F-056B-A1F76A5E2FDE}"/>
              </a:ext>
            </a:extLst>
          </p:cNvPr>
          <p:cNvCxnSpPr>
            <a:cxnSpLocks/>
            <a:stCxn id="20" idx="1"/>
            <a:endCxn id="15" idx="1"/>
          </p:cNvCxnSpPr>
          <p:nvPr/>
        </p:nvCxnSpPr>
        <p:spPr>
          <a:xfrm flipV="1">
            <a:off x="2503890" y="3141618"/>
            <a:ext cx="1257906" cy="16300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9B009D-5EA0-2281-F229-B82E8FE88F29}"/>
              </a:ext>
            </a:extLst>
          </p:cNvPr>
          <p:cNvCxnSpPr>
            <a:cxnSpLocks/>
            <a:stCxn id="18" idx="0"/>
            <a:endCxn id="12" idx="1"/>
          </p:cNvCxnSpPr>
          <p:nvPr/>
        </p:nvCxnSpPr>
        <p:spPr>
          <a:xfrm flipV="1">
            <a:off x="2022683" y="2842835"/>
            <a:ext cx="873583" cy="24388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A03588C-1A68-EB64-E714-90FD8F89929E}"/>
              </a:ext>
            </a:extLst>
          </p:cNvPr>
          <p:cNvSpPr/>
          <p:nvPr/>
        </p:nvSpPr>
        <p:spPr>
          <a:xfrm>
            <a:off x="3831163" y="3296960"/>
            <a:ext cx="7523238" cy="28448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TextBox 31">
            <a:extLst>
              <a:ext uri="{FF2B5EF4-FFF2-40B4-BE49-F238E27FC236}">
                <a16:creationId xmlns:a16="http://schemas.microsoft.com/office/drawing/2014/main" id="{384FC4A0-ACDC-50DD-0DE0-173EA4FF1038}"/>
              </a:ext>
            </a:extLst>
          </p:cNvPr>
          <p:cNvSpPr txBox="1"/>
          <p:nvPr/>
        </p:nvSpPr>
        <p:spPr>
          <a:xfrm>
            <a:off x="5482704" y="5608774"/>
            <a:ext cx="4658360"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Location of output excel report location</a:t>
            </a:r>
          </a:p>
        </p:txBody>
      </p:sp>
      <p:cxnSp>
        <p:nvCxnSpPr>
          <p:cNvPr id="34" name="Straight Arrow Connector 33">
            <a:extLst>
              <a:ext uri="{FF2B5EF4-FFF2-40B4-BE49-F238E27FC236}">
                <a16:creationId xmlns:a16="http://schemas.microsoft.com/office/drawing/2014/main" id="{50496546-1AE8-11D0-BFA9-1DD4C867AB56}"/>
              </a:ext>
            </a:extLst>
          </p:cNvPr>
          <p:cNvCxnSpPr>
            <a:cxnSpLocks/>
            <a:stCxn id="32" idx="0"/>
            <a:endCxn id="31" idx="2"/>
          </p:cNvCxnSpPr>
          <p:nvPr/>
        </p:nvCxnSpPr>
        <p:spPr>
          <a:xfrm flipH="1" flipV="1">
            <a:off x="7592782" y="3581441"/>
            <a:ext cx="219102" cy="2027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97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703B4F-EC55-67A6-D3DD-07BB1EE713A5}"/>
              </a:ext>
            </a:extLst>
          </p:cNvPr>
          <p:cNvPicPr>
            <a:picLocks noChangeAspect="1"/>
          </p:cNvPicPr>
          <p:nvPr/>
        </p:nvPicPr>
        <p:blipFill>
          <a:blip r:embed="rId3"/>
          <a:stretch>
            <a:fillRect/>
          </a:stretch>
        </p:blipFill>
        <p:spPr>
          <a:xfrm>
            <a:off x="799440" y="2312312"/>
            <a:ext cx="5779780" cy="491896"/>
          </a:xfrm>
          <a:prstGeom prst="rect">
            <a:avLst/>
          </a:prstGeom>
        </p:spPr>
      </p:pic>
      <p:sp>
        <p:nvSpPr>
          <p:cNvPr id="4" name="TextBox 3"/>
          <p:cNvSpPr txBox="1"/>
          <p:nvPr/>
        </p:nvSpPr>
        <p:spPr>
          <a:xfrm>
            <a:off x="799441" y="1942918"/>
            <a:ext cx="4162852" cy="369332"/>
          </a:xfrm>
          <a:prstGeom prst="rect">
            <a:avLst/>
          </a:prstGeom>
          <a:solidFill>
            <a:schemeClr val="accent4"/>
          </a:solidFill>
        </p:spPr>
        <p:txBody>
          <a:bodyPr wrap="square" rtlCol="0">
            <a:spAutoFit/>
          </a:bodyPr>
          <a:lstStyle/>
          <a:p>
            <a:r>
              <a:rPr lang="en-US" dirty="0"/>
              <a:t>Run the python script provided on GitHub.</a:t>
            </a:r>
          </a:p>
        </p:txBody>
      </p:sp>
      <p:sp>
        <p:nvSpPr>
          <p:cNvPr id="7" name="TextBox 6">
            <a:extLst>
              <a:ext uri="{FF2B5EF4-FFF2-40B4-BE49-F238E27FC236}">
                <a16:creationId xmlns:a16="http://schemas.microsoft.com/office/drawing/2014/main" id="{4732EE98-C4B5-BD7E-D1D2-236C9A4D1868}"/>
              </a:ext>
            </a:extLst>
          </p:cNvPr>
          <p:cNvSpPr txBox="1"/>
          <p:nvPr/>
        </p:nvSpPr>
        <p:spPr>
          <a:xfrm>
            <a:off x="7687862" y="1216210"/>
            <a:ext cx="3146167"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Command to run python script</a:t>
            </a:r>
          </a:p>
        </p:txBody>
      </p:sp>
      <p:sp>
        <p:nvSpPr>
          <p:cNvPr id="20" name="Rectangle 19">
            <a:extLst>
              <a:ext uri="{FF2B5EF4-FFF2-40B4-BE49-F238E27FC236}">
                <a16:creationId xmlns:a16="http://schemas.microsoft.com/office/drawing/2014/main" id="{1FE928EB-4E0F-B87D-ED51-ED8B48DD6EB2}"/>
              </a:ext>
            </a:extLst>
          </p:cNvPr>
          <p:cNvSpPr/>
          <p:nvPr/>
        </p:nvSpPr>
        <p:spPr>
          <a:xfrm>
            <a:off x="981307" y="2347998"/>
            <a:ext cx="5452947" cy="36174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46EC6555-ADD7-629B-F13F-2CF05735D1AA}"/>
              </a:ext>
            </a:extLst>
          </p:cNvPr>
          <p:cNvCxnSpPr>
            <a:cxnSpLocks/>
            <a:stCxn id="7" idx="2"/>
            <a:endCxn id="20" idx="3"/>
          </p:cNvCxnSpPr>
          <p:nvPr/>
        </p:nvCxnSpPr>
        <p:spPr>
          <a:xfrm flipH="1">
            <a:off x="6434254" y="1585542"/>
            <a:ext cx="2826692" cy="9433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92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B715EA-1F3A-E1F0-93B8-7B14F1486BE9}"/>
              </a:ext>
            </a:extLst>
          </p:cNvPr>
          <p:cNvPicPr>
            <a:picLocks noChangeAspect="1"/>
          </p:cNvPicPr>
          <p:nvPr/>
        </p:nvPicPr>
        <p:blipFill>
          <a:blip r:embed="rId3"/>
          <a:stretch>
            <a:fillRect/>
          </a:stretch>
        </p:blipFill>
        <p:spPr>
          <a:xfrm>
            <a:off x="799440" y="564535"/>
            <a:ext cx="2591162" cy="1438476"/>
          </a:xfrm>
          <a:prstGeom prst="rect">
            <a:avLst/>
          </a:prstGeom>
        </p:spPr>
      </p:pic>
      <p:sp>
        <p:nvSpPr>
          <p:cNvPr id="6" name="TextBox 5">
            <a:extLst>
              <a:ext uri="{FF2B5EF4-FFF2-40B4-BE49-F238E27FC236}">
                <a16:creationId xmlns:a16="http://schemas.microsoft.com/office/drawing/2014/main" id="{0AF39CEA-319B-835F-8AD5-118FF2EB980B}"/>
              </a:ext>
            </a:extLst>
          </p:cNvPr>
          <p:cNvSpPr txBox="1"/>
          <p:nvPr/>
        </p:nvSpPr>
        <p:spPr>
          <a:xfrm>
            <a:off x="799440" y="195203"/>
            <a:ext cx="4664658" cy="369332"/>
          </a:xfrm>
          <a:prstGeom prst="rect">
            <a:avLst/>
          </a:prstGeom>
          <a:solidFill>
            <a:schemeClr val="accent4"/>
          </a:solidFill>
        </p:spPr>
        <p:txBody>
          <a:bodyPr wrap="square" rtlCol="0">
            <a:spAutoFit/>
          </a:bodyPr>
          <a:lstStyle/>
          <a:p>
            <a:r>
              <a:rPr lang="en-US" dirty="0"/>
              <a:t>Output files in Database folder (Step 1)</a:t>
            </a:r>
          </a:p>
        </p:txBody>
      </p:sp>
      <p:sp>
        <p:nvSpPr>
          <p:cNvPr id="5" name="Rectangle 4">
            <a:extLst>
              <a:ext uri="{FF2B5EF4-FFF2-40B4-BE49-F238E27FC236}">
                <a16:creationId xmlns:a16="http://schemas.microsoft.com/office/drawing/2014/main" id="{5809EA6E-3573-6F20-356A-E8974B6C1AF7}"/>
              </a:ext>
            </a:extLst>
          </p:cNvPr>
          <p:cNvSpPr/>
          <p:nvPr/>
        </p:nvSpPr>
        <p:spPr>
          <a:xfrm>
            <a:off x="871535" y="756586"/>
            <a:ext cx="1092200" cy="115349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6ACC8E16-B408-BC42-E9EA-647057F186A6}"/>
              </a:ext>
            </a:extLst>
          </p:cNvPr>
          <p:cNvSpPr/>
          <p:nvPr/>
        </p:nvSpPr>
        <p:spPr>
          <a:xfrm>
            <a:off x="2249188" y="752995"/>
            <a:ext cx="1092200" cy="115349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519CE14D-541A-AB1B-7FF4-642638044116}"/>
              </a:ext>
            </a:extLst>
          </p:cNvPr>
          <p:cNvCxnSpPr>
            <a:cxnSpLocks/>
            <a:stCxn id="28" idx="0"/>
            <a:endCxn id="5" idx="2"/>
          </p:cNvCxnSpPr>
          <p:nvPr/>
        </p:nvCxnSpPr>
        <p:spPr>
          <a:xfrm flipV="1">
            <a:off x="1248072" y="1910080"/>
            <a:ext cx="169563" cy="4622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ABC770-8C77-F03E-2923-3A21412D2081}"/>
              </a:ext>
            </a:extLst>
          </p:cNvPr>
          <p:cNvCxnSpPr>
            <a:cxnSpLocks/>
            <a:stCxn id="40" idx="0"/>
            <a:endCxn id="9" idx="3"/>
          </p:cNvCxnSpPr>
          <p:nvPr/>
        </p:nvCxnSpPr>
        <p:spPr>
          <a:xfrm flipH="1" flipV="1">
            <a:off x="3341388" y="1329742"/>
            <a:ext cx="3246358" cy="11957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89B400B5-A6C2-B005-95A2-A0C5FB12E061}"/>
              </a:ext>
            </a:extLst>
          </p:cNvPr>
          <p:cNvPicPr>
            <a:picLocks noChangeAspect="1"/>
          </p:cNvPicPr>
          <p:nvPr/>
        </p:nvPicPr>
        <p:blipFill>
          <a:blip r:embed="rId4"/>
          <a:stretch>
            <a:fillRect/>
          </a:stretch>
        </p:blipFill>
        <p:spPr>
          <a:xfrm>
            <a:off x="320150" y="2372343"/>
            <a:ext cx="1855844" cy="2253824"/>
          </a:xfrm>
          <a:prstGeom prst="rect">
            <a:avLst/>
          </a:prstGeom>
        </p:spPr>
      </p:pic>
      <p:pic>
        <p:nvPicPr>
          <p:cNvPr id="40" name="Picture 39">
            <a:extLst>
              <a:ext uri="{FF2B5EF4-FFF2-40B4-BE49-F238E27FC236}">
                <a16:creationId xmlns:a16="http://schemas.microsoft.com/office/drawing/2014/main" id="{15D16AC4-59E0-B92B-7BD7-27B9DCC5683C}"/>
              </a:ext>
            </a:extLst>
          </p:cNvPr>
          <p:cNvPicPr>
            <a:picLocks noChangeAspect="1"/>
          </p:cNvPicPr>
          <p:nvPr/>
        </p:nvPicPr>
        <p:blipFill>
          <a:blip r:embed="rId5"/>
          <a:stretch>
            <a:fillRect/>
          </a:stretch>
        </p:blipFill>
        <p:spPr>
          <a:xfrm>
            <a:off x="2931489" y="2525481"/>
            <a:ext cx="7312514" cy="2100686"/>
          </a:xfrm>
          <a:prstGeom prst="rect">
            <a:avLst/>
          </a:prstGeom>
          <a:ln>
            <a:solidFill>
              <a:schemeClr val="tx1"/>
            </a:solidFill>
          </a:ln>
        </p:spPr>
      </p:pic>
    </p:spTree>
    <p:extLst>
      <p:ext uri="{BB962C8B-B14F-4D97-AF65-F5344CB8AC3E}">
        <p14:creationId xmlns:p14="http://schemas.microsoft.com/office/powerpoint/2010/main" val="3263451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4E93E4-633F-DD5D-62B8-A79B1C0477C4}"/>
              </a:ext>
            </a:extLst>
          </p:cNvPr>
          <p:cNvPicPr>
            <a:picLocks noChangeAspect="1"/>
          </p:cNvPicPr>
          <p:nvPr/>
        </p:nvPicPr>
        <p:blipFill>
          <a:blip r:embed="rId3"/>
          <a:stretch>
            <a:fillRect/>
          </a:stretch>
        </p:blipFill>
        <p:spPr>
          <a:xfrm>
            <a:off x="807384" y="564535"/>
            <a:ext cx="2534004" cy="1333686"/>
          </a:xfrm>
          <a:prstGeom prst="rect">
            <a:avLst/>
          </a:prstGeom>
        </p:spPr>
      </p:pic>
      <p:sp>
        <p:nvSpPr>
          <p:cNvPr id="6" name="TextBox 5">
            <a:extLst>
              <a:ext uri="{FF2B5EF4-FFF2-40B4-BE49-F238E27FC236}">
                <a16:creationId xmlns:a16="http://schemas.microsoft.com/office/drawing/2014/main" id="{0AF39CEA-319B-835F-8AD5-118FF2EB980B}"/>
              </a:ext>
            </a:extLst>
          </p:cNvPr>
          <p:cNvSpPr txBox="1"/>
          <p:nvPr/>
        </p:nvSpPr>
        <p:spPr>
          <a:xfrm>
            <a:off x="799440" y="195203"/>
            <a:ext cx="3460326" cy="369332"/>
          </a:xfrm>
          <a:prstGeom prst="rect">
            <a:avLst/>
          </a:prstGeom>
          <a:solidFill>
            <a:schemeClr val="accent4"/>
          </a:solidFill>
        </p:spPr>
        <p:txBody>
          <a:bodyPr wrap="square" rtlCol="0">
            <a:spAutoFit/>
          </a:bodyPr>
          <a:lstStyle/>
          <a:p>
            <a:r>
              <a:rPr lang="en-US" dirty="0"/>
              <a:t>Output files CSV folder (Step 2)</a:t>
            </a:r>
          </a:p>
        </p:txBody>
      </p:sp>
      <p:sp>
        <p:nvSpPr>
          <p:cNvPr id="5" name="Rectangle 4">
            <a:extLst>
              <a:ext uri="{FF2B5EF4-FFF2-40B4-BE49-F238E27FC236}">
                <a16:creationId xmlns:a16="http://schemas.microsoft.com/office/drawing/2014/main" id="{5809EA6E-3573-6F20-356A-E8974B6C1AF7}"/>
              </a:ext>
            </a:extLst>
          </p:cNvPr>
          <p:cNvSpPr/>
          <p:nvPr/>
        </p:nvSpPr>
        <p:spPr>
          <a:xfrm>
            <a:off x="807384" y="654631"/>
            <a:ext cx="1092200" cy="115349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6ACC8E16-B408-BC42-E9EA-647057F186A6}"/>
              </a:ext>
            </a:extLst>
          </p:cNvPr>
          <p:cNvSpPr/>
          <p:nvPr/>
        </p:nvSpPr>
        <p:spPr>
          <a:xfrm>
            <a:off x="2175994" y="696600"/>
            <a:ext cx="1092200" cy="115349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4" name="Straight Arrow Connector 13">
            <a:extLst>
              <a:ext uri="{FF2B5EF4-FFF2-40B4-BE49-F238E27FC236}">
                <a16:creationId xmlns:a16="http://schemas.microsoft.com/office/drawing/2014/main" id="{519CE14D-541A-AB1B-7FF4-642638044116}"/>
              </a:ext>
            </a:extLst>
          </p:cNvPr>
          <p:cNvCxnSpPr>
            <a:cxnSpLocks/>
            <a:stCxn id="11" idx="0"/>
            <a:endCxn id="5" idx="2"/>
          </p:cNvCxnSpPr>
          <p:nvPr/>
        </p:nvCxnSpPr>
        <p:spPr>
          <a:xfrm flipH="1" flipV="1">
            <a:off x="1353484" y="1808125"/>
            <a:ext cx="71806" cy="5066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ABC770-8C77-F03E-2923-3A21412D2081}"/>
              </a:ext>
            </a:extLst>
          </p:cNvPr>
          <p:cNvCxnSpPr>
            <a:cxnSpLocks/>
            <a:stCxn id="18" idx="0"/>
            <a:endCxn id="9" idx="3"/>
          </p:cNvCxnSpPr>
          <p:nvPr/>
        </p:nvCxnSpPr>
        <p:spPr>
          <a:xfrm flipH="1" flipV="1">
            <a:off x="3268194" y="1273347"/>
            <a:ext cx="4012186" cy="10142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9A19B6D-AD14-4F8C-75A8-7E58C594308F}"/>
              </a:ext>
            </a:extLst>
          </p:cNvPr>
          <p:cNvPicPr>
            <a:picLocks noChangeAspect="1"/>
          </p:cNvPicPr>
          <p:nvPr/>
        </p:nvPicPr>
        <p:blipFill>
          <a:blip r:embed="rId4"/>
          <a:stretch>
            <a:fillRect/>
          </a:stretch>
        </p:blipFill>
        <p:spPr>
          <a:xfrm>
            <a:off x="128485" y="2314755"/>
            <a:ext cx="2593609" cy="2228489"/>
          </a:xfrm>
          <a:prstGeom prst="rect">
            <a:avLst/>
          </a:prstGeom>
        </p:spPr>
      </p:pic>
      <p:pic>
        <p:nvPicPr>
          <p:cNvPr id="18" name="Picture 17">
            <a:extLst>
              <a:ext uri="{FF2B5EF4-FFF2-40B4-BE49-F238E27FC236}">
                <a16:creationId xmlns:a16="http://schemas.microsoft.com/office/drawing/2014/main" id="{D3A7EEEA-C22B-5AA1-1A8D-1D5FA71F0129}"/>
              </a:ext>
            </a:extLst>
          </p:cNvPr>
          <p:cNvPicPr>
            <a:picLocks noChangeAspect="1"/>
          </p:cNvPicPr>
          <p:nvPr/>
        </p:nvPicPr>
        <p:blipFill>
          <a:blip r:embed="rId5"/>
          <a:stretch>
            <a:fillRect/>
          </a:stretch>
        </p:blipFill>
        <p:spPr>
          <a:xfrm>
            <a:off x="2885432" y="2287598"/>
            <a:ext cx="8789895" cy="3043078"/>
          </a:xfrm>
          <a:prstGeom prst="rect">
            <a:avLst/>
          </a:prstGeom>
          <a:ln>
            <a:solidFill>
              <a:schemeClr val="tx1"/>
            </a:solidFill>
          </a:ln>
        </p:spPr>
      </p:pic>
    </p:spTree>
    <p:extLst>
      <p:ext uri="{BB962C8B-B14F-4D97-AF65-F5344CB8AC3E}">
        <p14:creationId xmlns:p14="http://schemas.microsoft.com/office/powerpoint/2010/main" val="3647192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A3FD-591A-6ACC-D33E-365E007FF2DA}"/>
              </a:ext>
            </a:extLst>
          </p:cNvPr>
          <p:cNvSpPr txBox="1">
            <a:spLocks/>
          </p:cNvSpPr>
          <p:nvPr/>
        </p:nvSpPr>
        <p:spPr>
          <a:xfrm>
            <a:off x="576922" y="2297327"/>
            <a:ext cx="10515600" cy="12676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4. Fetching Information</a:t>
            </a:r>
          </a:p>
        </p:txBody>
      </p:sp>
      <p:sp>
        <p:nvSpPr>
          <p:cNvPr id="3" name="Text Placeholder 2">
            <a:extLst>
              <a:ext uri="{FF2B5EF4-FFF2-40B4-BE49-F238E27FC236}">
                <a16:creationId xmlns:a16="http://schemas.microsoft.com/office/drawing/2014/main" id="{6DF01F7F-D1B7-8F7E-DA29-9BA51AAEDC81}"/>
              </a:ext>
            </a:extLst>
          </p:cNvPr>
          <p:cNvSpPr txBox="1">
            <a:spLocks/>
          </p:cNvSpPr>
          <p:nvPr/>
        </p:nvSpPr>
        <p:spPr>
          <a:xfrm>
            <a:off x="576922" y="3429000"/>
            <a:ext cx="11856688" cy="263726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Automatic DFKG/step3/location.py</a:t>
            </a:r>
          </a:p>
          <a:p>
            <a:r>
              <a:rPr lang="en-US" dirty="0"/>
              <a:t>Automatic DFKG/step3/name and email.py</a:t>
            </a:r>
          </a:p>
          <a:p>
            <a:r>
              <a:rPr lang="en-US" dirty="0"/>
              <a:t>Automatic DFKG/step3/phone.py</a:t>
            </a:r>
          </a:p>
          <a:p>
            <a:r>
              <a:rPr lang="en-US" dirty="0"/>
              <a:t>Python script on GitHub: </a:t>
            </a:r>
            <a:r>
              <a:rPr lang="en-US" dirty="0">
                <a:hlinkClick r:id="rId3"/>
              </a:rPr>
              <a:t>https://github.com/jeelkhatiwala/Automatic---DFKG-main-</a:t>
            </a:r>
            <a:endParaRPr lang="en-US" dirty="0"/>
          </a:p>
          <a:p>
            <a:pPr marL="0" indent="0">
              <a:buNone/>
            </a:pPr>
            <a:br>
              <a:rPr lang="en-US" dirty="0"/>
            </a:br>
            <a:endParaRPr lang="en-US" dirty="0"/>
          </a:p>
        </p:txBody>
      </p:sp>
      <p:pic>
        <p:nvPicPr>
          <p:cNvPr id="5" name="Picture 4">
            <a:extLst>
              <a:ext uri="{FF2B5EF4-FFF2-40B4-BE49-F238E27FC236}">
                <a16:creationId xmlns:a16="http://schemas.microsoft.com/office/drawing/2014/main" id="{07FCC4AA-2A32-9CCC-8B53-5535355C55CF}"/>
              </a:ext>
            </a:extLst>
          </p:cNvPr>
          <p:cNvPicPr>
            <a:picLocks noChangeAspect="1"/>
          </p:cNvPicPr>
          <p:nvPr/>
        </p:nvPicPr>
        <p:blipFill>
          <a:blip r:embed="rId4"/>
          <a:stretch>
            <a:fillRect/>
          </a:stretch>
        </p:blipFill>
        <p:spPr>
          <a:xfrm>
            <a:off x="7305014" y="2455889"/>
            <a:ext cx="4116743" cy="1536248"/>
          </a:xfrm>
          <a:prstGeom prst="rect">
            <a:avLst/>
          </a:prstGeom>
        </p:spPr>
      </p:pic>
    </p:spTree>
    <p:extLst>
      <p:ext uri="{BB962C8B-B14F-4D97-AF65-F5344CB8AC3E}">
        <p14:creationId xmlns:p14="http://schemas.microsoft.com/office/powerpoint/2010/main" val="54778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02E87BD4-9BE3-409F-1122-EA7174C58193}"/>
              </a:ext>
            </a:extLst>
          </p:cNvPr>
          <p:cNvPicPr>
            <a:picLocks noChangeAspect="1"/>
          </p:cNvPicPr>
          <p:nvPr/>
        </p:nvPicPr>
        <p:blipFill>
          <a:blip r:embed="rId3"/>
          <a:stretch>
            <a:fillRect/>
          </a:stretch>
        </p:blipFill>
        <p:spPr>
          <a:xfrm>
            <a:off x="799440" y="5317566"/>
            <a:ext cx="5065183" cy="626034"/>
          </a:xfrm>
          <a:prstGeom prst="rect">
            <a:avLst/>
          </a:prstGeom>
        </p:spPr>
      </p:pic>
      <p:pic>
        <p:nvPicPr>
          <p:cNvPr id="9" name="Picture 8">
            <a:extLst>
              <a:ext uri="{FF2B5EF4-FFF2-40B4-BE49-F238E27FC236}">
                <a16:creationId xmlns:a16="http://schemas.microsoft.com/office/drawing/2014/main" id="{A6B3269A-6622-9287-4EEF-B2078CAA309F}"/>
              </a:ext>
            </a:extLst>
          </p:cNvPr>
          <p:cNvPicPr>
            <a:picLocks noChangeAspect="1"/>
          </p:cNvPicPr>
          <p:nvPr/>
        </p:nvPicPr>
        <p:blipFill>
          <a:blip r:embed="rId4"/>
          <a:stretch>
            <a:fillRect/>
          </a:stretch>
        </p:blipFill>
        <p:spPr>
          <a:xfrm>
            <a:off x="799441" y="3050700"/>
            <a:ext cx="9926672" cy="820908"/>
          </a:xfrm>
          <a:prstGeom prst="rect">
            <a:avLst/>
          </a:prstGeom>
        </p:spPr>
      </p:pic>
      <p:pic>
        <p:nvPicPr>
          <p:cNvPr id="3" name="Picture 2">
            <a:extLst>
              <a:ext uri="{FF2B5EF4-FFF2-40B4-BE49-F238E27FC236}">
                <a16:creationId xmlns:a16="http://schemas.microsoft.com/office/drawing/2014/main" id="{DD5F9492-020B-FF54-963B-284D571F3640}"/>
              </a:ext>
            </a:extLst>
          </p:cNvPr>
          <p:cNvPicPr>
            <a:picLocks noChangeAspect="1"/>
          </p:cNvPicPr>
          <p:nvPr/>
        </p:nvPicPr>
        <p:blipFill>
          <a:blip r:embed="rId5"/>
          <a:stretch>
            <a:fillRect/>
          </a:stretch>
        </p:blipFill>
        <p:spPr>
          <a:xfrm>
            <a:off x="799441" y="2196476"/>
            <a:ext cx="7767995" cy="820908"/>
          </a:xfrm>
          <a:prstGeom prst="rect">
            <a:avLst/>
          </a:prstGeom>
        </p:spPr>
      </p:pic>
      <p:sp>
        <p:nvSpPr>
          <p:cNvPr id="4" name="TextBox 3"/>
          <p:cNvSpPr txBox="1"/>
          <p:nvPr/>
        </p:nvSpPr>
        <p:spPr>
          <a:xfrm>
            <a:off x="799441" y="1827144"/>
            <a:ext cx="11126752" cy="369332"/>
          </a:xfrm>
          <a:prstGeom prst="rect">
            <a:avLst/>
          </a:prstGeom>
          <a:solidFill>
            <a:schemeClr val="accent4"/>
          </a:solidFill>
        </p:spPr>
        <p:txBody>
          <a:bodyPr wrap="square" rtlCol="0">
            <a:spAutoFit/>
          </a:bodyPr>
          <a:lstStyle/>
          <a:p>
            <a:r>
              <a:rPr lang="en-US" dirty="0"/>
              <a:t>Change the file paths as per you file location for both Input and output files</a:t>
            </a:r>
          </a:p>
        </p:txBody>
      </p:sp>
      <p:sp>
        <p:nvSpPr>
          <p:cNvPr id="16" name="TextBox 15">
            <a:extLst>
              <a:ext uri="{FF2B5EF4-FFF2-40B4-BE49-F238E27FC236}">
                <a16:creationId xmlns:a16="http://schemas.microsoft.com/office/drawing/2014/main" id="{1EC58919-8B40-F640-5167-BD0FD6C38DCC}"/>
              </a:ext>
            </a:extLst>
          </p:cNvPr>
          <p:cNvSpPr txBox="1"/>
          <p:nvPr/>
        </p:nvSpPr>
        <p:spPr>
          <a:xfrm>
            <a:off x="8131862" y="1057488"/>
            <a:ext cx="3616960"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Location of Input files/folder</a:t>
            </a:r>
          </a:p>
        </p:txBody>
      </p:sp>
      <p:cxnSp>
        <p:nvCxnSpPr>
          <p:cNvPr id="37" name="Straight Arrow Connector 36">
            <a:extLst>
              <a:ext uri="{FF2B5EF4-FFF2-40B4-BE49-F238E27FC236}">
                <a16:creationId xmlns:a16="http://schemas.microsoft.com/office/drawing/2014/main" id="{969B009D-5EA0-2281-F229-B82E8FE88F29}"/>
              </a:ext>
            </a:extLst>
          </p:cNvPr>
          <p:cNvCxnSpPr>
            <a:cxnSpLocks/>
            <a:stCxn id="16" idx="2"/>
          </p:cNvCxnSpPr>
          <p:nvPr/>
        </p:nvCxnSpPr>
        <p:spPr>
          <a:xfrm flipH="1">
            <a:off x="6991815" y="1426820"/>
            <a:ext cx="2948527" cy="10705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4FC4A0-ACDC-50DD-0DE0-173EA4FF1038}"/>
              </a:ext>
            </a:extLst>
          </p:cNvPr>
          <p:cNvSpPr txBox="1"/>
          <p:nvPr/>
        </p:nvSpPr>
        <p:spPr>
          <a:xfrm>
            <a:off x="6518334" y="4335280"/>
            <a:ext cx="4658360"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Location of output excel file</a:t>
            </a:r>
          </a:p>
        </p:txBody>
      </p:sp>
      <p:cxnSp>
        <p:nvCxnSpPr>
          <p:cNvPr id="34" name="Straight Arrow Connector 33">
            <a:extLst>
              <a:ext uri="{FF2B5EF4-FFF2-40B4-BE49-F238E27FC236}">
                <a16:creationId xmlns:a16="http://schemas.microsoft.com/office/drawing/2014/main" id="{50496546-1AE8-11D0-BFA9-1DD4C867AB56}"/>
              </a:ext>
            </a:extLst>
          </p:cNvPr>
          <p:cNvCxnSpPr>
            <a:cxnSpLocks/>
            <a:stCxn id="32" idx="0"/>
          </p:cNvCxnSpPr>
          <p:nvPr/>
        </p:nvCxnSpPr>
        <p:spPr>
          <a:xfrm flipH="1" flipV="1">
            <a:off x="7731760" y="3738880"/>
            <a:ext cx="1115754" cy="596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FB644E69-AB50-739D-041F-6BA4454C3B56}"/>
              </a:ext>
            </a:extLst>
          </p:cNvPr>
          <p:cNvSpPr txBox="1">
            <a:spLocks/>
          </p:cNvSpPr>
          <p:nvPr/>
        </p:nvSpPr>
        <p:spPr>
          <a:xfrm>
            <a:off x="661094" y="784744"/>
            <a:ext cx="10515600" cy="8209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Location.py</a:t>
            </a:r>
          </a:p>
        </p:txBody>
      </p:sp>
      <p:sp>
        <p:nvSpPr>
          <p:cNvPr id="42" name="TextBox 41">
            <a:extLst>
              <a:ext uri="{FF2B5EF4-FFF2-40B4-BE49-F238E27FC236}">
                <a16:creationId xmlns:a16="http://schemas.microsoft.com/office/drawing/2014/main" id="{9E0ECDA6-1744-0DB2-B1B9-174D9AFAAEFF}"/>
              </a:ext>
            </a:extLst>
          </p:cNvPr>
          <p:cNvSpPr txBox="1"/>
          <p:nvPr/>
        </p:nvSpPr>
        <p:spPr>
          <a:xfrm>
            <a:off x="799442" y="4939222"/>
            <a:ext cx="4162852" cy="369332"/>
          </a:xfrm>
          <a:prstGeom prst="rect">
            <a:avLst/>
          </a:prstGeom>
          <a:solidFill>
            <a:schemeClr val="accent4"/>
          </a:solidFill>
        </p:spPr>
        <p:txBody>
          <a:bodyPr wrap="square" rtlCol="0">
            <a:spAutoFit/>
          </a:bodyPr>
          <a:lstStyle/>
          <a:p>
            <a:r>
              <a:rPr lang="en-US" dirty="0"/>
              <a:t>Run the python script provided on GitHub.</a:t>
            </a:r>
          </a:p>
        </p:txBody>
      </p:sp>
      <p:sp>
        <p:nvSpPr>
          <p:cNvPr id="43" name="TextBox 42">
            <a:extLst>
              <a:ext uri="{FF2B5EF4-FFF2-40B4-BE49-F238E27FC236}">
                <a16:creationId xmlns:a16="http://schemas.microsoft.com/office/drawing/2014/main" id="{E2F3EFA3-DDBB-8750-FE13-CF106E439DA5}"/>
              </a:ext>
            </a:extLst>
          </p:cNvPr>
          <p:cNvSpPr txBox="1"/>
          <p:nvPr/>
        </p:nvSpPr>
        <p:spPr>
          <a:xfrm>
            <a:off x="7809783" y="5431180"/>
            <a:ext cx="3146167"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Command to run python script</a:t>
            </a:r>
          </a:p>
        </p:txBody>
      </p:sp>
      <p:sp>
        <p:nvSpPr>
          <p:cNvPr id="44" name="Rectangle 43">
            <a:extLst>
              <a:ext uri="{FF2B5EF4-FFF2-40B4-BE49-F238E27FC236}">
                <a16:creationId xmlns:a16="http://schemas.microsoft.com/office/drawing/2014/main" id="{9E4A9D1C-2CF3-7893-F19E-D69913A2DB69}"/>
              </a:ext>
            </a:extLst>
          </p:cNvPr>
          <p:cNvSpPr/>
          <p:nvPr/>
        </p:nvSpPr>
        <p:spPr>
          <a:xfrm>
            <a:off x="874433" y="5447908"/>
            <a:ext cx="4733888" cy="46048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5" name="Straight Arrow Connector 44">
            <a:extLst>
              <a:ext uri="{FF2B5EF4-FFF2-40B4-BE49-F238E27FC236}">
                <a16:creationId xmlns:a16="http://schemas.microsoft.com/office/drawing/2014/main" id="{FBF8B262-EB41-B0FE-C826-82DAF5D08CA0}"/>
              </a:ext>
            </a:extLst>
          </p:cNvPr>
          <p:cNvCxnSpPr>
            <a:cxnSpLocks/>
            <a:stCxn id="43" idx="1"/>
            <a:endCxn id="44" idx="3"/>
          </p:cNvCxnSpPr>
          <p:nvPr/>
        </p:nvCxnSpPr>
        <p:spPr>
          <a:xfrm flipH="1">
            <a:off x="5608321" y="5615846"/>
            <a:ext cx="2201462" cy="62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69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dirty="0"/>
              <a:t>Introduction</a:t>
            </a:r>
          </a:p>
        </p:txBody>
      </p:sp>
      <p:sp>
        <p:nvSpPr>
          <p:cNvPr id="3" name="Content Placeholder 2">
            <a:extLst>
              <a:ext uri="{FF2B5EF4-FFF2-40B4-BE49-F238E27FC236}">
                <a16:creationId xmlns:a16="http://schemas.microsoft.com/office/drawing/2014/main" id="{DD6A6B00-F536-9E30-25C6-9D80C5A49E57}"/>
              </a:ext>
            </a:extLst>
          </p:cNvPr>
          <p:cNvSpPr>
            <a:spLocks noGrp="1"/>
          </p:cNvSpPr>
          <p:nvPr>
            <p:ph idx="1"/>
          </p:nvPr>
        </p:nvSpPr>
        <p:spPr/>
        <p:txBody>
          <a:bodyPr>
            <a:normAutofit/>
          </a:bodyPr>
          <a:lstStyle/>
          <a:p>
            <a:pPr algn="just"/>
            <a:r>
              <a:rPr lang="en-US" dirty="0"/>
              <a:t>An exciting project aimed at developing an Automatic Digital Forensics Knowledge Graph (DFKG). This project is designed to create an advanced tool for digital forensic investigations by constructing a detailed knowledge graph that facilitates efficient analysis and correlation of digital evidence. The first phase of this project focuses on extracting database files from specific folders within Android phone images.</a:t>
            </a:r>
          </a:p>
        </p:txBody>
      </p:sp>
    </p:spTree>
    <p:extLst>
      <p:ext uri="{BB962C8B-B14F-4D97-AF65-F5344CB8AC3E}">
        <p14:creationId xmlns:p14="http://schemas.microsoft.com/office/powerpoint/2010/main" val="1026240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F8D419-59F5-23B4-CF20-F15CC5CDC332}"/>
              </a:ext>
            </a:extLst>
          </p:cNvPr>
          <p:cNvPicPr>
            <a:picLocks noChangeAspect="1"/>
          </p:cNvPicPr>
          <p:nvPr/>
        </p:nvPicPr>
        <p:blipFill>
          <a:blip r:embed="rId3"/>
          <a:stretch>
            <a:fillRect/>
          </a:stretch>
        </p:blipFill>
        <p:spPr>
          <a:xfrm>
            <a:off x="799440" y="584398"/>
            <a:ext cx="1441955" cy="1494967"/>
          </a:xfrm>
          <a:prstGeom prst="rect">
            <a:avLst/>
          </a:prstGeom>
        </p:spPr>
      </p:pic>
      <p:sp>
        <p:nvSpPr>
          <p:cNvPr id="6" name="TextBox 5">
            <a:extLst>
              <a:ext uri="{FF2B5EF4-FFF2-40B4-BE49-F238E27FC236}">
                <a16:creationId xmlns:a16="http://schemas.microsoft.com/office/drawing/2014/main" id="{0AF39CEA-319B-835F-8AD5-118FF2EB980B}"/>
              </a:ext>
            </a:extLst>
          </p:cNvPr>
          <p:cNvSpPr txBox="1"/>
          <p:nvPr/>
        </p:nvSpPr>
        <p:spPr>
          <a:xfrm>
            <a:off x="799440" y="195203"/>
            <a:ext cx="4664658" cy="369332"/>
          </a:xfrm>
          <a:prstGeom prst="rect">
            <a:avLst/>
          </a:prstGeom>
          <a:solidFill>
            <a:schemeClr val="accent4"/>
          </a:solidFill>
        </p:spPr>
        <p:txBody>
          <a:bodyPr wrap="square" rtlCol="0">
            <a:spAutoFit/>
          </a:bodyPr>
          <a:lstStyle/>
          <a:p>
            <a:r>
              <a:rPr lang="en-US" dirty="0"/>
              <a:t>Output file of location.py</a:t>
            </a:r>
          </a:p>
        </p:txBody>
      </p:sp>
      <p:sp>
        <p:nvSpPr>
          <p:cNvPr id="9" name="Rectangle 8">
            <a:extLst>
              <a:ext uri="{FF2B5EF4-FFF2-40B4-BE49-F238E27FC236}">
                <a16:creationId xmlns:a16="http://schemas.microsoft.com/office/drawing/2014/main" id="{6ACC8E16-B408-BC42-E9EA-647057F186A6}"/>
              </a:ext>
            </a:extLst>
          </p:cNvPr>
          <p:cNvSpPr/>
          <p:nvPr/>
        </p:nvSpPr>
        <p:spPr>
          <a:xfrm>
            <a:off x="877587" y="663785"/>
            <a:ext cx="1217433" cy="132113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90ABC770-8C77-F03E-2923-3A21412D2081}"/>
              </a:ext>
            </a:extLst>
          </p:cNvPr>
          <p:cNvCxnSpPr>
            <a:cxnSpLocks/>
            <a:stCxn id="3" idx="0"/>
            <a:endCxn id="9" idx="3"/>
          </p:cNvCxnSpPr>
          <p:nvPr/>
        </p:nvCxnSpPr>
        <p:spPr>
          <a:xfrm flipH="1" flipV="1">
            <a:off x="2095020" y="1324351"/>
            <a:ext cx="3369078" cy="7550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396DB82-15C4-D48A-9703-137ED366C8D6}"/>
              </a:ext>
            </a:extLst>
          </p:cNvPr>
          <p:cNvPicPr>
            <a:picLocks noChangeAspect="1"/>
          </p:cNvPicPr>
          <p:nvPr/>
        </p:nvPicPr>
        <p:blipFill>
          <a:blip r:embed="rId4"/>
          <a:stretch>
            <a:fillRect/>
          </a:stretch>
        </p:blipFill>
        <p:spPr>
          <a:xfrm>
            <a:off x="2887158" y="2079365"/>
            <a:ext cx="5153880" cy="4072351"/>
          </a:xfrm>
          <a:prstGeom prst="rect">
            <a:avLst/>
          </a:prstGeom>
          <a:ln>
            <a:solidFill>
              <a:schemeClr val="tx1"/>
            </a:solidFill>
          </a:ln>
        </p:spPr>
      </p:pic>
    </p:spTree>
    <p:extLst>
      <p:ext uri="{BB962C8B-B14F-4D97-AF65-F5344CB8AC3E}">
        <p14:creationId xmlns:p14="http://schemas.microsoft.com/office/powerpoint/2010/main" val="985376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C346699-7ECA-E579-AFC5-2C7F24D871F6}"/>
              </a:ext>
            </a:extLst>
          </p:cNvPr>
          <p:cNvPicPr>
            <a:picLocks noChangeAspect="1"/>
          </p:cNvPicPr>
          <p:nvPr/>
        </p:nvPicPr>
        <p:blipFill>
          <a:blip r:embed="rId3"/>
          <a:stretch>
            <a:fillRect/>
          </a:stretch>
        </p:blipFill>
        <p:spPr>
          <a:xfrm>
            <a:off x="799441" y="5301477"/>
            <a:ext cx="4942437" cy="715353"/>
          </a:xfrm>
          <a:prstGeom prst="rect">
            <a:avLst/>
          </a:prstGeom>
        </p:spPr>
      </p:pic>
      <p:pic>
        <p:nvPicPr>
          <p:cNvPr id="5" name="Picture 4">
            <a:extLst>
              <a:ext uri="{FF2B5EF4-FFF2-40B4-BE49-F238E27FC236}">
                <a16:creationId xmlns:a16="http://schemas.microsoft.com/office/drawing/2014/main" id="{50F9E87F-C430-9104-37A2-953639A634EB}"/>
              </a:ext>
            </a:extLst>
          </p:cNvPr>
          <p:cNvPicPr>
            <a:picLocks noChangeAspect="1"/>
          </p:cNvPicPr>
          <p:nvPr/>
        </p:nvPicPr>
        <p:blipFill>
          <a:blip r:embed="rId4"/>
          <a:stretch>
            <a:fillRect/>
          </a:stretch>
        </p:blipFill>
        <p:spPr>
          <a:xfrm>
            <a:off x="799441" y="3354842"/>
            <a:ext cx="9552067" cy="715353"/>
          </a:xfrm>
          <a:prstGeom prst="rect">
            <a:avLst/>
          </a:prstGeom>
        </p:spPr>
      </p:pic>
      <p:pic>
        <p:nvPicPr>
          <p:cNvPr id="3" name="Picture 2">
            <a:extLst>
              <a:ext uri="{FF2B5EF4-FFF2-40B4-BE49-F238E27FC236}">
                <a16:creationId xmlns:a16="http://schemas.microsoft.com/office/drawing/2014/main" id="{DD5F9492-020B-FF54-963B-284D571F3640}"/>
              </a:ext>
            </a:extLst>
          </p:cNvPr>
          <p:cNvPicPr>
            <a:picLocks noChangeAspect="1"/>
          </p:cNvPicPr>
          <p:nvPr/>
        </p:nvPicPr>
        <p:blipFill>
          <a:blip r:embed="rId5"/>
          <a:stretch>
            <a:fillRect/>
          </a:stretch>
        </p:blipFill>
        <p:spPr>
          <a:xfrm>
            <a:off x="799441" y="2196476"/>
            <a:ext cx="7767995" cy="820908"/>
          </a:xfrm>
          <a:prstGeom prst="rect">
            <a:avLst/>
          </a:prstGeom>
        </p:spPr>
      </p:pic>
      <p:sp>
        <p:nvSpPr>
          <p:cNvPr id="4" name="TextBox 3"/>
          <p:cNvSpPr txBox="1"/>
          <p:nvPr/>
        </p:nvSpPr>
        <p:spPr>
          <a:xfrm>
            <a:off x="799441" y="1827144"/>
            <a:ext cx="11126752" cy="369332"/>
          </a:xfrm>
          <a:prstGeom prst="rect">
            <a:avLst/>
          </a:prstGeom>
          <a:solidFill>
            <a:schemeClr val="accent4"/>
          </a:solidFill>
        </p:spPr>
        <p:txBody>
          <a:bodyPr wrap="square" rtlCol="0">
            <a:spAutoFit/>
          </a:bodyPr>
          <a:lstStyle/>
          <a:p>
            <a:r>
              <a:rPr lang="en-US" dirty="0"/>
              <a:t>Change the file paths as per you file location for both Input and output files</a:t>
            </a:r>
          </a:p>
        </p:txBody>
      </p:sp>
      <p:sp>
        <p:nvSpPr>
          <p:cNvPr id="16" name="TextBox 15">
            <a:extLst>
              <a:ext uri="{FF2B5EF4-FFF2-40B4-BE49-F238E27FC236}">
                <a16:creationId xmlns:a16="http://schemas.microsoft.com/office/drawing/2014/main" id="{1EC58919-8B40-F640-5167-BD0FD6C38DCC}"/>
              </a:ext>
            </a:extLst>
          </p:cNvPr>
          <p:cNvSpPr txBox="1"/>
          <p:nvPr/>
        </p:nvSpPr>
        <p:spPr>
          <a:xfrm>
            <a:off x="8131862" y="1057488"/>
            <a:ext cx="3616960"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Location of Input files/folder</a:t>
            </a:r>
          </a:p>
        </p:txBody>
      </p:sp>
      <p:cxnSp>
        <p:nvCxnSpPr>
          <p:cNvPr id="37" name="Straight Arrow Connector 36">
            <a:extLst>
              <a:ext uri="{FF2B5EF4-FFF2-40B4-BE49-F238E27FC236}">
                <a16:creationId xmlns:a16="http://schemas.microsoft.com/office/drawing/2014/main" id="{969B009D-5EA0-2281-F229-B82E8FE88F29}"/>
              </a:ext>
            </a:extLst>
          </p:cNvPr>
          <p:cNvCxnSpPr>
            <a:cxnSpLocks/>
            <a:stCxn id="16" idx="2"/>
          </p:cNvCxnSpPr>
          <p:nvPr/>
        </p:nvCxnSpPr>
        <p:spPr>
          <a:xfrm flipH="1">
            <a:off x="6991815" y="1426820"/>
            <a:ext cx="2948527" cy="10705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4FC4A0-ACDC-50DD-0DE0-173EA4FF1038}"/>
              </a:ext>
            </a:extLst>
          </p:cNvPr>
          <p:cNvSpPr txBox="1"/>
          <p:nvPr/>
        </p:nvSpPr>
        <p:spPr>
          <a:xfrm>
            <a:off x="6238256" y="4292193"/>
            <a:ext cx="4658360"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Location of output excel file</a:t>
            </a:r>
          </a:p>
        </p:txBody>
      </p:sp>
      <p:cxnSp>
        <p:nvCxnSpPr>
          <p:cNvPr id="34" name="Straight Arrow Connector 33">
            <a:extLst>
              <a:ext uri="{FF2B5EF4-FFF2-40B4-BE49-F238E27FC236}">
                <a16:creationId xmlns:a16="http://schemas.microsoft.com/office/drawing/2014/main" id="{50496546-1AE8-11D0-BFA9-1DD4C867AB56}"/>
              </a:ext>
            </a:extLst>
          </p:cNvPr>
          <p:cNvCxnSpPr>
            <a:cxnSpLocks/>
            <a:stCxn id="32" idx="0"/>
          </p:cNvCxnSpPr>
          <p:nvPr/>
        </p:nvCxnSpPr>
        <p:spPr>
          <a:xfrm flipH="1" flipV="1">
            <a:off x="7584440" y="4011218"/>
            <a:ext cx="982996" cy="2809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FB644E69-AB50-739D-041F-6BA4454C3B56}"/>
              </a:ext>
            </a:extLst>
          </p:cNvPr>
          <p:cNvSpPr txBox="1">
            <a:spLocks/>
          </p:cNvSpPr>
          <p:nvPr/>
        </p:nvSpPr>
        <p:spPr>
          <a:xfrm>
            <a:off x="661094" y="784744"/>
            <a:ext cx="10515600" cy="8209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Phone.py</a:t>
            </a:r>
          </a:p>
        </p:txBody>
      </p:sp>
      <p:sp>
        <p:nvSpPr>
          <p:cNvPr id="18" name="TextBox 17">
            <a:extLst>
              <a:ext uri="{FF2B5EF4-FFF2-40B4-BE49-F238E27FC236}">
                <a16:creationId xmlns:a16="http://schemas.microsoft.com/office/drawing/2014/main" id="{0CB2DE4E-3831-D81B-5954-A971EF694CFC}"/>
              </a:ext>
            </a:extLst>
          </p:cNvPr>
          <p:cNvSpPr txBox="1"/>
          <p:nvPr/>
        </p:nvSpPr>
        <p:spPr>
          <a:xfrm>
            <a:off x="799442" y="4939222"/>
            <a:ext cx="4162852" cy="369332"/>
          </a:xfrm>
          <a:prstGeom prst="rect">
            <a:avLst/>
          </a:prstGeom>
          <a:solidFill>
            <a:schemeClr val="accent4"/>
          </a:solidFill>
        </p:spPr>
        <p:txBody>
          <a:bodyPr wrap="square" rtlCol="0">
            <a:spAutoFit/>
          </a:bodyPr>
          <a:lstStyle/>
          <a:p>
            <a:r>
              <a:rPr lang="en-US" dirty="0"/>
              <a:t>Run the python script provided on GitHub.</a:t>
            </a:r>
          </a:p>
        </p:txBody>
      </p:sp>
      <p:sp>
        <p:nvSpPr>
          <p:cNvPr id="19" name="TextBox 18">
            <a:extLst>
              <a:ext uri="{FF2B5EF4-FFF2-40B4-BE49-F238E27FC236}">
                <a16:creationId xmlns:a16="http://schemas.microsoft.com/office/drawing/2014/main" id="{1FD3BED0-1DF9-F0CC-8BE4-43346C8FE9F9}"/>
              </a:ext>
            </a:extLst>
          </p:cNvPr>
          <p:cNvSpPr txBox="1"/>
          <p:nvPr/>
        </p:nvSpPr>
        <p:spPr>
          <a:xfrm>
            <a:off x="7809783" y="5431180"/>
            <a:ext cx="3146167"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Command to run python script</a:t>
            </a:r>
          </a:p>
        </p:txBody>
      </p:sp>
      <p:sp>
        <p:nvSpPr>
          <p:cNvPr id="20" name="Rectangle 19">
            <a:extLst>
              <a:ext uri="{FF2B5EF4-FFF2-40B4-BE49-F238E27FC236}">
                <a16:creationId xmlns:a16="http://schemas.microsoft.com/office/drawing/2014/main" id="{FF752FB5-04DE-8F77-648C-8D3E11DB8AD6}"/>
              </a:ext>
            </a:extLst>
          </p:cNvPr>
          <p:cNvSpPr/>
          <p:nvPr/>
        </p:nvSpPr>
        <p:spPr>
          <a:xfrm>
            <a:off x="874433" y="5447908"/>
            <a:ext cx="4733888" cy="46048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1D4E8C22-8750-0F70-8315-3C1A4B5B59C4}"/>
              </a:ext>
            </a:extLst>
          </p:cNvPr>
          <p:cNvCxnSpPr>
            <a:cxnSpLocks/>
            <a:stCxn id="19" idx="1"/>
            <a:endCxn id="20" idx="3"/>
          </p:cNvCxnSpPr>
          <p:nvPr/>
        </p:nvCxnSpPr>
        <p:spPr>
          <a:xfrm flipH="1">
            <a:off x="5608321" y="5615846"/>
            <a:ext cx="2201462" cy="62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061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7157AD-585D-7023-2A20-064EA33DD8F7}"/>
              </a:ext>
            </a:extLst>
          </p:cNvPr>
          <p:cNvPicPr>
            <a:picLocks noChangeAspect="1"/>
          </p:cNvPicPr>
          <p:nvPr/>
        </p:nvPicPr>
        <p:blipFill>
          <a:blip r:embed="rId3"/>
          <a:stretch>
            <a:fillRect/>
          </a:stretch>
        </p:blipFill>
        <p:spPr>
          <a:xfrm>
            <a:off x="800407" y="564535"/>
            <a:ext cx="1546553" cy="1557294"/>
          </a:xfrm>
          <a:prstGeom prst="rect">
            <a:avLst/>
          </a:prstGeom>
        </p:spPr>
      </p:pic>
      <p:sp>
        <p:nvSpPr>
          <p:cNvPr id="6" name="TextBox 5">
            <a:extLst>
              <a:ext uri="{FF2B5EF4-FFF2-40B4-BE49-F238E27FC236}">
                <a16:creationId xmlns:a16="http://schemas.microsoft.com/office/drawing/2014/main" id="{0AF39CEA-319B-835F-8AD5-118FF2EB980B}"/>
              </a:ext>
            </a:extLst>
          </p:cNvPr>
          <p:cNvSpPr txBox="1"/>
          <p:nvPr/>
        </p:nvSpPr>
        <p:spPr>
          <a:xfrm>
            <a:off x="799440" y="195203"/>
            <a:ext cx="4664658" cy="369332"/>
          </a:xfrm>
          <a:prstGeom prst="rect">
            <a:avLst/>
          </a:prstGeom>
          <a:solidFill>
            <a:schemeClr val="accent4"/>
          </a:solidFill>
        </p:spPr>
        <p:txBody>
          <a:bodyPr wrap="square" rtlCol="0">
            <a:spAutoFit/>
          </a:bodyPr>
          <a:lstStyle/>
          <a:p>
            <a:r>
              <a:rPr lang="en-US" dirty="0"/>
              <a:t>Output file of phone.py</a:t>
            </a:r>
          </a:p>
        </p:txBody>
      </p:sp>
      <p:sp>
        <p:nvSpPr>
          <p:cNvPr id="9" name="Rectangle 8">
            <a:extLst>
              <a:ext uri="{FF2B5EF4-FFF2-40B4-BE49-F238E27FC236}">
                <a16:creationId xmlns:a16="http://schemas.microsoft.com/office/drawing/2014/main" id="{6ACC8E16-B408-BC42-E9EA-647057F186A6}"/>
              </a:ext>
            </a:extLst>
          </p:cNvPr>
          <p:cNvSpPr/>
          <p:nvPr/>
        </p:nvSpPr>
        <p:spPr>
          <a:xfrm>
            <a:off x="965200" y="663785"/>
            <a:ext cx="1229360" cy="141558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90ABC770-8C77-F03E-2923-3A21412D2081}"/>
              </a:ext>
            </a:extLst>
          </p:cNvPr>
          <p:cNvCxnSpPr>
            <a:cxnSpLocks/>
            <a:stCxn id="13" idx="0"/>
            <a:endCxn id="9" idx="3"/>
          </p:cNvCxnSpPr>
          <p:nvPr/>
        </p:nvCxnSpPr>
        <p:spPr>
          <a:xfrm flipH="1" flipV="1">
            <a:off x="2194560" y="1371575"/>
            <a:ext cx="4924149" cy="836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2FE70236-C6DC-205E-93E3-58A341FACA51}"/>
              </a:ext>
            </a:extLst>
          </p:cNvPr>
          <p:cNvPicPr>
            <a:picLocks noChangeAspect="1"/>
          </p:cNvPicPr>
          <p:nvPr/>
        </p:nvPicPr>
        <p:blipFill>
          <a:blip r:embed="rId4"/>
          <a:stretch>
            <a:fillRect/>
          </a:stretch>
        </p:blipFill>
        <p:spPr>
          <a:xfrm>
            <a:off x="4043680" y="2208444"/>
            <a:ext cx="6150058" cy="3735591"/>
          </a:xfrm>
          <a:prstGeom prst="rect">
            <a:avLst/>
          </a:prstGeom>
          <a:ln>
            <a:solidFill>
              <a:schemeClr val="tx1"/>
            </a:solidFill>
          </a:ln>
        </p:spPr>
      </p:pic>
    </p:spTree>
    <p:extLst>
      <p:ext uri="{BB962C8B-B14F-4D97-AF65-F5344CB8AC3E}">
        <p14:creationId xmlns:p14="http://schemas.microsoft.com/office/powerpoint/2010/main" val="734018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C5DF63C-6C46-C706-BFCE-863BD876A520}"/>
              </a:ext>
            </a:extLst>
          </p:cNvPr>
          <p:cNvPicPr>
            <a:picLocks noChangeAspect="1"/>
          </p:cNvPicPr>
          <p:nvPr/>
        </p:nvPicPr>
        <p:blipFill>
          <a:blip r:embed="rId3"/>
          <a:stretch>
            <a:fillRect/>
          </a:stretch>
        </p:blipFill>
        <p:spPr>
          <a:xfrm>
            <a:off x="799440" y="5315359"/>
            <a:ext cx="6798285" cy="635534"/>
          </a:xfrm>
          <a:prstGeom prst="rect">
            <a:avLst/>
          </a:prstGeom>
        </p:spPr>
      </p:pic>
      <p:pic>
        <p:nvPicPr>
          <p:cNvPr id="6" name="Picture 5">
            <a:extLst>
              <a:ext uri="{FF2B5EF4-FFF2-40B4-BE49-F238E27FC236}">
                <a16:creationId xmlns:a16="http://schemas.microsoft.com/office/drawing/2014/main" id="{58CEE69D-4CD6-ED69-3130-58B4AAED8ABA}"/>
              </a:ext>
            </a:extLst>
          </p:cNvPr>
          <p:cNvPicPr>
            <a:picLocks noChangeAspect="1"/>
          </p:cNvPicPr>
          <p:nvPr/>
        </p:nvPicPr>
        <p:blipFill>
          <a:blip r:embed="rId4"/>
          <a:stretch>
            <a:fillRect/>
          </a:stretch>
        </p:blipFill>
        <p:spPr>
          <a:xfrm>
            <a:off x="799441" y="3272043"/>
            <a:ext cx="9366426" cy="820908"/>
          </a:xfrm>
          <a:prstGeom prst="rect">
            <a:avLst/>
          </a:prstGeom>
        </p:spPr>
      </p:pic>
      <p:pic>
        <p:nvPicPr>
          <p:cNvPr id="3" name="Picture 2">
            <a:extLst>
              <a:ext uri="{FF2B5EF4-FFF2-40B4-BE49-F238E27FC236}">
                <a16:creationId xmlns:a16="http://schemas.microsoft.com/office/drawing/2014/main" id="{DD5F9492-020B-FF54-963B-284D571F3640}"/>
              </a:ext>
            </a:extLst>
          </p:cNvPr>
          <p:cNvPicPr>
            <a:picLocks noChangeAspect="1"/>
          </p:cNvPicPr>
          <p:nvPr/>
        </p:nvPicPr>
        <p:blipFill>
          <a:blip r:embed="rId5"/>
          <a:stretch>
            <a:fillRect/>
          </a:stretch>
        </p:blipFill>
        <p:spPr>
          <a:xfrm>
            <a:off x="799441" y="2196476"/>
            <a:ext cx="7767995" cy="820908"/>
          </a:xfrm>
          <a:prstGeom prst="rect">
            <a:avLst/>
          </a:prstGeom>
        </p:spPr>
      </p:pic>
      <p:sp>
        <p:nvSpPr>
          <p:cNvPr id="4" name="TextBox 3"/>
          <p:cNvSpPr txBox="1"/>
          <p:nvPr/>
        </p:nvSpPr>
        <p:spPr>
          <a:xfrm>
            <a:off x="799441" y="1827144"/>
            <a:ext cx="11126752" cy="369332"/>
          </a:xfrm>
          <a:prstGeom prst="rect">
            <a:avLst/>
          </a:prstGeom>
          <a:solidFill>
            <a:schemeClr val="accent4"/>
          </a:solidFill>
        </p:spPr>
        <p:txBody>
          <a:bodyPr wrap="square" rtlCol="0">
            <a:spAutoFit/>
          </a:bodyPr>
          <a:lstStyle/>
          <a:p>
            <a:r>
              <a:rPr lang="en-US" dirty="0"/>
              <a:t>Change the file paths as per you file location for both Input and output files</a:t>
            </a:r>
          </a:p>
        </p:txBody>
      </p:sp>
      <p:sp>
        <p:nvSpPr>
          <p:cNvPr id="16" name="TextBox 15">
            <a:extLst>
              <a:ext uri="{FF2B5EF4-FFF2-40B4-BE49-F238E27FC236}">
                <a16:creationId xmlns:a16="http://schemas.microsoft.com/office/drawing/2014/main" id="{1EC58919-8B40-F640-5167-BD0FD6C38DCC}"/>
              </a:ext>
            </a:extLst>
          </p:cNvPr>
          <p:cNvSpPr txBox="1"/>
          <p:nvPr/>
        </p:nvSpPr>
        <p:spPr>
          <a:xfrm>
            <a:off x="8131862" y="1057488"/>
            <a:ext cx="3616960"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Location of Input files/folder</a:t>
            </a:r>
          </a:p>
        </p:txBody>
      </p:sp>
      <p:cxnSp>
        <p:nvCxnSpPr>
          <p:cNvPr id="37" name="Straight Arrow Connector 36">
            <a:extLst>
              <a:ext uri="{FF2B5EF4-FFF2-40B4-BE49-F238E27FC236}">
                <a16:creationId xmlns:a16="http://schemas.microsoft.com/office/drawing/2014/main" id="{969B009D-5EA0-2281-F229-B82E8FE88F29}"/>
              </a:ext>
            </a:extLst>
          </p:cNvPr>
          <p:cNvCxnSpPr>
            <a:cxnSpLocks/>
            <a:stCxn id="16" idx="2"/>
          </p:cNvCxnSpPr>
          <p:nvPr/>
        </p:nvCxnSpPr>
        <p:spPr>
          <a:xfrm flipH="1">
            <a:off x="6991815" y="1426820"/>
            <a:ext cx="2948527" cy="10705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4FC4A0-ACDC-50DD-0DE0-173EA4FF1038}"/>
              </a:ext>
            </a:extLst>
          </p:cNvPr>
          <p:cNvSpPr txBox="1"/>
          <p:nvPr/>
        </p:nvSpPr>
        <p:spPr>
          <a:xfrm>
            <a:off x="6991815" y="4292192"/>
            <a:ext cx="4658360"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Location of output excel file</a:t>
            </a:r>
          </a:p>
        </p:txBody>
      </p:sp>
      <p:cxnSp>
        <p:nvCxnSpPr>
          <p:cNvPr id="34" name="Straight Arrow Connector 33">
            <a:extLst>
              <a:ext uri="{FF2B5EF4-FFF2-40B4-BE49-F238E27FC236}">
                <a16:creationId xmlns:a16="http://schemas.microsoft.com/office/drawing/2014/main" id="{50496546-1AE8-11D0-BFA9-1DD4C867AB56}"/>
              </a:ext>
            </a:extLst>
          </p:cNvPr>
          <p:cNvCxnSpPr>
            <a:cxnSpLocks/>
            <a:stCxn id="32" idx="0"/>
          </p:cNvCxnSpPr>
          <p:nvPr/>
        </p:nvCxnSpPr>
        <p:spPr>
          <a:xfrm flipH="1" flipV="1">
            <a:off x="7809783" y="4034009"/>
            <a:ext cx="1511212" cy="2581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FB644E69-AB50-739D-041F-6BA4454C3B56}"/>
              </a:ext>
            </a:extLst>
          </p:cNvPr>
          <p:cNvSpPr txBox="1">
            <a:spLocks/>
          </p:cNvSpPr>
          <p:nvPr/>
        </p:nvSpPr>
        <p:spPr>
          <a:xfrm>
            <a:off x="661094" y="784744"/>
            <a:ext cx="10515600" cy="8209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Name and Email.py</a:t>
            </a:r>
          </a:p>
        </p:txBody>
      </p:sp>
      <p:sp>
        <p:nvSpPr>
          <p:cNvPr id="10" name="TextBox 9">
            <a:extLst>
              <a:ext uri="{FF2B5EF4-FFF2-40B4-BE49-F238E27FC236}">
                <a16:creationId xmlns:a16="http://schemas.microsoft.com/office/drawing/2014/main" id="{88AEB8AC-B093-98CA-4109-8B12FC59602A}"/>
              </a:ext>
            </a:extLst>
          </p:cNvPr>
          <p:cNvSpPr txBox="1"/>
          <p:nvPr/>
        </p:nvSpPr>
        <p:spPr>
          <a:xfrm>
            <a:off x="799442" y="4939222"/>
            <a:ext cx="4162852" cy="369332"/>
          </a:xfrm>
          <a:prstGeom prst="rect">
            <a:avLst/>
          </a:prstGeom>
          <a:solidFill>
            <a:schemeClr val="accent4"/>
          </a:solidFill>
        </p:spPr>
        <p:txBody>
          <a:bodyPr wrap="square" rtlCol="0">
            <a:spAutoFit/>
          </a:bodyPr>
          <a:lstStyle/>
          <a:p>
            <a:r>
              <a:rPr lang="en-US" dirty="0"/>
              <a:t>Run the python script provided on GitHub.</a:t>
            </a:r>
          </a:p>
        </p:txBody>
      </p:sp>
      <p:sp>
        <p:nvSpPr>
          <p:cNvPr id="11" name="TextBox 10">
            <a:extLst>
              <a:ext uri="{FF2B5EF4-FFF2-40B4-BE49-F238E27FC236}">
                <a16:creationId xmlns:a16="http://schemas.microsoft.com/office/drawing/2014/main" id="{D3AB35C1-9703-1CE2-4D3C-90385D5DF1EB}"/>
              </a:ext>
            </a:extLst>
          </p:cNvPr>
          <p:cNvSpPr txBox="1"/>
          <p:nvPr/>
        </p:nvSpPr>
        <p:spPr>
          <a:xfrm>
            <a:off x="8030527" y="6064237"/>
            <a:ext cx="3146167" cy="369332"/>
          </a:xfrm>
          <a:prstGeom prst="rect">
            <a:avLst/>
          </a:prstGeom>
          <a:solidFill>
            <a:srgbClr val="FF0000"/>
          </a:solidFill>
          <a:ln>
            <a:solidFill>
              <a:srgbClr val="FF0000"/>
            </a:solidFill>
          </a:ln>
        </p:spPr>
        <p:txBody>
          <a:bodyPr wrap="square" rtlCol="0">
            <a:spAutoFit/>
          </a:bodyPr>
          <a:lstStyle/>
          <a:p>
            <a:pPr algn="ctr"/>
            <a:r>
              <a:rPr lang="en-IN" dirty="0">
                <a:solidFill>
                  <a:schemeClr val="bg1"/>
                </a:solidFill>
              </a:rPr>
              <a:t>Command to run python script</a:t>
            </a:r>
          </a:p>
        </p:txBody>
      </p:sp>
      <p:sp>
        <p:nvSpPr>
          <p:cNvPr id="12" name="Rectangle 11">
            <a:extLst>
              <a:ext uri="{FF2B5EF4-FFF2-40B4-BE49-F238E27FC236}">
                <a16:creationId xmlns:a16="http://schemas.microsoft.com/office/drawing/2014/main" id="{BEAF7260-2EC8-89B9-CE6D-C0E560C4ED92}"/>
              </a:ext>
            </a:extLst>
          </p:cNvPr>
          <p:cNvSpPr/>
          <p:nvPr/>
        </p:nvSpPr>
        <p:spPr>
          <a:xfrm>
            <a:off x="874432" y="5398770"/>
            <a:ext cx="6566497" cy="46863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292EBB18-73AA-1F4C-87FE-501DE67ECCCD}"/>
              </a:ext>
            </a:extLst>
          </p:cNvPr>
          <p:cNvCxnSpPr>
            <a:cxnSpLocks/>
            <a:stCxn id="11" idx="0"/>
          </p:cNvCxnSpPr>
          <p:nvPr/>
        </p:nvCxnSpPr>
        <p:spPr>
          <a:xfrm flipH="1" flipV="1">
            <a:off x="7440929" y="5640833"/>
            <a:ext cx="2162682" cy="4234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544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52C6E3-41A7-C5C1-9EE8-BE1B10077B1B}"/>
              </a:ext>
            </a:extLst>
          </p:cNvPr>
          <p:cNvPicPr>
            <a:picLocks noChangeAspect="1"/>
          </p:cNvPicPr>
          <p:nvPr/>
        </p:nvPicPr>
        <p:blipFill>
          <a:blip r:embed="rId3"/>
          <a:stretch>
            <a:fillRect/>
          </a:stretch>
        </p:blipFill>
        <p:spPr>
          <a:xfrm>
            <a:off x="799440" y="564535"/>
            <a:ext cx="1409897" cy="1362265"/>
          </a:xfrm>
          <a:prstGeom prst="rect">
            <a:avLst/>
          </a:prstGeom>
        </p:spPr>
      </p:pic>
      <p:sp>
        <p:nvSpPr>
          <p:cNvPr id="6" name="TextBox 5">
            <a:extLst>
              <a:ext uri="{FF2B5EF4-FFF2-40B4-BE49-F238E27FC236}">
                <a16:creationId xmlns:a16="http://schemas.microsoft.com/office/drawing/2014/main" id="{0AF39CEA-319B-835F-8AD5-118FF2EB980B}"/>
              </a:ext>
            </a:extLst>
          </p:cNvPr>
          <p:cNvSpPr txBox="1"/>
          <p:nvPr/>
        </p:nvSpPr>
        <p:spPr>
          <a:xfrm>
            <a:off x="799440" y="195203"/>
            <a:ext cx="4664658" cy="369332"/>
          </a:xfrm>
          <a:prstGeom prst="rect">
            <a:avLst/>
          </a:prstGeom>
          <a:solidFill>
            <a:schemeClr val="accent4"/>
          </a:solidFill>
        </p:spPr>
        <p:txBody>
          <a:bodyPr wrap="square" rtlCol="0">
            <a:spAutoFit/>
          </a:bodyPr>
          <a:lstStyle/>
          <a:p>
            <a:r>
              <a:rPr lang="en-US" dirty="0"/>
              <a:t>Output file of phone.py</a:t>
            </a:r>
          </a:p>
        </p:txBody>
      </p:sp>
      <p:sp>
        <p:nvSpPr>
          <p:cNvPr id="9" name="Rectangle 8">
            <a:extLst>
              <a:ext uri="{FF2B5EF4-FFF2-40B4-BE49-F238E27FC236}">
                <a16:creationId xmlns:a16="http://schemas.microsoft.com/office/drawing/2014/main" id="{6ACC8E16-B408-BC42-E9EA-647057F186A6}"/>
              </a:ext>
            </a:extLst>
          </p:cNvPr>
          <p:cNvSpPr/>
          <p:nvPr/>
        </p:nvSpPr>
        <p:spPr>
          <a:xfrm>
            <a:off x="894080" y="608077"/>
            <a:ext cx="1229360" cy="123088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90ABC770-8C77-F03E-2923-3A21412D2081}"/>
              </a:ext>
            </a:extLst>
          </p:cNvPr>
          <p:cNvCxnSpPr>
            <a:cxnSpLocks/>
            <a:stCxn id="8" idx="0"/>
            <a:endCxn id="9" idx="3"/>
          </p:cNvCxnSpPr>
          <p:nvPr/>
        </p:nvCxnSpPr>
        <p:spPr>
          <a:xfrm flipH="1" flipV="1">
            <a:off x="2123440" y="1223519"/>
            <a:ext cx="5516455" cy="10126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D1C4941-B880-6C9E-91AB-791055082CFC}"/>
              </a:ext>
            </a:extLst>
          </p:cNvPr>
          <p:cNvPicPr>
            <a:picLocks noChangeAspect="1"/>
          </p:cNvPicPr>
          <p:nvPr/>
        </p:nvPicPr>
        <p:blipFill>
          <a:blip r:embed="rId4"/>
          <a:stretch>
            <a:fillRect/>
          </a:stretch>
        </p:blipFill>
        <p:spPr>
          <a:xfrm>
            <a:off x="4226560" y="2236175"/>
            <a:ext cx="6826669" cy="3970425"/>
          </a:xfrm>
          <a:prstGeom prst="rect">
            <a:avLst/>
          </a:prstGeom>
          <a:ln>
            <a:solidFill>
              <a:schemeClr val="tx1"/>
            </a:solidFill>
          </a:ln>
        </p:spPr>
      </p:pic>
    </p:spTree>
    <p:extLst>
      <p:ext uri="{BB962C8B-B14F-4D97-AF65-F5344CB8AC3E}">
        <p14:creationId xmlns:p14="http://schemas.microsoft.com/office/powerpoint/2010/main" val="422427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12298" cy="1325563"/>
          </a:xfrm>
          <a:noFill/>
        </p:spPr>
        <p:txBody>
          <a:bodyPr/>
          <a:lstStyle/>
          <a:p>
            <a:r>
              <a:rPr lang="en-US" b="1" dirty="0"/>
              <a:t>Description</a:t>
            </a:r>
          </a:p>
        </p:txBody>
      </p:sp>
      <p:sp>
        <p:nvSpPr>
          <p:cNvPr id="3" name="Content Placeholder 2">
            <a:extLst>
              <a:ext uri="{FF2B5EF4-FFF2-40B4-BE49-F238E27FC236}">
                <a16:creationId xmlns:a16="http://schemas.microsoft.com/office/drawing/2014/main" id="{DD6A6B00-F536-9E30-25C6-9D80C5A49E57}"/>
              </a:ext>
            </a:extLst>
          </p:cNvPr>
          <p:cNvSpPr>
            <a:spLocks noGrp="1"/>
          </p:cNvSpPr>
          <p:nvPr>
            <p:ph idx="1"/>
          </p:nvPr>
        </p:nvSpPr>
        <p:spPr>
          <a:xfrm>
            <a:off x="323385" y="1427356"/>
            <a:ext cx="11708781" cy="4749607"/>
          </a:xfrm>
        </p:spPr>
        <p:txBody>
          <a:bodyPr>
            <a:normAutofit/>
          </a:bodyPr>
          <a:lstStyle/>
          <a:p>
            <a:pPr algn="just"/>
            <a:r>
              <a:rPr lang="en-US" sz="2400" dirty="0"/>
              <a:t>In the initial phase of the Automatic Digital Forensics Knowledge Graph (DFKG) project, we will undertake the following tasks:</a:t>
            </a:r>
          </a:p>
          <a:p>
            <a:pPr algn="just">
              <a:lnSpc>
                <a:spcPct val="100000"/>
              </a:lnSpc>
              <a:buFont typeface="+mj-lt"/>
              <a:buAutoNum type="arabicPeriod"/>
            </a:pPr>
            <a:r>
              <a:rPr lang="en-US" sz="2400" b="1" dirty="0">
                <a:effectLst/>
              </a:rPr>
              <a:t>Extract Database Files</a:t>
            </a:r>
            <a:r>
              <a:rPr lang="en-US" sz="2400" dirty="0">
                <a:effectLst/>
              </a:rPr>
              <a:t>:</a:t>
            </a:r>
          </a:p>
          <a:p>
            <a:pPr lvl="1" algn="just">
              <a:lnSpc>
                <a:spcPct val="100000"/>
              </a:lnSpc>
            </a:pPr>
            <a:r>
              <a:rPr lang="en-US" sz="2000" dirty="0">
                <a:effectLst/>
              </a:rPr>
              <a:t>Identify and extract all relevant database files from designated folders within the Android phone image.</a:t>
            </a:r>
          </a:p>
          <a:p>
            <a:pPr algn="just">
              <a:lnSpc>
                <a:spcPct val="100000"/>
              </a:lnSpc>
              <a:buFont typeface="+mj-lt"/>
              <a:buAutoNum type="arabicPeriod"/>
            </a:pPr>
            <a:r>
              <a:rPr lang="en-US" sz="2400" b="1" dirty="0">
                <a:effectLst/>
              </a:rPr>
              <a:t>Organize Files</a:t>
            </a:r>
            <a:r>
              <a:rPr lang="en-US" sz="2400" dirty="0">
                <a:effectLst/>
              </a:rPr>
              <a:t>:</a:t>
            </a:r>
          </a:p>
          <a:p>
            <a:pPr lvl="1" algn="just">
              <a:lnSpc>
                <a:spcPct val="100000"/>
              </a:lnSpc>
            </a:pPr>
            <a:r>
              <a:rPr lang="en-US" sz="2000" dirty="0">
                <a:effectLst/>
              </a:rPr>
              <a:t>Gather all extracted database files and place them in a separate, centralized folder for easy access.</a:t>
            </a:r>
          </a:p>
          <a:p>
            <a:pPr algn="just">
              <a:lnSpc>
                <a:spcPct val="100000"/>
              </a:lnSpc>
              <a:buFont typeface="+mj-lt"/>
              <a:buAutoNum type="arabicPeriod"/>
            </a:pPr>
            <a:r>
              <a:rPr lang="en-US" sz="2400" b="1" dirty="0">
                <a:effectLst/>
              </a:rPr>
              <a:t>Convert each tables from DB files to CSV File</a:t>
            </a:r>
            <a:r>
              <a:rPr lang="en-US" sz="2400" dirty="0">
                <a:effectLst/>
              </a:rPr>
              <a:t>:</a:t>
            </a:r>
          </a:p>
          <a:p>
            <a:pPr lvl="1" algn="just">
              <a:lnSpc>
                <a:spcPct val="100000"/>
              </a:lnSpc>
            </a:pPr>
            <a:r>
              <a:rPr lang="en-US" sz="2000" dirty="0">
                <a:effectLst/>
              </a:rPr>
              <a:t>Record essential details about each files and save them based on the tables</a:t>
            </a:r>
            <a:r>
              <a:rPr lang="en-US" sz="2000" dirty="0"/>
              <a:t>.</a:t>
            </a:r>
          </a:p>
          <a:p>
            <a:pPr algn="just">
              <a:lnSpc>
                <a:spcPct val="100000"/>
              </a:lnSpc>
              <a:buFont typeface="+mj-lt"/>
              <a:buAutoNum type="arabicPeriod"/>
            </a:pPr>
            <a:r>
              <a:rPr lang="en-US" sz="2400" b="1" dirty="0"/>
              <a:t>Fetch the Evidence from CSV files</a:t>
            </a:r>
            <a:r>
              <a:rPr lang="en-US" sz="2400" dirty="0">
                <a:effectLst/>
              </a:rPr>
              <a:t>:</a:t>
            </a:r>
          </a:p>
          <a:p>
            <a:pPr lvl="1" algn="just">
              <a:lnSpc>
                <a:spcPct val="100000"/>
              </a:lnSpc>
            </a:pPr>
            <a:r>
              <a:rPr lang="en-US" sz="2000" dirty="0">
                <a:effectLst/>
              </a:rPr>
              <a:t>Getting Name, Email, Phone number, Address etc. from CSV files. </a:t>
            </a:r>
          </a:p>
          <a:p>
            <a:pPr marL="457200" lvl="1" indent="0" algn="just">
              <a:buNone/>
            </a:pPr>
            <a:endParaRPr lang="en-US" dirty="0">
              <a:effectLst/>
            </a:endParaRPr>
          </a:p>
        </p:txBody>
      </p:sp>
    </p:spTree>
    <p:extLst>
      <p:ext uri="{BB962C8B-B14F-4D97-AF65-F5344CB8AC3E}">
        <p14:creationId xmlns:p14="http://schemas.microsoft.com/office/powerpoint/2010/main" val="182358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dirty="0"/>
              <a:t>Problem Statement</a:t>
            </a:r>
          </a:p>
        </p:txBody>
      </p:sp>
      <p:sp>
        <p:nvSpPr>
          <p:cNvPr id="3" name="Content Placeholder 2">
            <a:extLst>
              <a:ext uri="{FF2B5EF4-FFF2-40B4-BE49-F238E27FC236}">
                <a16:creationId xmlns:a16="http://schemas.microsoft.com/office/drawing/2014/main" id="{E7B0DFD1-8762-7C49-70B3-6F8CA52F9081}"/>
              </a:ext>
            </a:extLst>
          </p:cNvPr>
          <p:cNvSpPr>
            <a:spLocks noGrp="1"/>
          </p:cNvSpPr>
          <p:nvPr>
            <p:ph idx="1"/>
          </p:nvPr>
        </p:nvSpPr>
        <p:spPr>
          <a:noFill/>
        </p:spPr>
        <p:txBody>
          <a:bodyPr>
            <a:normAutofit lnSpcReduction="10000"/>
          </a:bodyPr>
          <a:lstStyle/>
          <a:p>
            <a:pPr algn="just"/>
            <a:r>
              <a:rPr lang="en-US" dirty="0"/>
              <a:t>In digital forensic investigations, extracting, organizing, and analyzing data from mobile devices presents significant challenges. The manual process of retrieving relevant database files from Android phone images is time-consuming and error-prone. Ensuring the integrity and traceability of these files throughout the investigation is also difficult to manage.</a:t>
            </a:r>
          </a:p>
          <a:p>
            <a:pPr algn="just"/>
            <a:r>
              <a:rPr lang="en-US" dirty="0"/>
              <a:t>To address these issues, there is a need for an automated system that can efficiently extract database files from specific folders within Android phone images, organize them centrally, and document essential details such as file name, original location, and hex values. This system will enhance the efficiency, accuracy, and reliability of digital forensic investigations.</a:t>
            </a:r>
          </a:p>
        </p:txBody>
      </p:sp>
    </p:spTree>
    <p:extLst>
      <p:ext uri="{BB962C8B-B14F-4D97-AF65-F5344CB8AC3E}">
        <p14:creationId xmlns:p14="http://schemas.microsoft.com/office/powerpoint/2010/main" val="110181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dirty="0"/>
              <a:t>Case scenario</a:t>
            </a:r>
          </a:p>
        </p:txBody>
      </p:sp>
      <p:sp>
        <p:nvSpPr>
          <p:cNvPr id="3" name="Content Placeholder 2">
            <a:extLst>
              <a:ext uri="{FF2B5EF4-FFF2-40B4-BE49-F238E27FC236}">
                <a16:creationId xmlns:a16="http://schemas.microsoft.com/office/drawing/2014/main" id="{E7B0DFD1-8762-7C49-70B3-6F8CA52F9081}"/>
              </a:ext>
            </a:extLst>
          </p:cNvPr>
          <p:cNvSpPr>
            <a:spLocks noGrp="1"/>
          </p:cNvSpPr>
          <p:nvPr>
            <p:ph idx="1"/>
          </p:nvPr>
        </p:nvSpPr>
        <p:spPr>
          <a:noFill/>
        </p:spPr>
        <p:txBody>
          <a:bodyPr>
            <a:normAutofit fontScale="85000" lnSpcReduction="20000"/>
          </a:bodyPr>
          <a:lstStyle/>
          <a:p>
            <a:r>
              <a:rPr lang="en-US" dirty="0"/>
              <a:t>Beth Dutton was </a:t>
            </a:r>
            <a:r>
              <a:rPr lang="en-GB" dirty="0"/>
              <a:t>arrested</a:t>
            </a:r>
          </a:p>
          <a:p>
            <a:pPr lvl="1"/>
            <a:r>
              <a:rPr lang="en-GB" dirty="0"/>
              <a:t>Time: 5:00 PM on July 21st </a:t>
            </a:r>
          </a:p>
          <a:p>
            <a:pPr lvl="1"/>
            <a:r>
              <a:rPr lang="en-US" dirty="0"/>
              <a:t>Location: Vienna Inn in Vienna, VA</a:t>
            </a:r>
          </a:p>
          <a:p>
            <a:pPr lvl="1"/>
            <a:r>
              <a:rPr lang="en-US" dirty="0"/>
              <a:t>Charge: stealing and selling cars with a cash transfer  </a:t>
            </a:r>
          </a:p>
          <a:p>
            <a:r>
              <a:rPr lang="en-US" dirty="0"/>
              <a:t>Beth claimed that </a:t>
            </a:r>
          </a:p>
          <a:p>
            <a:pPr lvl="1"/>
            <a:r>
              <a:rPr lang="en-US" dirty="0"/>
              <a:t>Marsha Mellos, her sister, introduced her to Heisenberg</a:t>
            </a:r>
          </a:p>
          <a:p>
            <a:pPr lvl="1"/>
            <a:r>
              <a:rPr lang="en-US" dirty="0"/>
              <a:t>Heisenberg invited her to Vienna </a:t>
            </a:r>
          </a:p>
          <a:p>
            <a:pPr lvl="1"/>
            <a:r>
              <a:rPr lang="en-US" dirty="0"/>
              <a:t>Heisenberg was responsible for stealing cars.</a:t>
            </a:r>
          </a:p>
          <a:p>
            <a:pPr lvl="1"/>
            <a:r>
              <a:rPr lang="en-US" dirty="0"/>
              <a:t>She and her sister were innocent. </a:t>
            </a:r>
          </a:p>
          <a:p>
            <a:pPr lvl="1"/>
            <a:r>
              <a:rPr lang="en-US" dirty="0"/>
              <a:t>She and her sister are in the cattle business in Montana.</a:t>
            </a:r>
          </a:p>
          <a:p>
            <a:r>
              <a:rPr lang="en-US" dirty="0"/>
              <a:t>Devices involved in the scenario</a:t>
            </a:r>
          </a:p>
          <a:p>
            <a:pPr lvl="1"/>
            <a:r>
              <a:rPr lang="en-US" dirty="0"/>
              <a:t>Marsha: a PC and an iPhone. </a:t>
            </a:r>
          </a:p>
          <a:p>
            <a:pPr lvl="1"/>
            <a:r>
              <a:rPr lang="en-US" dirty="0"/>
              <a:t>Beth: an iPhone </a:t>
            </a:r>
          </a:p>
          <a:p>
            <a:pPr lvl="1"/>
            <a:r>
              <a:rPr lang="en-US" dirty="0"/>
              <a:t>Heisenberg: an Android. </a:t>
            </a:r>
          </a:p>
        </p:txBody>
      </p:sp>
    </p:spTree>
    <p:extLst>
      <p:ext uri="{BB962C8B-B14F-4D97-AF65-F5344CB8AC3E}">
        <p14:creationId xmlns:p14="http://schemas.microsoft.com/office/powerpoint/2010/main" val="224905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Install software</a:t>
            </a:r>
          </a:p>
        </p:txBody>
      </p:sp>
      <p:sp>
        <p:nvSpPr>
          <p:cNvPr id="3" name="Text Placeholder 2"/>
          <p:cNvSpPr>
            <a:spLocks noGrp="1"/>
          </p:cNvSpPr>
          <p:nvPr>
            <p:ph type="body" idx="1"/>
          </p:nvPr>
        </p:nvSpPr>
        <p:spPr/>
        <p:txBody>
          <a:bodyPr vert="horz" lIns="91440" tIns="45720" rIns="91440" bIns="45720" rtlCol="0" anchor="t">
            <a:normAutofit/>
          </a:bodyPr>
          <a:lstStyle/>
          <a:p>
            <a:r>
              <a:rPr lang="en-US" dirty="0">
                <a:solidFill>
                  <a:srgbClr val="FF0000"/>
                </a:solidFill>
              </a:rPr>
              <a:t>Optional</a:t>
            </a:r>
            <a:r>
              <a:rPr lang="en-US" dirty="0"/>
              <a:t>: If you downloaded Kali, you can skip this section</a:t>
            </a:r>
          </a:p>
        </p:txBody>
      </p:sp>
    </p:spTree>
    <p:extLst>
      <p:ext uri="{BB962C8B-B14F-4D97-AF65-F5344CB8AC3E}">
        <p14:creationId xmlns:p14="http://schemas.microsoft.com/office/powerpoint/2010/main" val="230910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b="1" dirty="0"/>
              <a:t>3. Get the data folder from Heisenberg's Android File</a:t>
            </a:r>
          </a:p>
        </p:txBody>
      </p:sp>
      <p:sp>
        <p:nvSpPr>
          <p:cNvPr id="5" name="Text Placeholder 4"/>
          <p:cNvSpPr>
            <a:spLocks noGrp="1"/>
          </p:cNvSpPr>
          <p:nvPr>
            <p:ph type="body" idx="1"/>
          </p:nvPr>
        </p:nvSpPr>
        <p:spPr>
          <a:xfrm>
            <a:off x="831849" y="4589463"/>
            <a:ext cx="12415799" cy="1500187"/>
          </a:xfrm>
        </p:spPr>
        <p:txBody>
          <a:bodyPr>
            <a:normAutofit/>
          </a:bodyPr>
          <a:lstStyle/>
          <a:p>
            <a:r>
              <a:rPr lang="en-US" dirty="0"/>
              <a:t>Data folder from Heisenberg's Android</a:t>
            </a:r>
            <a:br>
              <a:rPr lang="en-US" dirty="0"/>
            </a:br>
            <a:r>
              <a:rPr lang="en-US" sz="2000" dirty="0">
                <a:hlinkClick r:id="rId3"/>
              </a:rPr>
              <a:t>https://drive.google.com/file/d/1WzRH_32jfHQfipLbr2jv-ts7X5umQk2n/view?usp=sharing</a:t>
            </a:r>
            <a:endParaRPr lang="en-US" sz="2000" dirty="0"/>
          </a:p>
          <a:p>
            <a:endParaRPr lang="en-US" dirty="0"/>
          </a:p>
        </p:txBody>
      </p:sp>
    </p:spTree>
    <p:extLst>
      <p:ext uri="{BB962C8B-B14F-4D97-AF65-F5344CB8AC3E}">
        <p14:creationId xmlns:p14="http://schemas.microsoft.com/office/powerpoint/2010/main" val="171974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690688"/>
            <a:ext cx="2278829" cy="369332"/>
          </a:xfrm>
          <a:prstGeom prst="rect">
            <a:avLst/>
          </a:prstGeom>
          <a:solidFill>
            <a:schemeClr val="accent4"/>
          </a:solidFill>
        </p:spPr>
        <p:txBody>
          <a:bodyPr wrap="none" rtlCol="0">
            <a:spAutoFit/>
          </a:bodyPr>
          <a:lstStyle/>
          <a:p>
            <a:r>
              <a:rPr lang="en-US" dirty="0"/>
              <a:t>Download Data Folder</a:t>
            </a:r>
          </a:p>
        </p:txBody>
      </p:sp>
      <p:sp>
        <p:nvSpPr>
          <p:cNvPr id="5" name="Title 4"/>
          <p:cNvSpPr>
            <a:spLocks noGrp="1"/>
          </p:cNvSpPr>
          <p:nvPr>
            <p:ph type="title"/>
          </p:nvPr>
        </p:nvSpPr>
        <p:spPr>
          <a:noFill/>
        </p:spPr>
        <p:txBody>
          <a:bodyPr/>
          <a:lstStyle/>
          <a:p>
            <a:r>
              <a:rPr lang="en-US" b="1" dirty="0"/>
              <a:t>How to download the file</a:t>
            </a:r>
          </a:p>
        </p:txBody>
      </p:sp>
      <p:sp>
        <p:nvSpPr>
          <p:cNvPr id="6" name="Content Placeholder 5">
            <a:extLst>
              <a:ext uri="{FF2B5EF4-FFF2-40B4-BE49-F238E27FC236}">
                <a16:creationId xmlns:a16="http://schemas.microsoft.com/office/drawing/2014/main" id="{E81836F5-0DFB-4101-E045-307A81F3065F}"/>
              </a:ext>
            </a:extLst>
          </p:cNvPr>
          <p:cNvSpPr>
            <a:spLocks noGrp="1"/>
          </p:cNvSpPr>
          <p:nvPr>
            <p:ph idx="4294967295"/>
          </p:nvPr>
        </p:nvSpPr>
        <p:spPr>
          <a:xfrm>
            <a:off x="838200" y="2838686"/>
            <a:ext cx="8244840" cy="1358264"/>
          </a:xfrm>
        </p:spPr>
        <p:txBody>
          <a:bodyPr>
            <a:normAutofit/>
          </a:bodyPr>
          <a:lstStyle/>
          <a:p>
            <a:pPr marL="0" indent="0">
              <a:buNone/>
            </a:pPr>
            <a:r>
              <a:rPr lang="en-US" dirty="0"/>
              <a:t>Images are hosted on a Google Drive. Use this link: </a:t>
            </a:r>
            <a:r>
              <a:rPr lang="en-US" sz="2800" dirty="0">
                <a:hlinkClick r:id="rId3"/>
              </a:rPr>
              <a:t>https://drive.google.com/file/d/1WzRH_32jfHQfipLbr2jv-ts7X5umQk2n/view?usp=sharing</a:t>
            </a:r>
            <a:endParaRPr lang="en-US" sz="2800" dirty="0"/>
          </a:p>
          <a:p>
            <a:pPr marL="0" indent="0">
              <a:buNone/>
            </a:pPr>
            <a:endParaRPr lang="en-US" dirty="0"/>
          </a:p>
        </p:txBody>
      </p:sp>
      <p:pic>
        <p:nvPicPr>
          <p:cNvPr id="7" name="Picture 6">
            <a:extLst>
              <a:ext uri="{FF2B5EF4-FFF2-40B4-BE49-F238E27FC236}">
                <a16:creationId xmlns:a16="http://schemas.microsoft.com/office/drawing/2014/main" id="{A6C63376-3C62-31D0-FA7C-03E726EAC312}"/>
              </a:ext>
            </a:extLst>
          </p:cNvPr>
          <p:cNvPicPr>
            <a:picLocks noChangeAspect="1"/>
          </p:cNvPicPr>
          <p:nvPr/>
        </p:nvPicPr>
        <p:blipFill>
          <a:blip r:embed="rId4"/>
          <a:stretch>
            <a:fillRect/>
          </a:stretch>
        </p:blipFill>
        <p:spPr>
          <a:xfrm>
            <a:off x="838200" y="2060020"/>
            <a:ext cx="10727473" cy="791430"/>
          </a:xfrm>
          <a:prstGeom prst="rect">
            <a:avLst/>
          </a:prstGeom>
          <a:ln>
            <a:solidFill>
              <a:schemeClr val="tx1"/>
            </a:solidFill>
          </a:ln>
        </p:spPr>
      </p:pic>
    </p:spTree>
    <p:extLst>
      <p:ext uri="{BB962C8B-B14F-4D97-AF65-F5344CB8AC3E}">
        <p14:creationId xmlns:p14="http://schemas.microsoft.com/office/powerpoint/2010/main" val="87855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D6DB03-6BE0-31D2-FE4D-210452969FD7}"/>
              </a:ext>
            </a:extLst>
          </p:cNvPr>
          <p:cNvSpPr txBox="1"/>
          <p:nvPr/>
        </p:nvSpPr>
        <p:spPr>
          <a:xfrm>
            <a:off x="746124" y="1426130"/>
            <a:ext cx="7170809" cy="369332"/>
          </a:xfrm>
          <a:prstGeom prst="rect">
            <a:avLst/>
          </a:prstGeom>
          <a:solidFill>
            <a:schemeClr val="accent4"/>
          </a:solidFill>
        </p:spPr>
        <p:txBody>
          <a:bodyPr wrap="none" rtlCol="0">
            <a:spAutoFit/>
          </a:bodyPr>
          <a:lstStyle/>
          <a:p>
            <a:r>
              <a:rPr lang="en-US" dirty="0"/>
              <a:t>MD5 and SHA-256 Checksums of Downloaded Zip File to verify integrity </a:t>
            </a:r>
          </a:p>
        </p:txBody>
      </p:sp>
      <p:pic>
        <p:nvPicPr>
          <p:cNvPr id="6" name="Picture 5">
            <a:extLst>
              <a:ext uri="{FF2B5EF4-FFF2-40B4-BE49-F238E27FC236}">
                <a16:creationId xmlns:a16="http://schemas.microsoft.com/office/drawing/2014/main" id="{C1CF41C8-3328-317B-2911-514ADBE6B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124" y="1795462"/>
            <a:ext cx="11008526" cy="1036948"/>
          </a:xfrm>
          <a:prstGeom prst="rect">
            <a:avLst/>
          </a:prstGeom>
        </p:spPr>
      </p:pic>
    </p:spTree>
    <p:extLst>
      <p:ext uri="{BB962C8B-B14F-4D97-AF65-F5344CB8AC3E}">
        <p14:creationId xmlns:p14="http://schemas.microsoft.com/office/powerpoint/2010/main" val="1949739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67999</TotalTime>
  <Words>1253</Words>
  <Application>Microsoft Office PowerPoint</Application>
  <PresentationFormat>Widescreen</PresentationFormat>
  <Paragraphs>136</Paragraphs>
  <Slides>24</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Automatic DFKG</vt:lpstr>
      <vt:lpstr>Introduction</vt:lpstr>
      <vt:lpstr>Description</vt:lpstr>
      <vt:lpstr>Problem Statement</vt:lpstr>
      <vt:lpstr>Case scenario</vt:lpstr>
      <vt:lpstr>2. Install software</vt:lpstr>
      <vt:lpstr>3. Get the data folder from Heisenberg's Android File</vt:lpstr>
      <vt:lpstr>How to download the file</vt:lpstr>
      <vt:lpstr>PowerPoint Presentation</vt:lpstr>
      <vt:lpstr>PowerPoint Presentation</vt:lpstr>
      <vt:lpstr>PowerPoint Presentation</vt:lpstr>
      <vt:lpstr>PowerPoint Presentation</vt:lpstr>
      <vt:lpstr>4. Use python code to extract the database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Jeel piyushkumar Khatiwala</cp:lastModifiedBy>
  <cp:revision>815</cp:revision>
  <dcterms:created xsi:type="dcterms:W3CDTF">2020-09-14T14:43:27Z</dcterms:created>
  <dcterms:modified xsi:type="dcterms:W3CDTF">2024-05-28T19:13:21Z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46707a-0714-4b19-9e75-9e86a08e862d_Enabled">
    <vt:lpwstr>true</vt:lpwstr>
  </property>
  <property fmtid="{D5CDD505-2E9C-101B-9397-08002B2CF9AE}" pid="3" name="MSIP_Label_2f46707a-0714-4b19-9e75-9e86a08e862d_SetDate">
    <vt:lpwstr>2022-09-06T20:10:46Z</vt:lpwstr>
  </property>
  <property fmtid="{D5CDD505-2E9C-101B-9397-08002B2CF9AE}" pid="4" name="MSIP_Label_2f46707a-0714-4b19-9e75-9e86a08e862d_Method">
    <vt:lpwstr>Standard</vt:lpwstr>
  </property>
  <property fmtid="{D5CDD505-2E9C-101B-9397-08002B2CF9AE}" pid="5" name="MSIP_Label_2f46707a-0714-4b19-9e75-9e86a08e862d_Name">
    <vt:lpwstr>defa4170-0d19-0005-0004-bc88714345d2</vt:lpwstr>
  </property>
  <property fmtid="{D5CDD505-2E9C-101B-9397-08002B2CF9AE}" pid="6" name="MSIP_Label_2f46707a-0714-4b19-9e75-9e86a08e862d_SiteId">
    <vt:lpwstr>e902b1b3-068c-446e-83b4-e3dfa474e6f9</vt:lpwstr>
  </property>
  <property fmtid="{D5CDD505-2E9C-101B-9397-08002B2CF9AE}" pid="7" name="MSIP_Label_2f46707a-0714-4b19-9e75-9e86a08e862d_ActionId">
    <vt:lpwstr>c9745ba2-3211-4265-95fa-46cb036068b0</vt:lpwstr>
  </property>
  <property fmtid="{D5CDD505-2E9C-101B-9397-08002B2CF9AE}" pid="8" name="MSIP_Label_2f46707a-0714-4b19-9e75-9e86a08e862d_ContentBits">
    <vt:lpwstr>0</vt:lpwstr>
  </property>
</Properties>
</file>