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6" r:id="rId1"/>
    <p:sldMasterId id="2147483689" r:id="rId2"/>
  </p:sldMasterIdLst>
  <p:notesMasterIdLst>
    <p:notesMasterId r:id="rId14"/>
  </p:notesMasterIdLst>
  <p:sldIdLst>
    <p:sldId id="270" r:id="rId3"/>
    <p:sldId id="271" r:id="rId4"/>
    <p:sldId id="256" r:id="rId5"/>
    <p:sldId id="257" r:id="rId6"/>
    <p:sldId id="258" r:id="rId7"/>
    <p:sldId id="263" r:id="rId8"/>
    <p:sldId id="259" r:id="rId9"/>
    <p:sldId id="261" r:id="rId10"/>
    <p:sldId id="264" r:id="rId11"/>
    <p:sldId id="260" r:id="rId12"/>
    <p:sldId id="262" r:id="rId13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08762-A546-0287-96EB-F81740B2B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DD46B-D5DA-4D03-EFA2-D9E361405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20E8E-81A7-5868-BCFB-4F260BA32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7DF22-824D-DFEA-1903-9C60D8749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2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13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861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853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81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054" y="822960"/>
            <a:ext cx="9601200" cy="3566161"/>
          </a:xfrm>
        </p:spPr>
        <p:txBody>
          <a:bodyPr anchor="b">
            <a:normAutofit/>
          </a:bodyPr>
          <a:lstStyle>
            <a:lvl1pPr algn="l">
              <a:defRPr sz="576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054" y="4612641"/>
            <a:ext cx="7680960" cy="233680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73614" y="10160"/>
            <a:ext cx="4572000" cy="45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29805" y="109855"/>
            <a:ext cx="7296786" cy="7296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82990" y="274320"/>
            <a:ext cx="5943600" cy="594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803005" y="38734"/>
            <a:ext cx="5823587" cy="5823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14512" y="731522"/>
            <a:ext cx="5212079" cy="52120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879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389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2407920"/>
            <a:ext cx="10241281" cy="2737920"/>
          </a:xfrm>
        </p:spPr>
        <p:txBody>
          <a:bodyPr anchor="b">
            <a:normAutofit/>
          </a:bodyPr>
          <a:lstStyle>
            <a:lvl1pPr algn="l">
              <a:defRPr sz="432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394960"/>
            <a:ext cx="10241280" cy="179832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42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054" y="822961"/>
            <a:ext cx="5925186" cy="433832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9760" y="822961"/>
            <a:ext cx="5921375" cy="433831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460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497" y="822960"/>
            <a:ext cx="55797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054" y="1524635"/>
            <a:ext cx="5925186" cy="3636646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4879" y="822960"/>
            <a:ext cx="5598161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854" y="1514474"/>
            <a:ext cx="5915026" cy="3636646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2279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4608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557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9815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014" y="822960"/>
            <a:ext cx="4389120" cy="1645920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55" y="822960"/>
            <a:ext cx="7132321" cy="637032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014" y="2651760"/>
            <a:ext cx="4389120" cy="2509520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738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74" y="1737360"/>
            <a:ext cx="7223760" cy="137160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6814" y="1097280"/>
            <a:ext cx="3937169" cy="5486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74" y="3332480"/>
            <a:ext cx="7225666" cy="2458720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19388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22960" y="640080"/>
            <a:ext cx="12982574" cy="37490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97282" y="4612640"/>
            <a:ext cx="9965052" cy="5486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92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8861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anchor="ctr">
            <a:normAutofit/>
          </a:bodyPr>
          <a:lstStyle>
            <a:lvl1pPr algn="l">
              <a:defRPr sz="384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4937760"/>
            <a:ext cx="10243186" cy="22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0198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4" y="822960"/>
            <a:ext cx="10972801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5454" y="4114800"/>
            <a:ext cx="10241280" cy="457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161281"/>
            <a:ext cx="10241280" cy="20218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17580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4114800"/>
            <a:ext cx="10241280" cy="2036880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3" y="6159577"/>
            <a:ext cx="10243188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231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6" y="822960"/>
            <a:ext cx="10972800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5" y="4714241"/>
            <a:ext cx="10241281" cy="125983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974080"/>
            <a:ext cx="10241281" cy="1219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53015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4" y="4714241"/>
            <a:ext cx="10241280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720079"/>
            <a:ext cx="10241281" cy="1473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873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6576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2254" y="822960"/>
            <a:ext cx="246888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822960"/>
            <a:ext cx="9387840" cy="637032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443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9291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4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234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51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287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263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67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0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48363" y="3556000"/>
            <a:ext cx="3578230" cy="385064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054" y="5384799"/>
            <a:ext cx="10241280" cy="180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822961"/>
            <a:ext cx="10241280" cy="433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5294" y="7406641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410BBF-AC26-4667-9D85-7862D25D93F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1054" y="7406641"/>
            <a:ext cx="905256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5841" y="6694171"/>
            <a:ext cx="1370694" cy="803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7BB7D-2F7D-40A3-91A0-13BAA9E2B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667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24486" y="5410899"/>
            <a:ext cx="13708417" cy="9008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457200" rtl="0" eaLnBrk="1" fontAlgn="auto" latinLnBrk="0" hangingPunct="1">
              <a:lnSpc>
                <a:spcPts val="656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24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 2"/>
          <p:cNvSpPr/>
          <p:nvPr/>
        </p:nvSpPr>
        <p:spPr>
          <a:xfrm>
            <a:off x="687823" y="6435077"/>
            <a:ext cx="1298771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just" defTabSz="457200" rtl="0" eaLnBrk="1" fontAlgn="auto" latinLnBrk="0" hangingPunct="1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 4"/>
          <p:cNvSpPr/>
          <p:nvPr/>
        </p:nvSpPr>
        <p:spPr>
          <a:xfrm>
            <a:off x="6436281" y="6184106"/>
            <a:ext cx="1219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ctr" defTabSz="4572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 5"/>
          <p:cNvSpPr/>
          <p:nvPr/>
        </p:nvSpPr>
        <p:spPr>
          <a:xfrm>
            <a:off x="6786086" y="6172557"/>
            <a:ext cx="19354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457200" rtl="0" eaLnBrk="1" fontAlgn="auto" latinLnBrk="0" hangingPunct="1">
              <a:lnSpc>
                <a:spcPts val="306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8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5208CB-A550-DA74-DEF7-46F2533F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5FD942-ED66-18A2-5747-45645AB00B0D}"/>
              </a:ext>
            </a:extLst>
          </p:cNvPr>
          <p:cNvSpPr txBox="1"/>
          <p:nvPr/>
        </p:nvSpPr>
        <p:spPr>
          <a:xfrm>
            <a:off x="687823" y="380223"/>
            <a:ext cx="8181048" cy="575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41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56" normalizeH="0" baseline="0" noProof="0" dirty="0">
                <a:ln>
                  <a:noFill/>
                </a:ln>
                <a:solidFill>
                  <a:srgbClr val="007DB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AI BASICS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D0E4D-F77E-DCE4-7552-29B91647EE80}"/>
              </a:ext>
            </a:extLst>
          </p:cNvPr>
          <p:cNvSpPr txBox="1"/>
          <p:nvPr/>
        </p:nvSpPr>
        <p:spPr>
          <a:xfrm>
            <a:off x="1985010" y="3293346"/>
            <a:ext cx="10660379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470"/>
              </a:lnSpc>
            </a:pPr>
            <a:r>
              <a:rPr lang="en-US" sz="5400" b="1" kern="0" spc="-131" dirty="0">
                <a:solidFill>
                  <a:schemeClr val="bg1"/>
                </a:solidFill>
                <a:latin typeface="Lora" pitchFamily="2" charset="0"/>
                <a:ea typeface="Inter" pitchFamily="34" charset="-122"/>
                <a:cs typeface="Inter" pitchFamily="34" charset="-120"/>
              </a:rPr>
              <a:t>INTRODUCTION TO MATPLOTLIB</a:t>
            </a:r>
            <a:endParaRPr lang="en-US" sz="5400" dirty="0">
              <a:solidFill>
                <a:schemeClr val="bg1"/>
              </a:solidFill>
              <a:latin typeface="Lora" pitchFamily="2" charset="0"/>
            </a:endParaRPr>
          </a:p>
          <a:p>
            <a:pPr>
              <a:lnSpc>
                <a:spcPts val="5470"/>
              </a:lnSpc>
            </a:pPr>
            <a:endParaRPr lang="en-US" sz="5400" dirty="0">
              <a:latin typeface="Lor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0ABDC-2C73-497D-27D7-90EADA60842A}"/>
              </a:ext>
            </a:extLst>
          </p:cNvPr>
          <p:cNvSpPr txBox="1"/>
          <p:nvPr/>
        </p:nvSpPr>
        <p:spPr>
          <a:xfrm>
            <a:off x="11460886" y="5794580"/>
            <a:ext cx="26920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Presented by 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PRADIP KACHHADIYA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DHANAJNJAY MISTRY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 DOSHI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MOIN MANSURI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JEEL SONI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D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5" name="Text 2"/>
          <p:cNvSpPr/>
          <p:nvPr/>
        </p:nvSpPr>
        <p:spPr>
          <a:xfrm>
            <a:off x="833199" y="712589"/>
            <a:ext cx="787729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Plotting Techniques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D1C8C7"/>
          </a:solidFill>
        </p:spPr>
        <p:txBody>
          <a:bodyPr/>
          <a:lstStyle/>
          <a:p>
            <a:endParaRPr lang="en-DE"/>
          </a:p>
        </p:txBody>
      </p:sp>
      <p:sp>
        <p:nvSpPr>
          <p:cNvPr id="7" name="Shape 4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D1C8C7"/>
          </a:solidFill>
        </p:spPr>
        <p:txBody>
          <a:bodyPr/>
          <a:lstStyle/>
          <a:p>
            <a:endParaRPr lang="en-DE"/>
          </a:p>
        </p:txBody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5E0DF"/>
          </a:solidFill>
          <a:ln w="13811">
            <a:solidFill>
              <a:srgbClr val="D1C8C7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9" name="Text 6"/>
          <p:cNvSpPr/>
          <p:nvPr/>
        </p:nvSpPr>
        <p:spPr>
          <a:xfrm>
            <a:off x="1087576" y="1955483"/>
            <a:ext cx="15775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5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440305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Adding Labels, Titles, and Legends</a:t>
            </a:r>
            <a:endParaRPr lang="en-US" sz="2185" dirty="0"/>
          </a:p>
        </p:txBody>
      </p:sp>
      <p:sp>
        <p:nvSpPr>
          <p:cNvPr id="11" name="Text 8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Labels and titles enhance plot clarity, while legends help identify multiple data series on a single plot.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D1C8C7"/>
          </a:solidFill>
        </p:spPr>
        <p:txBody>
          <a:bodyPr/>
          <a:lstStyle/>
          <a:p>
            <a:endParaRPr lang="en-DE"/>
          </a:p>
        </p:txBody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5E0DF"/>
          </a:solidFill>
          <a:ln w="13811">
            <a:solidFill>
              <a:srgbClr val="D1C8C7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14" name="Text 11"/>
          <p:cNvSpPr/>
          <p:nvPr/>
        </p:nvSpPr>
        <p:spPr>
          <a:xfrm>
            <a:off x="1068526" y="3955137"/>
            <a:ext cx="19585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5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521553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Customizing Axes Labels and Tick Marks</a:t>
            </a:r>
            <a:endParaRPr lang="en-US" sz="2185" dirty="0"/>
          </a:p>
        </p:txBody>
      </p:sp>
      <p:sp>
        <p:nvSpPr>
          <p:cNvPr id="16" name="Text 13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customizing axes labels and tick marks, we can improve the readability and aesthetic appeal of our plots.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D1C8C7"/>
          </a:solidFill>
        </p:spPr>
        <p:txBody>
          <a:bodyPr/>
          <a:lstStyle/>
          <a:p>
            <a:endParaRPr lang="en-DE"/>
          </a:p>
        </p:txBody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5E0DF"/>
          </a:solidFill>
          <a:ln w="13811">
            <a:solidFill>
              <a:srgbClr val="D1C8C7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19" name="Text 16"/>
          <p:cNvSpPr/>
          <p:nvPr/>
        </p:nvSpPr>
        <p:spPr>
          <a:xfrm>
            <a:off x="1064716" y="5954792"/>
            <a:ext cx="20347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5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403800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Adding Multiple Plots in a Figure</a:t>
            </a:r>
            <a:endParaRPr lang="en-US" sz="2185" dirty="0"/>
          </a:p>
        </p:txBody>
      </p:sp>
      <p:sp>
        <p:nvSpPr>
          <p:cNvPr id="21" name="Text 18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Matplotlib allows us to create subplots within a single figure, enabling us to compare and analyze multiple data sets simultaneously.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D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</p:spPr>
        <p:txBody>
          <a:bodyPr/>
          <a:lstStyle/>
          <a:p>
            <a:endParaRPr lang="en-DE"/>
          </a:p>
        </p:txBody>
      </p:sp>
      <p:sp>
        <p:nvSpPr>
          <p:cNvPr id="6" name="Text 3"/>
          <p:cNvSpPr/>
          <p:nvPr/>
        </p:nvSpPr>
        <p:spPr>
          <a:xfrm>
            <a:off x="6143876" y="2369463"/>
            <a:ext cx="234264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</a:t>
            </a:r>
            <a:endParaRPr lang="en-US" sz="4375" dirty="0"/>
          </a:p>
        </p:txBody>
      </p:sp>
      <p:sp>
        <p:nvSpPr>
          <p:cNvPr id="7" name="Shape 4"/>
          <p:cNvSpPr/>
          <p:nvPr/>
        </p:nvSpPr>
        <p:spPr>
          <a:xfrm>
            <a:off x="4051934" y="3397250"/>
            <a:ext cx="6156325" cy="3177540"/>
          </a:xfrm>
          <a:prstGeom prst="roundRect">
            <a:avLst>
              <a:gd name="adj" fmla="val 4060"/>
            </a:avLst>
          </a:prstGeom>
          <a:solidFill>
            <a:srgbClr val="4D4D4D"/>
          </a:solidFill>
          <a:ln w="13811">
            <a:solidFill>
              <a:srgbClr val="4D4D4D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8" name="Text 5"/>
          <p:cNvSpPr/>
          <p:nvPr/>
        </p:nvSpPr>
        <p:spPr>
          <a:xfrm>
            <a:off x="6204228" y="3666215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800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Takeaways</a:t>
            </a:r>
          </a:p>
        </p:txBody>
      </p:sp>
      <p:sp>
        <p:nvSpPr>
          <p:cNvPr id="9" name="Text 6"/>
          <p:cNvSpPr/>
          <p:nvPr/>
        </p:nvSpPr>
        <p:spPr>
          <a:xfrm>
            <a:off x="4271010" y="4202430"/>
            <a:ext cx="5718175" cy="19837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Matplotlib is a versatile data visualization library that offers numerous customization options for creating insightful and visually appealing plots.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48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88510-03D6-ACBF-403A-1698547D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6B2F4A3B-B1CF-18F7-E739-AE7B454B0DC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DE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E02E5D6D-20DA-7AFF-6077-DE245B54F5B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E926706-E39B-3012-84D6-F6A3CDAF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>
            <a:extLst>
              <a:ext uri="{FF2B5EF4-FFF2-40B4-BE49-F238E27FC236}">
                <a16:creationId xmlns:a16="http://schemas.microsoft.com/office/drawing/2014/main" id="{C30E520A-D841-65EC-2539-69858EC724C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</p:spPr>
        <p:txBody>
          <a:bodyPr/>
          <a:lstStyle/>
          <a:p>
            <a:endParaRPr lang="en-DE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53E6E07-CD42-B473-C008-C64D85A1FB0F}"/>
              </a:ext>
            </a:extLst>
          </p:cNvPr>
          <p:cNvSpPr/>
          <p:nvPr/>
        </p:nvSpPr>
        <p:spPr>
          <a:xfrm>
            <a:off x="3493545" y="3628106"/>
            <a:ext cx="7643309" cy="147101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algn="ctr">
              <a:lnSpc>
                <a:spcPts val="5470"/>
              </a:lnSpc>
            </a:pPr>
            <a:r>
              <a:rPr lang="en-US" sz="3600" b="1" kern="0" spc="-131" dirty="0">
                <a:solidFill>
                  <a:srgbClr val="FFFFFF"/>
                </a:solidFill>
                <a:latin typeface="Lora" pitchFamily="2" charset="0"/>
                <a:ea typeface="Inter" pitchFamily="34" charset="-122"/>
              </a:rPr>
              <a:t>INTRODUCTION TO MATPLOTLIB</a:t>
            </a:r>
          </a:p>
        </p:txBody>
      </p:sp>
    </p:spTree>
    <p:extLst>
      <p:ext uri="{BB962C8B-B14F-4D97-AF65-F5344CB8AC3E}">
        <p14:creationId xmlns:p14="http://schemas.microsoft.com/office/powerpoint/2010/main" val="36355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D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5" name="Text 2"/>
          <p:cNvSpPr/>
          <p:nvPr/>
        </p:nvSpPr>
        <p:spPr>
          <a:xfrm>
            <a:off x="8754657" y="2717859"/>
            <a:ext cx="5022303" cy="41396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3600" b="1" kern="0" spc="-131" dirty="0">
                <a:solidFill>
                  <a:srgbClr val="FFFFFF"/>
                </a:solidFill>
                <a:latin typeface="Lora" pitchFamily="2" charset="0"/>
                <a:ea typeface="Inter" pitchFamily="34" charset="-122"/>
                <a:cs typeface="Inter" pitchFamily="34" charset="-120"/>
              </a:rPr>
              <a:t>Introduction to Matplotlib</a:t>
            </a:r>
            <a:endParaRPr lang="en-US" sz="3600" dirty="0">
              <a:latin typeface="Lora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873116" y="3769046"/>
            <a:ext cx="5208644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kern="0" spc="-35" dirty="0">
                <a:solidFill>
                  <a:srgbClr val="E5E0DF"/>
                </a:solidFill>
                <a:latin typeface="Lora" pitchFamily="2" charset="0"/>
                <a:ea typeface="Inter" pitchFamily="34" charset="-122"/>
                <a:cs typeface="Inter" pitchFamily="34" charset="-120"/>
              </a:rPr>
              <a:t>Matplotlib is a powerful data visualization library in Python, widely used for creating charts, graphs, and plots. In this presentation, we will explore the key features and capabilities of Matplotlib.</a:t>
            </a:r>
            <a:endParaRPr lang="en-US" dirty="0">
              <a:latin typeface="Lora" pitchFamily="2" charset="0"/>
            </a:endParaRPr>
          </a:p>
        </p:txBody>
      </p:sp>
      <p:pic>
        <p:nvPicPr>
          <p:cNvPr id="10" name="Picture 9" descr="A graph of a number of age&#10;&#10;Description automatically generated">
            <a:extLst>
              <a:ext uri="{FF2B5EF4-FFF2-40B4-BE49-F238E27FC236}">
                <a16:creationId xmlns:a16="http://schemas.microsoft.com/office/drawing/2014/main" id="{8619A1A3-226A-1B66-0F59-0C2E43166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48" t="5092" r="16810" b="10278"/>
          <a:stretch/>
        </p:blipFill>
        <p:spPr>
          <a:xfrm>
            <a:off x="173168" y="632460"/>
            <a:ext cx="8526780" cy="6964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D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4" name="Text 2"/>
          <p:cNvSpPr/>
          <p:nvPr/>
        </p:nvSpPr>
        <p:spPr>
          <a:xfrm>
            <a:off x="2037993" y="1371124"/>
            <a:ext cx="838985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Data Visualization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6834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5E0DF"/>
          </a:solidFill>
          <a:ln w="13811">
            <a:solidFill>
              <a:srgbClr val="D1C8C7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6" name="Text 4"/>
          <p:cNvSpPr/>
          <p:nvPr/>
        </p:nvSpPr>
        <p:spPr>
          <a:xfrm>
            <a:off x="2209086" y="2725102"/>
            <a:ext cx="15775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2760107" y="2759750"/>
            <a:ext cx="376106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Complex Data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2760107" y="3329107"/>
            <a:ext cx="44440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visualization helps us grasp complex patterns and relationships hidden within the data more easily.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6834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5E0DF"/>
          </a:solidFill>
          <a:ln w="13811">
            <a:solidFill>
              <a:srgbClr val="D1C8C7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10" name="Text 8"/>
          <p:cNvSpPr/>
          <p:nvPr/>
        </p:nvSpPr>
        <p:spPr>
          <a:xfrm>
            <a:off x="7578328" y="2725102"/>
            <a:ext cx="19585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9"/>
          <p:cNvSpPr/>
          <p:nvPr/>
        </p:nvSpPr>
        <p:spPr>
          <a:xfrm>
            <a:off x="8148399" y="2759750"/>
            <a:ext cx="3222188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Communication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44400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displays of data can effectively convey insights and findings to a diverse audience, facilitating better decision-making.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5E0DF"/>
          </a:solidFill>
          <a:ln w="13811">
            <a:solidFill>
              <a:srgbClr val="D1C8C7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14" name="Text 12"/>
          <p:cNvSpPr/>
          <p:nvPr/>
        </p:nvSpPr>
        <p:spPr>
          <a:xfrm>
            <a:off x="2186226" y="5188148"/>
            <a:ext cx="20347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5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400133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Trends and Patterns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2760107" y="5792153"/>
            <a:ext cx="44440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Visualizing data enables us to identify trends, outliers, and patterns that may not be apparent in raw data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5E0DF"/>
          </a:solidFill>
          <a:ln w="13811">
            <a:solidFill>
              <a:srgbClr val="D1C8C7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18" name="Text 16"/>
          <p:cNvSpPr/>
          <p:nvPr/>
        </p:nvSpPr>
        <p:spPr>
          <a:xfrm>
            <a:off x="7566898" y="5188148"/>
            <a:ext cx="21871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5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9618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Inspiring Infographics</a:t>
            </a:r>
            <a:endParaRPr lang="en-US" sz="2185" dirty="0"/>
          </a:p>
        </p:txBody>
      </p:sp>
      <p:sp>
        <p:nvSpPr>
          <p:cNvPr id="20" name="Text 18"/>
          <p:cNvSpPr/>
          <p:nvPr/>
        </p:nvSpPr>
        <p:spPr>
          <a:xfrm>
            <a:off x="8148399" y="5792153"/>
            <a:ext cx="44440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visualizations can transform dull data into appealing and memorable infographics, attracting viewers' attention.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D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4" name="Text 2"/>
          <p:cNvSpPr/>
          <p:nvPr/>
        </p:nvSpPr>
        <p:spPr>
          <a:xfrm>
            <a:off x="2037993" y="1973818"/>
            <a:ext cx="793396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Getting Started with Matplotlib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223617"/>
            <a:ext cx="314527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Importing Matplotlib</a:t>
            </a:r>
            <a:endParaRPr lang="en-US" sz="2625" dirty="0"/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work with Matplotlib, we first need to import the library in Python using the 'import matplotlib.pyplot as plt' statement.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23617"/>
            <a:ext cx="3156347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Basic Line Plot</a:t>
            </a:r>
            <a:endParaRPr lang="en-US" sz="2625" dirty="0"/>
          </a:p>
        </p:txBody>
      </p:sp>
      <p:sp>
        <p:nvSpPr>
          <p:cNvPr id="8" name="Text 6"/>
          <p:cNvSpPr/>
          <p:nvPr/>
        </p:nvSpPr>
        <p:spPr>
          <a:xfrm>
            <a:off x="5743932" y="4278749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creating a figure and axes and plotting the data, we can generate a basic line plot with Matplotlib.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23617"/>
            <a:ext cx="3156347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Customizing the Plot</a:t>
            </a:r>
            <a:endParaRPr lang="en-US" sz="2625" dirty="0"/>
          </a:p>
        </p:txBody>
      </p:sp>
      <p:sp>
        <p:nvSpPr>
          <p:cNvPr id="10" name="Text 8"/>
          <p:cNvSpPr/>
          <p:nvPr/>
        </p:nvSpPr>
        <p:spPr>
          <a:xfrm>
            <a:off x="9449872" y="4278749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Matplotlib provides various customization options to enhance the appearance of plots, such as adding labels, titles, and legends.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D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endParaRPr lang="en-DE" dirty="0"/>
          </a:p>
        </p:txBody>
      </p:sp>
      <p:sp>
        <p:nvSpPr>
          <p:cNvPr id="6" name="Text 3"/>
          <p:cNvSpPr/>
          <p:nvPr/>
        </p:nvSpPr>
        <p:spPr>
          <a:xfrm>
            <a:off x="2659658" y="2369463"/>
            <a:ext cx="839116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endParaRPr lang="en-US" sz="4375" dirty="0"/>
          </a:p>
        </p:txBody>
      </p:sp>
      <p:sp>
        <p:nvSpPr>
          <p:cNvPr id="8" name="Text 5"/>
          <p:cNvSpPr/>
          <p:nvPr/>
        </p:nvSpPr>
        <p:spPr>
          <a:xfrm>
            <a:off x="5743615" y="363307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endParaRPr lang="en-US" sz="2800" b="1" kern="0" spc="-66" dirty="0">
              <a:solidFill>
                <a:srgbClr val="E5E0DF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271010" y="4202430"/>
            <a:ext cx="5718175" cy="19837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40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D15DC69-B446-3A13-B7CD-6068B576C5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5" t="19058" r="3868"/>
          <a:stretch/>
        </p:blipFill>
        <p:spPr>
          <a:xfrm>
            <a:off x="1" y="573313"/>
            <a:ext cx="14630400" cy="73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6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  <p:txBody>
          <a:bodyPr/>
          <a:lstStyle/>
          <a:p>
            <a:endParaRPr lang="en-D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DE"/>
          </a:p>
        </p:txBody>
      </p:sp>
      <p:sp>
        <p:nvSpPr>
          <p:cNvPr id="4" name="Text 2"/>
          <p:cNvSpPr/>
          <p:nvPr/>
        </p:nvSpPr>
        <p:spPr>
          <a:xfrm>
            <a:off x="2037993" y="1041321"/>
            <a:ext cx="720673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Visualizing a Football Match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2766417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Importing the Dataset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5063966"/>
            <a:ext cx="329588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begin by importing the football match dataset, including information about players, teams, and match statistics.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2728317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Exploring the Dataset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7137" y="5064085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Through data exploration, we analyze the dataset to gain insights into player performance, team dynamics, and match outcomes.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Plots related to the Match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use Matplotlib to create various plots, such as player performance graphs, team comparison charts, and match score timelines.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659658" y="2369463"/>
            <a:ext cx="839116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endParaRPr lang="en-US" sz="4375" dirty="0"/>
          </a:p>
        </p:txBody>
      </p:sp>
      <p:sp>
        <p:nvSpPr>
          <p:cNvPr id="8" name="Text 5"/>
          <p:cNvSpPr/>
          <p:nvPr/>
        </p:nvSpPr>
        <p:spPr>
          <a:xfrm>
            <a:off x="5743615" y="363307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endParaRPr lang="en-US" sz="2800" b="1" kern="0" spc="-66" dirty="0">
              <a:solidFill>
                <a:srgbClr val="E5E0DF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271010" y="4202430"/>
            <a:ext cx="5718175" cy="19837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40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18F2BFB-F890-01CE-B33B-475D810B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743"/>
            <a:ext cx="14630399" cy="77869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659658" y="2369463"/>
            <a:ext cx="839116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endParaRPr lang="en-US" sz="4375" dirty="0"/>
          </a:p>
        </p:txBody>
      </p:sp>
      <p:sp>
        <p:nvSpPr>
          <p:cNvPr id="8" name="Text 5"/>
          <p:cNvSpPr/>
          <p:nvPr/>
        </p:nvSpPr>
        <p:spPr>
          <a:xfrm>
            <a:off x="5743615" y="363307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endParaRPr lang="en-US" sz="2800" b="1" kern="0" spc="-66" dirty="0">
              <a:solidFill>
                <a:srgbClr val="E5E0DF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271010" y="4202430"/>
            <a:ext cx="5718175" cy="19837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400" dirty="0"/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31E6555-FF21-CCCF-99F4-94DBE21A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47" y="311220"/>
            <a:ext cx="11039305" cy="79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6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434</Words>
  <Application>Microsoft Office PowerPoint</Application>
  <PresentationFormat>Custom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Inter</vt:lpstr>
      <vt:lpstr>Lora</vt:lpstr>
      <vt:lpstr>Montserrat</vt:lpstr>
      <vt:lpstr>Wingdings 3</vt:lpstr>
      <vt:lpstr>Office Theme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Jeel Langalia</cp:lastModifiedBy>
  <cp:revision>11</cp:revision>
  <dcterms:created xsi:type="dcterms:W3CDTF">2023-12-05T18:09:00Z</dcterms:created>
  <dcterms:modified xsi:type="dcterms:W3CDTF">2025-01-15T18:40:14Z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D082E7B7C2BB442D8CF3B5B88117D1D3_12</vt:lpwstr>
  </property>
  <property fmtid="{D5CDD505-2E9C-101B-9397-08002B2CF9AE}" pid="3" name="KSOProductBuildVer">
    <vt:lpwstr>1033-12.2.0.13306</vt:lpwstr>
  </property>
</Properties>
</file>