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626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/>
    <p:restoredTop sz="88568"/>
  </p:normalViewPr>
  <p:slideViewPr>
    <p:cSldViewPr snapToGrid="0" showGuides="1">
      <p:cViewPr>
        <p:scale>
          <a:sx n="280" d="100"/>
          <a:sy n="280" d="100"/>
        </p:scale>
        <p:origin x="-84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6558E-5AA4-DE45-8245-6EEBE76517DC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BB43F-5E6B-304E-9BF7-4643592A00A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968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BB43F-5E6B-304E-9BF7-4643592A00A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20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F299-B937-E340-9B57-547B78A5B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9680-969E-2AA5-16B9-6CB2019E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7BD3-4C4B-7BFD-B231-2C4B9CF6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0889-10B7-40C8-DA25-D3AE3BE5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EC31-517C-F815-0696-2804F3D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2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6057-3280-F620-A635-40E6A84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91BF9-A542-CCB5-4E66-CBD89537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DCAB-2A14-D0BC-CAAE-D5673FC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0ABB-0248-8D9A-E169-9B5FDEC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2553-61D3-C37F-EBB0-051A8B73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1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6BB81-7A9A-A23C-9DBC-B477AACD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06066-8761-A213-B3BA-FD1C1155A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C34B-E637-3628-18FB-C023F92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A3C-C1AE-4BB7-D775-95C07C7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DA4C-EE0C-9270-AE5A-827B390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062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517C-C0DD-CE47-8304-4EDE2D33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AA07-A1B4-9346-8B51-1C90D10C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EBF2AA54-3301-AD41-BF74-3B47BACC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F9F-256E-C14C-B75B-16AA07C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1F8B-291B-4348-A3B8-B9A17E5F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FCA8203D-D586-CD48-A5C0-4A0EAFCD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20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160E2F9-0610-AC47-AADE-033F3B024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22187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A8FEB69-6648-DB4E-B0E3-E047D98A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>
            <a:extLst>
              <a:ext uri="{FF2B5EF4-FFF2-40B4-BE49-F238E27FC236}">
                <a16:creationId xmlns:a16="http://schemas.microsoft.com/office/drawing/2014/main" id="{F3FCEE4E-1FE9-5F41-B4FF-978E1E61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EA98F7E-B8DD-BA4D-8E85-0E9077ADE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0F99C92-9D68-8F4E-8086-9D84869F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232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b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0233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463801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419583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2084764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102805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1392959"/>
            <a:ext cx="11528227" cy="691806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8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3107-E95C-21BB-AFE2-B737FF45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B2A6-5473-801F-7D09-4675F5C8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1343-2360-7BEB-B5BE-CBEDE1F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2CFA-E62D-F1D0-299B-3E0D4E9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0704-F7FF-3DF3-DE20-80BFE8F4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441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5453489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5758056"/>
            <a:ext cx="11528227" cy="935385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467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2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045428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06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3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71795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D43E9-F335-FA49-8CFA-85D9A5548ED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96166" y="336244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850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2496-467F-5949-B8BA-F462D95B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4409"/>
            <a:ext cx="5157787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269B-E567-1B4C-9825-76F0D30A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9100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57F9-9844-B640-800D-8F7BBC0E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4409"/>
            <a:ext cx="5183188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2A68-8DCD-2043-AF50-D847D452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9100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C085401B-3FFE-3A4A-992E-256DFEE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71F9A2-C78B-8C45-B5A3-EB36B27CAC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DBC65F4A-1E6E-A847-900D-30E97506DB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4098" y="6561039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87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69B-EC5A-4048-9801-AE582E2F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382A-C5B1-1B4A-B2F4-4F15C6C2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7053A63D-0261-BC4D-B894-8FCEC65A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A7F12B4-06AC-1F4F-BA99-9D9CBE97C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29C608F-1D21-E442-8CA4-163897CE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7221-03CE-62FB-E536-AA939AFE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C900-4A48-6332-99E3-0E77D6AF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4E32-3251-C3FC-A044-4686621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E996-34E3-4564-5BFA-364C919D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5F79-A546-2814-3EC9-EFE607A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81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D4AE-A75B-FD07-BCFA-CB7FFB27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AC16-CF77-5BCF-CD42-E1C11322D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EC840-BB9E-1133-B635-39C1F5DC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EE8E-00F4-0603-B1A0-421A1115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ECCF-83A8-4B71-120C-140EB69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246C-D2C0-D6F0-3A81-DCA4EDAD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14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E0A7-F049-025B-E52D-E225D389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45F2-BDB0-3089-47D0-F2BD3CDE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4A36-1517-7918-B5D3-B2330A23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50EDC-CFB3-177B-97A5-60C626FD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EB55-2222-6C5A-4B9E-0DA361ED0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CE50-B17F-DF8F-79C2-9EDB6A7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E9EBF-0A70-CF42-900E-62F5D967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1B2DE-A855-BCAF-A484-569BA8BD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5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ED5F-57C0-7753-B913-A2F12AA1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7BF1B-DF0A-6E23-8313-444433F1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9EB1A-A8FF-0479-ECBE-B0EEBC95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3138-38A3-F63F-606E-76345480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29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9FC2-ACCD-6E20-EA84-8C47AB9D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B020A-BACD-F00A-C84B-86759F9E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5D72-C389-63E9-C746-282561E4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7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5429-CCB3-FB55-1E71-70AB5C2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86E3-0D79-2FE8-6C54-37B8A3AB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1B05-E7B7-1641-4463-B3264FDF5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E19A-B07E-FB62-0F08-DE75B7E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95A-9867-7594-3431-1190DDA2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6554-55C2-C66B-1E96-8A7EF109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D6C8-1F50-7733-06CF-AD24190B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CD5EA-9402-64C3-8147-F2ECEB9B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533D-A3D1-0DF5-D055-569C1CF45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B0BE-C2C9-6AEE-5680-865AC327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5107-231B-A8A5-4577-EE540575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3630-42A9-6687-7984-09020286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3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176EF-F75D-3E5E-C540-4DEF2E6B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FA38B-DE64-3DCB-67DE-E709631F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AD08-5AA5-B99E-39A7-54FE4D855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FAD3-4891-3243-8451-D90C3E87E3DB}" type="datetimeFigureOut">
              <a:rPr lang="en-CH" smtClean="0"/>
              <a:t>27.12.24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59FA-CCDF-5587-AA55-6E5075044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9D03-419C-500C-2C9E-812A5BE86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54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3"/>
          <p:cNvSpPr/>
          <p:nvPr/>
        </p:nvSpPr>
        <p:spPr>
          <a:xfrm>
            <a:off x="197438" y="1149621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E1189-9039-0A48-A2E9-8942CD8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9D839E-1466-174B-ABF2-B54F1408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FDD3C60F-7F32-4E41-9D27-2FB8B1CE63D7}"/>
              </a:ext>
            </a:extLst>
          </p:cNvPr>
          <p:cNvSpPr/>
          <p:nvPr userDrawn="1"/>
        </p:nvSpPr>
        <p:spPr>
          <a:xfrm>
            <a:off x="224015" y="6614033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pic>
        <p:nvPicPr>
          <p:cNvPr id="10" name="Picture 9" descr="Text, table&#10;&#10;Description automatically generated">
            <a:extLst>
              <a:ext uri="{FF2B5EF4-FFF2-40B4-BE49-F238E27FC236}">
                <a16:creationId xmlns:a16="http://schemas.microsoft.com/office/drawing/2014/main" id="{0FBF6721-89E9-8C4D-819F-61F2F5C5EE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8526" y="105847"/>
            <a:ext cx="926454" cy="926454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714EF2D1-0B17-3E47-8204-6797491C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95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ctr" defTabSz="642915" rtl="0" eaLnBrk="1" fontAlgn="t" latinLnBrk="0" hangingPunct="1">
        <a:lnSpc>
          <a:spcPct val="0"/>
        </a:lnSpc>
        <a:spcBef>
          <a:spcPct val="0"/>
        </a:spcBef>
        <a:buNone/>
        <a:defRPr sz="34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013696-A34E-2251-821C-EB741027707E}"/>
              </a:ext>
            </a:extLst>
          </p:cNvPr>
          <p:cNvGrpSpPr/>
          <p:nvPr/>
        </p:nvGrpSpPr>
        <p:grpSpPr>
          <a:xfrm>
            <a:off x="2646797" y="68241"/>
            <a:ext cx="9559517" cy="5089798"/>
            <a:chOff x="2646797" y="68241"/>
            <a:chExt cx="9559517" cy="50897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ABF1BC-D748-A94A-BCC8-6E990623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646797" y="68241"/>
              <a:ext cx="9559517" cy="508979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6BB29-1E9F-0F77-0C74-F6F4300C049F}"/>
                </a:ext>
              </a:extLst>
            </p:cNvPr>
            <p:cNvGrpSpPr/>
            <p:nvPr/>
          </p:nvGrpSpPr>
          <p:grpSpPr>
            <a:xfrm>
              <a:off x="3543469" y="339977"/>
              <a:ext cx="7319990" cy="1942423"/>
              <a:chOff x="3543469" y="339977"/>
              <a:chExt cx="7319990" cy="194242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CFB6C7-4F47-3CA1-6AE4-92252709A4C3}"/>
                  </a:ext>
                </a:extLst>
              </p:cNvPr>
              <p:cNvGrpSpPr/>
              <p:nvPr/>
            </p:nvGrpSpPr>
            <p:grpSpPr>
              <a:xfrm>
                <a:off x="8366616" y="342000"/>
                <a:ext cx="2496843" cy="1940400"/>
                <a:chOff x="8366616" y="342000"/>
                <a:chExt cx="2496843" cy="19404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7997135-F5BD-5EC7-0388-7F6DC95E5C30}"/>
                    </a:ext>
                  </a:extLst>
                </p:cNvPr>
                <p:cNvSpPr/>
                <p:nvPr/>
              </p:nvSpPr>
              <p:spPr>
                <a:xfrm>
                  <a:off x="8366616" y="2234658"/>
                  <a:ext cx="423934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870902-91DF-CEA0-921B-57DF434B0443}"/>
                    </a:ext>
                  </a:extLst>
                </p:cNvPr>
                <p:cNvSpPr/>
                <p:nvPr/>
              </p:nvSpPr>
              <p:spPr>
                <a:xfrm>
                  <a:off x="8373600" y="342000"/>
                  <a:ext cx="423934" cy="58334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C2A34B0-355B-DCDD-46EC-B95DC35E8058}"/>
                    </a:ext>
                  </a:extLst>
                </p:cNvPr>
                <p:cNvSpPr/>
                <p:nvPr/>
              </p:nvSpPr>
              <p:spPr>
                <a:xfrm>
                  <a:off x="8371100" y="989411"/>
                  <a:ext cx="426433" cy="80934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4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B0D505-6666-2582-3A3A-6A68D133B167}"/>
                    </a:ext>
                  </a:extLst>
                </p:cNvPr>
                <p:cNvSpPr/>
                <p:nvPr/>
              </p:nvSpPr>
              <p:spPr>
                <a:xfrm>
                  <a:off x="9256249" y="987794"/>
                  <a:ext cx="362853" cy="825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3</a:t>
                  </a:r>
                  <a:endParaRPr lang="en-CH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42426BE-F399-01A3-FB2B-B76974C90C34}"/>
                    </a:ext>
                  </a:extLst>
                </p:cNvPr>
                <p:cNvSpPr/>
                <p:nvPr/>
              </p:nvSpPr>
              <p:spPr>
                <a:xfrm>
                  <a:off x="9797600" y="989409"/>
                  <a:ext cx="435020" cy="825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2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8EBE136-6906-792A-7EDD-A607EB51C792}"/>
                    </a:ext>
                  </a:extLst>
                </p:cNvPr>
                <p:cNvSpPr/>
                <p:nvPr/>
              </p:nvSpPr>
              <p:spPr>
                <a:xfrm>
                  <a:off x="10502150" y="988718"/>
                  <a:ext cx="361307" cy="77077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1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FCBE530-EBF0-5A58-F40C-C80930745ED0}"/>
                    </a:ext>
                  </a:extLst>
                </p:cNvPr>
                <p:cNvSpPr/>
                <p:nvPr/>
              </p:nvSpPr>
              <p:spPr>
                <a:xfrm>
                  <a:off x="9254365" y="2234658"/>
                  <a:ext cx="362852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E75E586-6C1B-3BC4-F8AD-771B0B441771}"/>
                    </a:ext>
                  </a:extLst>
                </p:cNvPr>
                <p:cNvSpPr/>
                <p:nvPr/>
              </p:nvSpPr>
              <p:spPr>
                <a:xfrm>
                  <a:off x="9797547" y="2234822"/>
                  <a:ext cx="435020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3A19EDE-EF87-73EF-6E6F-69442CD641BC}"/>
                    </a:ext>
                  </a:extLst>
                </p:cNvPr>
                <p:cNvSpPr/>
                <p:nvPr/>
              </p:nvSpPr>
              <p:spPr>
                <a:xfrm>
                  <a:off x="10502150" y="2234822"/>
                  <a:ext cx="359376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6D06D1-A3B0-3E78-B7F0-16AF278A4151}"/>
                    </a:ext>
                  </a:extLst>
                </p:cNvPr>
                <p:cNvSpPr/>
                <p:nvPr/>
              </p:nvSpPr>
              <p:spPr>
                <a:xfrm>
                  <a:off x="9259253" y="342000"/>
                  <a:ext cx="354663" cy="53785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5DA2971-4186-FB0C-0C20-4B43FA5F9521}"/>
                    </a:ext>
                  </a:extLst>
                </p:cNvPr>
                <p:cNvSpPr/>
                <p:nvPr/>
              </p:nvSpPr>
              <p:spPr>
                <a:xfrm>
                  <a:off x="10506863" y="342000"/>
                  <a:ext cx="354663" cy="53785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3797757-AAE8-278D-0B24-E7A4562E19E3}"/>
                    </a:ext>
                  </a:extLst>
                </p:cNvPr>
                <p:cNvSpPr/>
                <p:nvPr/>
              </p:nvSpPr>
              <p:spPr>
                <a:xfrm>
                  <a:off x="9799661" y="342000"/>
                  <a:ext cx="429397" cy="53785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D6D409D-82AD-4FD7-725A-2533518CE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1916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E3CA855-2E4A-882B-C666-609B92A9D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1101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036DB90-D9F3-57D1-49FD-8920A0A08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5395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5D5A061-C1F6-2EAD-871E-DC96D56B3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19103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59DF45-645E-859E-1D5E-F7DFB4C61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2151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6D53CE-BBD9-009F-6E95-87998BBBB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3459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08B6F8C-7E7A-B23A-7767-CB1A7094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8630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67AA16A-1DE7-A088-E3D4-1A5117ACA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2593" y="342000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E55E63E-B1C7-EB42-6649-4FCAEFBDE231}"/>
                  </a:ext>
                </a:extLst>
              </p:cNvPr>
              <p:cNvGrpSpPr/>
              <p:nvPr/>
            </p:nvGrpSpPr>
            <p:grpSpPr>
              <a:xfrm>
                <a:off x="3543469" y="339977"/>
                <a:ext cx="2496843" cy="1940400"/>
                <a:chOff x="3119889" y="339977"/>
                <a:chExt cx="2496843" cy="1940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5E06933-8DFD-1169-68E8-605E8B5D184E}"/>
                    </a:ext>
                  </a:extLst>
                </p:cNvPr>
                <p:cNvSpPr/>
                <p:nvPr/>
              </p:nvSpPr>
              <p:spPr>
                <a:xfrm>
                  <a:off x="3119889" y="2232635"/>
                  <a:ext cx="423934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EB9E10A-3682-AC68-6963-BD65494ED0BE}"/>
                    </a:ext>
                  </a:extLst>
                </p:cNvPr>
                <p:cNvSpPr/>
                <p:nvPr/>
              </p:nvSpPr>
              <p:spPr>
                <a:xfrm>
                  <a:off x="3126873" y="339977"/>
                  <a:ext cx="423934" cy="669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1386FC0-A19B-74E5-C237-783C6E7226C7}"/>
                    </a:ext>
                  </a:extLst>
                </p:cNvPr>
                <p:cNvSpPr/>
                <p:nvPr/>
              </p:nvSpPr>
              <p:spPr>
                <a:xfrm>
                  <a:off x="3124373" y="987388"/>
                  <a:ext cx="426433" cy="80934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4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0D47C16-7D6B-BCDC-4779-8F61F579B740}"/>
                    </a:ext>
                  </a:extLst>
                </p:cNvPr>
                <p:cNvSpPr/>
                <p:nvPr/>
              </p:nvSpPr>
              <p:spPr>
                <a:xfrm>
                  <a:off x="4009522" y="985771"/>
                  <a:ext cx="362853" cy="825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3</a:t>
                  </a:r>
                  <a:endParaRPr lang="en-CH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4B22DB8-F790-D404-4130-FD12B6B1BF49}"/>
                    </a:ext>
                  </a:extLst>
                </p:cNvPr>
                <p:cNvSpPr/>
                <p:nvPr/>
              </p:nvSpPr>
              <p:spPr>
                <a:xfrm>
                  <a:off x="4550873" y="987386"/>
                  <a:ext cx="435020" cy="825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2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0C94AE-7247-11FC-E203-E7FF483EFC80}"/>
                    </a:ext>
                  </a:extLst>
                </p:cNvPr>
                <p:cNvSpPr/>
                <p:nvPr/>
              </p:nvSpPr>
              <p:spPr>
                <a:xfrm>
                  <a:off x="5255423" y="992751"/>
                  <a:ext cx="361307" cy="77077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0" rIns="18000" bIns="0" rtlCol="0" anchor="ctr"/>
                <a:lstStyle/>
                <a:p>
                  <a:pPr algn="ctr"/>
                  <a:r>
                    <a:rPr lang="en-CH" sz="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Region 1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BCC0209-3773-0034-DE63-35A3DBC4A0BA}"/>
                    </a:ext>
                  </a:extLst>
                </p:cNvPr>
                <p:cNvSpPr/>
                <p:nvPr/>
              </p:nvSpPr>
              <p:spPr>
                <a:xfrm>
                  <a:off x="4007638" y="2232635"/>
                  <a:ext cx="362852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064CF30-C5F7-DBE1-346E-B8EE7644438A}"/>
                    </a:ext>
                  </a:extLst>
                </p:cNvPr>
                <p:cNvSpPr/>
                <p:nvPr/>
              </p:nvSpPr>
              <p:spPr>
                <a:xfrm>
                  <a:off x="4550820" y="2232799"/>
                  <a:ext cx="435020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50146C3-FB77-4409-54EF-7E5A17CA5F01}"/>
                    </a:ext>
                  </a:extLst>
                </p:cNvPr>
                <p:cNvSpPr/>
                <p:nvPr/>
              </p:nvSpPr>
              <p:spPr>
                <a:xfrm>
                  <a:off x="5255423" y="2232799"/>
                  <a:ext cx="359376" cy="45719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F9327B5-571E-C426-326A-D2C097E4995D}"/>
                    </a:ext>
                  </a:extLst>
                </p:cNvPr>
                <p:cNvSpPr/>
                <p:nvPr/>
              </p:nvSpPr>
              <p:spPr>
                <a:xfrm>
                  <a:off x="4012526" y="339977"/>
                  <a:ext cx="354663" cy="669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D35404-AF3A-132E-BD97-32C445E8E23A}"/>
                    </a:ext>
                  </a:extLst>
                </p:cNvPr>
                <p:cNvSpPr/>
                <p:nvPr/>
              </p:nvSpPr>
              <p:spPr>
                <a:xfrm>
                  <a:off x="5260136" y="339977"/>
                  <a:ext cx="354663" cy="669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CD3A365-9370-3FAF-C265-83FEF54456E5}"/>
                    </a:ext>
                  </a:extLst>
                </p:cNvPr>
                <p:cNvSpPr/>
                <p:nvPr/>
              </p:nvSpPr>
              <p:spPr>
                <a:xfrm>
                  <a:off x="4552934" y="339977"/>
                  <a:ext cx="429397" cy="6695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466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endParaRPr lang="en-CH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BFA681A-8F0B-F357-621E-6E0A25BCE9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1913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B753185-51F0-1CD4-659A-30EA30B9F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4374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9CC4324-E10B-34D2-C4D1-71AFF6272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8668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F42F62B-2D1A-166A-2036-432C9C673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376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5226C8D-52B3-158F-C794-968F24C4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5424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D18140D-05ED-2940-1241-A5FFC6F5D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732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883B7AF-7958-BA8D-4C34-B14C22BE9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1903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1BE81D2-E99D-5F29-BE50-475A20C22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5866" y="339977"/>
                  <a:ext cx="0" cy="1940400"/>
                </a:xfrm>
                <a:prstGeom prst="line">
                  <a:avLst/>
                </a:prstGeom>
                <a:ln w="15875">
                  <a:solidFill>
                    <a:srgbClr val="D5D5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7574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2DD74-60BD-8454-F7BC-FFFDDD301F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620C3-0466-3444-9C0E-A1700790CD0F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D3D1D-4010-C977-1565-A567C88B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Convert to pdf figure: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7C291-A777-6486-2A15-B7943583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Save figure by EITHER: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CH" dirty="0"/>
              <a:t>ight click on grouped items =&gt; save as 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CH" dirty="0"/>
              <a:t>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export</a:t>
            </a:r>
            <a:r>
              <a:rPr lang="en-CH" dirty="0"/>
              <a:t> file as 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delete </a:t>
            </a:r>
            <a:r>
              <a:rPr lang="en-CH" dirty="0"/>
              <a:t>all slides except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rop (Preview: rectangular selection tool, then crop)</a:t>
            </a:r>
          </a:p>
        </p:txBody>
      </p:sp>
    </p:spTree>
    <p:extLst>
      <p:ext uri="{BB962C8B-B14F-4D97-AF65-F5344CB8AC3E}">
        <p14:creationId xmlns:p14="http://schemas.microsoft.com/office/powerpoint/2010/main" val="128876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61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2_Office Theme</vt:lpstr>
      <vt:lpstr>PowerPoint Presentation</vt:lpstr>
      <vt:lpstr>Convert to pdf figure: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23</cp:revision>
  <dcterms:created xsi:type="dcterms:W3CDTF">2023-08-25T16:07:25Z</dcterms:created>
  <dcterms:modified xsi:type="dcterms:W3CDTF">2024-12-27T13:11:50Z</dcterms:modified>
</cp:coreProperties>
</file>