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0" r:id="rId2"/>
  </p:sldIdLst>
  <p:sldSz cx="18359438" cy="13752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 userDrawn="1">
          <p15:clr>
            <a:srgbClr val="A4A3A4"/>
          </p15:clr>
        </p15:guide>
        <p15:guide id="2" orient="horz" pos="4490" userDrawn="1">
          <p15:clr>
            <a:srgbClr val="A4A3A4"/>
          </p15:clr>
        </p15:guide>
        <p15:guide id="3" pos="3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E0"/>
    <a:srgbClr val="E7AF01"/>
    <a:srgbClr val="00AB22"/>
    <a:srgbClr val="008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/>
    <p:restoredTop sz="94646"/>
  </p:normalViewPr>
  <p:slideViewPr>
    <p:cSldViewPr snapToGrid="0" showGuides="1">
      <p:cViewPr varScale="1">
        <p:scale>
          <a:sx n="42" d="100"/>
          <a:sy n="42" d="100"/>
        </p:scale>
        <p:origin x="1784" y="184"/>
      </p:cViewPr>
      <p:guideLst>
        <p:guide orient="horz" pos="4082"/>
        <p:guide orient="horz" pos="4490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203EF-BFFE-0D40-BAB8-1978B57E07A7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8425" y="1143000"/>
            <a:ext cx="4121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7493-CFF5-B04D-8213-7979335B16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265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DD57-4198-B803-7114-4E914FE0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D0B097-3CE4-EFF5-B0C1-A6F9CDE59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68425" y="1143000"/>
            <a:ext cx="41211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6C2C7-B242-9A9B-DCE4-83C9C17F1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08E0-9661-195C-E4AA-35D1DA072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67493-CFF5-B04D-8213-7979335B16F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46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958" y="2250702"/>
            <a:ext cx="15605522" cy="4787912"/>
          </a:xfrm>
        </p:spPr>
        <p:txBody>
          <a:bodyPr anchor="b"/>
          <a:lstStyle>
            <a:lvl1pPr algn="ctr">
              <a:defRPr sz="12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7223254"/>
            <a:ext cx="13769579" cy="3320340"/>
          </a:xfrm>
        </p:spPr>
        <p:txBody>
          <a:bodyPr/>
          <a:lstStyle>
            <a:lvl1pPr marL="0" indent="0" algn="ctr">
              <a:buNone/>
              <a:defRPr sz="4813"/>
            </a:lvl1pPr>
            <a:lvl2pPr marL="916823" indent="0" algn="ctr">
              <a:buNone/>
              <a:defRPr sz="4011"/>
            </a:lvl2pPr>
            <a:lvl3pPr marL="1833646" indent="0" algn="ctr">
              <a:buNone/>
              <a:defRPr sz="3610"/>
            </a:lvl3pPr>
            <a:lvl4pPr marL="2750469" indent="0" algn="ctr">
              <a:buNone/>
              <a:defRPr sz="3208"/>
            </a:lvl4pPr>
            <a:lvl5pPr marL="3667293" indent="0" algn="ctr">
              <a:buNone/>
              <a:defRPr sz="3208"/>
            </a:lvl5pPr>
            <a:lvl6pPr marL="4584116" indent="0" algn="ctr">
              <a:buNone/>
              <a:defRPr sz="3208"/>
            </a:lvl6pPr>
            <a:lvl7pPr marL="5500939" indent="0" algn="ctr">
              <a:buNone/>
              <a:defRPr sz="3208"/>
            </a:lvl7pPr>
            <a:lvl8pPr marL="6417762" indent="0" algn="ctr">
              <a:buNone/>
              <a:defRPr sz="3208"/>
            </a:lvl8pPr>
            <a:lvl9pPr marL="7334585" indent="0" algn="ctr">
              <a:buNone/>
              <a:defRPr sz="32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73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4" y="732194"/>
            <a:ext cx="3958754" cy="1165461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3" y="732194"/>
            <a:ext cx="11646768" cy="1165461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45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16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50" y="3428582"/>
            <a:ext cx="15835015" cy="5720662"/>
          </a:xfrm>
        </p:spPr>
        <p:txBody>
          <a:bodyPr anchor="b"/>
          <a:lstStyle>
            <a:lvl1pPr>
              <a:defRPr sz="12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50" y="9203364"/>
            <a:ext cx="15835015" cy="3008361"/>
          </a:xfrm>
        </p:spPr>
        <p:txBody>
          <a:bodyPr/>
          <a:lstStyle>
            <a:lvl1pPr marL="0" indent="0">
              <a:buNone/>
              <a:defRPr sz="4813">
                <a:solidFill>
                  <a:schemeClr val="tx1"/>
                </a:solidFill>
              </a:defRPr>
            </a:lvl1pPr>
            <a:lvl2pPr marL="916823" indent="0">
              <a:buNone/>
              <a:defRPr sz="4011">
                <a:solidFill>
                  <a:schemeClr val="tx1">
                    <a:tint val="75000"/>
                  </a:schemeClr>
                </a:solidFill>
              </a:defRPr>
            </a:lvl2pPr>
            <a:lvl3pPr marL="1833646" indent="0">
              <a:buNone/>
              <a:defRPr sz="3610">
                <a:solidFill>
                  <a:schemeClr val="tx1">
                    <a:tint val="75000"/>
                  </a:schemeClr>
                </a:solidFill>
              </a:defRPr>
            </a:lvl3pPr>
            <a:lvl4pPr marL="2750469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4pPr>
            <a:lvl5pPr marL="3667293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5pPr>
            <a:lvl6pPr marL="4584116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6pPr>
            <a:lvl7pPr marL="5500939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7pPr>
            <a:lvl8pPr marL="6417762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8pPr>
            <a:lvl9pPr marL="7334585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21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3660970"/>
            <a:ext cx="7802761" cy="8725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3660970"/>
            <a:ext cx="7802761" cy="8725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22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732197"/>
            <a:ext cx="15835015" cy="265818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4" y="3371277"/>
            <a:ext cx="7766902" cy="1652211"/>
          </a:xfrm>
        </p:spPr>
        <p:txBody>
          <a:bodyPr anchor="b"/>
          <a:lstStyle>
            <a:lvl1pPr marL="0" indent="0">
              <a:buNone/>
              <a:defRPr sz="4813" b="1"/>
            </a:lvl1pPr>
            <a:lvl2pPr marL="916823" indent="0">
              <a:buNone/>
              <a:defRPr sz="4011" b="1"/>
            </a:lvl2pPr>
            <a:lvl3pPr marL="1833646" indent="0">
              <a:buNone/>
              <a:defRPr sz="3610" b="1"/>
            </a:lvl3pPr>
            <a:lvl4pPr marL="2750469" indent="0">
              <a:buNone/>
              <a:defRPr sz="3208" b="1"/>
            </a:lvl4pPr>
            <a:lvl5pPr marL="3667293" indent="0">
              <a:buNone/>
              <a:defRPr sz="3208" b="1"/>
            </a:lvl5pPr>
            <a:lvl6pPr marL="4584116" indent="0">
              <a:buNone/>
              <a:defRPr sz="3208" b="1"/>
            </a:lvl6pPr>
            <a:lvl7pPr marL="5500939" indent="0">
              <a:buNone/>
              <a:defRPr sz="3208" b="1"/>
            </a:lvl7pPr>
            <a:lvl8pPr marL="6417762" indent="0">
              <a:buNone/>
              <a:defRPr sz="3208" b="1"/>
            </a:lvl8pPr>
            <a:lvl9pPr marL="7334585" indent="0">
              <a:buNone/>
              <a:defRPr sz="32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4" y="5023488"/>
            <a:ext cx="7766902" cy="73887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7" y="3371277"/>
            <a:ext cx="7805152" cy="1652211"/>
          </a:xfrm>
        </p:spPr>
        <p:txBody>
          <a:bodyPr anchor="b"/>
          <a:lstStyle>
            <a:lvl1pPr marL="0" indent="0">
              <a:buNone/>
              <a:defRPr sz="4813" b="1"/>
            </a:lvl1pPr>
            <a:lvl2pPr marL="916823" indent="0">
              <a:buNone/>
              <a:defRPr sz="4011" b="1"/>
            </a:lvl2pPr>
            <a:lvl3pPr marL="1833646" indent="0">
              <a:buNone/>
              <a:defRPr sz="3610" b="1"/>
            </a:lvl3pPr>
            <a:lvl4pPr marL="2750469" indent="0">
              <a:buNone/>
              <a:defRPr sz="3208" b="1"/>
            </a:lvl4pPr>
            <a:lvl5pPr marL="3667293" indent="0">
              <a:buNone/>
              <a:defRPr sz="3208" b="1"/>
            </a:lvl5pPr>
            <a:lvl6pPr marL="4584116" indent="0">
              <a:buNone/>
              <a:defRPr sz="3208" b="1"/>
            </a:lvl6pPr>
            <a:lvl7pPr marL="5500939" indent="0">
              <a:buNone/>
              <a:defRPr sz="3208" b="1"/>
            </a:lvl7pPr>
            <a:lvl8pPr marL="6417762" indent="0">
              <a:buNone/>
              <a:defRPr sz="3208" b="1"/>
            </a:lvl8pPr>
            <a:lvl9pPr marL="7334585" indent="0">
              <a:buNone/>
              <a:defRPr sz="32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7" y="5023488"/>
            <a:ext cx="7805152" cy="73887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54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50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48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916834"/>
            <a:ext cx="5921397" cy="3208920"/>
          </a:xfrm>
        </p:spPr>
        <p:txBody>
          <a:bodyPr anchor="b"/>
          <a:lstStyle>
            <a:lvl1pPr>
              <a:defRPr sz="6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1980110"/>
            <a:ext cx="9294465" cy="9773198"/>
          </a:xfrm>
        </p:spPr>
        <p:txBody>
          <a:bodyPr/>
          <a:lstStyle>
            <a:lvl1pPr>
              <a:defRPr sz="6417"/>
            </a:lvl1pPr>
            <a:lvl2pPr>
              <a:defRPr sz="5615"/>
            </a:lvl2pPr>
            <a:lvl3pPr>
              <a:defRPr sz="4813"/>
            </a:lvl3pPr>
            <a:lvl4pPr>
              <a:defRPr sz="4011"/>
            </a:lvl4pPr>
            <a:lvl5pPr>
              <a:defRPr sz="4011"/>
            </a:lvl5pPr>
            <a:lvl6pPr>
              <a:defRPr sz="4011"/>
            </a:lvl6pPr>
            <a:lvl7pPr>
              <a:defRPr sz="4011"/>
            </a:lvl7pPr>
            <a:lvl8pPr>
              <a:defRPr sz="4011"/>
            </a:lvl8pPr>
            <a:lvl9pPr>
              <a:defRPr sz="401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4125754"/>
            <a:ext cx="5921397" cy="7643469"/>
          </a:xfrm>
        </p:spPr>
        <p:txBody>
          <a:bodyPr/>
          <a:lstStyle>
            <a:lvl1pPr marL="0" indent="0">
              <a:buNone/>
              <a:defRPr sz="3208"/>
            </a:lvl1pPr>
            <a:lvl2pPr marL="916823" indent="0">
              <a:buNone/>
              <a:defRPr sz="2807"/>
            </a:lvl2pPr>
            <a:lvl3pPr marL="1833646" indent="0">
              <a:buNone/>
              <a:defRPr sz="2406"/>
            </a:lvl3pPr>
            <a:lvl4pPr marL="2750469" indent="0">
              <a:buNone/>
              <a:defRPr sz="2005"/>
            </a:lvl4pPr>
            <a:lvl5pPr marL="3667293" indent="0">
              <a:buNone/>
              <a:defRPr sz="2005"/>
            </a:lvl5pPr>
            <a:lvl6pPr marL="4584116" indent="0">
              <a:buNone/>
              <a:defRPr sz="2005"/>
            </a:lvl6pPr>
            <a:lvl7pPr marL="5500939" indent="0">
              <a:buNone/>
              <a:defRPr sz="2005"/>
            </a:lvl7pPr>
            <a:lvl8pPr marL="6417762" indent="0">
              <a:buNone/>
              <a:defRPr sz="2005"/>
            </a:lvl8pPr>
            <a:lvl9pPr marL="7334585" indent="0">
              <a:buNone/>
              <a:defRPr sz="20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89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916834"/>
            <a:ext cx="5921397" cy="3208920"/>
          </a:xfrm>
        </p:spPr>
        <p:txBody>
          <a:bodyPr anchor="b"/>
          <a:lstStyle>
            <a:lvl1pPr>
              <a:defRPr sz="6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1980110"/>
            <a:ext cx="9294465" cy="9773198"/>
          </a:xfrm>
        </p:spPr>
        <p:txBody>
          <a:bodyPr anchor="t"/>
          <a:lstStyle>
            <a:lvl1pPr marL="0" indent="0">
              <a:buNone/>
              <a:defRPr sz="6417"/>
            </a:lvl1pPr>
            <a:lvl2pPr marL="916823" indent="0">
              <a:buNone/>
              <a:defRPr sz="5615"/>
            </a:lvl2pPr>
            <a:lvl3pPr marL="1833646" indent="0">
              <a:buNone/>
              <a:defRPr sz="4813"/>
            </a:lvl3pPr>
            <a:lvl4pPr marL="2750469" indent="0">
              <a:buNone/>
              <a:defRPr sz="4011"/>
            </a:lvl4pPr>
            <a:lvl5pPr marL="3667293" indent="0">
              <a:buNone/>
              <a:defRPr sz="4011"/>
            </a:lvl5pPr>
            <a:lvl6pPr marL="4584116" indent="0">
              <a:buNone/>
              <a:defRPr sz="4011"/>
            </a:lvl6pPr>
            <a:lvl7pPr marL="5500939" indent="0">
              <a:buNone/>
              <a:defRPr sz="4011"/>
            </a:lvl7pPr>
            <a:lvl8pPr marL="6417762" indent="0">
              <a:buNone/>
              <a:defRPr sz="4011"/>
            </a:lvl8pPr>
            <a:lvl9pPr marL="7334585" indent="0">
              <a:buNone/>
              <a:defRPr sz="401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4125754"/>
            <a:ext cx="5921397" cy="7643469"/>
          </a:xfrm>
        </p:spPr>
        <p:txBody>
          <a:bodyPr/>
          <a:lstStyle>
            <a:lvl1pPr marL="0" indent="0">
              <a:buNone/>
              <a:defRPr sz="3208"/>
            </a:lvl1pPr>
            <a:lvl2pPr marL="916823" indent="0">
              <a:buNone/>
              <a:defRPr sz="2807"/>
            </a:lvl2pPr>
            <a:lvl3pPr marL="1833646" indent="0">
              <a:buNone/>
              <a:defRPr sz="2406"/>
            </a:lvl3pPr>
            <a:lvl4pPr marL="2750469" indent="0">
              <a:buNone/>
              <a:defRPr sz="2005"/>
            </a:lvl4pPr>
            <a:lvl5pPr marL="3667293" indent="0">
              <a:buNone/>
              <a:defRPr sz="2005"/>
            </a:lvl5pPr>
            <a:lvl6pPr marL="4584116" indent="0">
              <a:buNone/>
              <a:defRPr sz="2005"/>
            </a:lvl6pPr>
            <a:lvl7pPr marL="5500939" indent="0">
              <a:buNone/>
              <a:defRPr sz="2005"/>
            </a:lvl7pPr>
            <a:lvl8pPr marL="6417762" indent="0">
              <a:buNone/>
              <a:defRPr sz="2005"/>
            </a:lvl8pPr>
            <a:lvl9pPr marL="7334585" indent="0">
              <a:buNone/>
              <a:defRPr sz="20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62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732197"/>
            <a:ext cx="15835015" cy="265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3660970"/>
            <a:ext cx="15835015" cy="872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12746545"/>
            <a:ext cx="4130874" cy="732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DB67-257B-EF45-888B-ADD7697627B3}" type="datetimeFigureOut">
              <a:rPr lang="en-CH" smtClean="0"/>
              <a:t>28.12.24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12746545"/>
            <a:ext cx="6196310" cy="732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12746545"/>
            <a:ext cx="4130874" cy="732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D8E5-DA49-3246-BE84-58EDC904E89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7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3646" rtl="0" eaLnBrk="1" latinLnBrk="0" hangingPunct="1">
        <a:lnSpc>
          <a:spcPct val="90000"/>
        </a:lnSpc>
        <a:spcBef>
          <a:spcPct val="0"/>
        </a:spcBef>
        <a:buNone/>
        <a:defRPr sz="8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412" indent="-458412" algn="l" defTabSz="1833646" rtl="0" eaLnBrk="1" latinLnBrk="0" hangingPunct="1">
        <a:lnSpc>
          <a:spcPct val="90000"/>
        </a:lnSpc>
        <a:spcBef>
          <a:spcPts val="2005"/>
        </a:spcBef>
        <a:buFont typeface="Arial" panose="020B0604020202020204" pitchFamily="34" charset="0"/>
        <a:buChar char="•"/>
        <a:defRPr sz="5615" kern="1200">
          <a:solidFill>
            <a:schemeClr val="tx1"/>
          </a:solidFill>
          <a:latin typeface="+mn-lt"/>
          <a:ea typeface="+mn-ea"/>
          <a:cs typeface="+mn-cs"/>
        </a:defRPr>
      </a:lvl1pPr>
      <a:lvl2pPr marL="1375235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3" kern="1200">
          <a:solidFill>
            <a:schemeClr val="tx1"/>
          </a:solidFill>
          <a:latin typeface="+mn-lt"/>
          <a:ea typeface="+mn-ea"/>
          <a:cs typeface="+mn-cs"/>
        </a:defRPr>
      </a:lvl2pPr>
      <a:lvl3pPr marL="2292058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1" kern="1200">
          <a:solidFill>
            <a:schemeClr val="tx1"/>
          </a:solidFill>
          <a:latin typeface="+mn-lt"/>
          <a:ea typeface="+mn-ea"/>
          <a:cs typeface="+mn-cs"/>
        </a:defRPr>
      </a:lvl3pPr>
      <a:lvl4pPr marL="3208881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4pPr>
      <a:lvl5pPr marL="4125704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5pPr>
      <a:lvl6pPr marL="5042527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6pPr>
      <a:lvl7pPr marL="5959351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7pPr>
      <a:lvl8pPr marL="6876174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8pPr>
      <a:lvl9pPr marL="7792997" indent="-458412" algn="l" defTabSz="1833646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1pPr>
      <a:lvl2pPr marL="916823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2pPr>
      <a:lvl3pPr marL="1833646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3pPr>
      <a:lvl4pPr marL="2750469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4pPr>
      <a:lvl5pPr marL="3667293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5pPr>
      <a:lvl6pPr marL="4584116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6pPr>
      <a:lvl7pPr marL="5500939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7pPr>
      <a:lvl8pPr marL="6417762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8pPr>
      <a:lvl9pPr marL="7334585" algn="l" defTabSz="1833646" rtl="0" eaLnBrk="1" latinLnBrk="0" hangingPunct="1">
        <a:defRPr sz="3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B217B-51F0-405E-1882-2901779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DCF7FA-39AC-C386-A7FF-46FCF5A23277}"/>
              </a:ext>
            </a:extLst>
          </p:cNvPr>
          <p:cNvGrpSpPr/>
          <p:nvPr/>
        </p:nvGrpSpPr>
        <p:grpSpPr>
          <a:xfrm>
            <a:off x="609599" y="562759"/>
            <a:ext cx="9886967" cy="12220513"/>
            <a:chOff x="609599" y="562759"/>
            <a:chExt cx="9886967" cy="122205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795F17-A182-447A-6161-93B62A75BF2D}"/>
                </a:ext>
              </a:extLst>
            </p:cNvPr>
            <p:cNvGrpSpPr/>
            <p:nvPr/>
          </p:nvGrpSpPr>
          <p:grpSpPr>
            <a:xfrm>
              <a:off x="694236" y="993492"/>
              <a:ext cx="4780411" cy="5830163"/>
              <a:chOff x="393473" y="777114"/>
              <a:chExt cx="4780411" cy="583016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B5757C-F836-B8DC-04C1-ABC01C4A4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93473" y="777114"/>
                <a:ext cx="4780411" cy="5830163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9551DF6-547F-551A-3649-40DFEFDE7D98}"/>
                  </a:ext>
                </a:extLst>
              </p:cNvPr>
              <p:cNvGrpSpPr/>
              <p:nvPr/>
            </p:nvGrpSpPr>
            <p:grpSpPr>
              <a:xfrm>
                <a:off x="1414764" y="1351841"/>
                <a:ext cx="3636661" cy="4155847"/>
                <a:chOff x="1414764" y="1351841"/>
                <a:chExt cx="3636661" cy="415584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7A9A8D-1B99-1C1E-E4A3-B83929D5F5FB}"/>
                    </a:ext>
                  </a:extLst>
                </p:cNvPr>
                <p:cNvSpPr txBox="1"/>
                <p:nvPr/>
              </p:nvSpPr>
              <p:spPr>
                <a:xfrm>
                  <a:off x="3603724" y="1391505"/>
                  <a:ext cx="22949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2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2F86191-8717-3D26-EF6A-451FF44432E9}"/>
                    </a:ext>
                  </a:extLst>
                </p:cNvPr>
                <p:cNvSpPr txBox="1"/>
                <p:nvPr/>
              </p:nvSpPr>
              <p:spPr>
                <a:xfrm>
                  <a:off x="3356452" y="1429824"/>
                  <a:ext cx="13865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4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0DADB28-16AF-862E-BB6A-0F6AC747444F}"/>
                    </a:ext>
                  </a:extLst>
                </p:cNvPr>
                <p:cNvSpPr txBox="1"/>
                <p:nvPr/>
              </p:nvSpPr>
              <p:spPr>
                <a:xfrm>
                  <a:off x="3048052" y="1351841"/>
                  <a:ext cx="1056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3B5BFC-7466-7B22-6EBC-6F5335AAC4A4}"/>
                    </a:ext>
                  </a:extLst>
                </p:cNvPr>
                <p:cNvSpPr txBox="1"/>
                <p:nvPr/>
              </p:nvSpPr>
              <p:spPr>
                <a:xfrm>
                  <a:off x="2927108" y="1446208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2931619-0C99-2B1B-2768-1C30ABBECD27}"/>
                    </a:ext>
                  </a:extLst>
                </p:cNvPr>
                <p:cNvSpPr txBox="1"/>
                <p:nvPr/>
              </p:nvSpPr>
              <p:spPr>
                <a:xfrm>
                  <a:off x="3023830" y="1792624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8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95F707-20CE-F44D-A688-FF4B25D15ECD}"/>
                    </a:ext>
                  </a:extLst>
                </p:cNvPr>
                <p:cNvSpPr txBox="1"/>
                <p:nvPr/>
              </p:nvSpPr>
              <p:spPr>
                <a:xfrm>
                  <a:off x="3200453" y="1577313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6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7D5A16-3A7F-5B74-7439-8E0AD4C42D79}"/>
                    </a:ext>
                  </a:extLst>
                </p:cNvPr>
                <p:cNvSpPr txBox="1"/>
                <p:nvPr/>
              </p:nvSpPr>
              <p:spPr>
                <a:xfrm>
                  <a:off x="3343668" y="2036262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9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EE5F34-A460-6AA2-60FD-3AB6E00F79D0}"/>
                    </a:ext>
                  </a:extLst>
                </p:cNvPr>
                <p:cNvSpPr txBox="1"/>
                <p:nvPr/>
              </p:nvSpPr>
              <p:spPr>
                <a:xfrm>
                  <a:off x="2096746" y="1462423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EF78F8-A89F-68AA-432F-23CE5B364C91}"/>
                    </a:ext>
                  </a:extLst>
                </p:cNvPr>
                <p:cNvSpPr txBox="1"/>
                <p:nvPr/>
              </p:nvSpPr>
              <p:spPr>
                <a:xfrm>
                  <a:off x="2668028" y="1611897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8F926A-DC16-8C0C-BE31-86551FCA935D}"/>
                    </a:ext>
                  </a:extLst>
                </p:cNvPr>
                <p:cNvSpPr txBox="1"/>
                <p:nvPr/>
              </p:nvSpPr>
              <p:spPr>
                <a:xfrm>
                  <a:off x="2498044" y="1931311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08DD310-5BB5-7C84-A14D-2514F80FD00C}"/>
                    </a:ext>
                  </a:extLst>
                </p:cNvPr>
                <p:cNvSpPr txBox="1"/>
                <p:nvPr/>
              </p:nvSpPr>
              <p:spPr>
                <a:xfrm>
                  <a:off x="2144788" y="1957539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BF69713-11EE-D873-D7C0-1D1524C7F5D2}"/>
                    </a:ext>
                  </a:extLst>
                </p:cNvPr>
                <p:cNvSpPr txBox="1"/>
                <p:nvPr/>
              </p:nvSpPr>
              <p:spPr>
                <a:xfrm>
                  <a:off x="3439819" y="2433040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18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00C9B-B47D-ABBF-BCC1-EBB3188F106B}"/>
                    </a:ext>
                  </a:extLst>
                </p:cNvPr>
                <p:cNvSpPr txBox="1"/>
                <p:nvPr/>
              </p:nvSpPr>
              <p:spPr>
                <a:xfrm>
                  <a:off x="2466066" y="2715233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33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DB729D5-0B07-81D6-EA2F-F757D342F533}"/>
                    </a:ext>
                  </a:extLst>
                </p:cNvPr>
                <p:cNvSpPr txBox="1"/>
                <p:nvPr/>
              </p:nvSpPr>
              <p:spPr>
                <a:xfrm>
                  <a:off x="2297362" y="2419444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19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692A3C-53DE-82CE-566D-47904AF7CFC9}"/>
                    </a:ext>
                  </a:extLst>
                </p:cNvPr>
                <p:cNvSpPr txBox="1"/>
                <p:nvPr/>
              </p:nvSpPr>
              <p:spPr>
                <a:xfrm>
                  <a:off x="2943121" y="2607375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22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385A8E2-71F2-6D33-36D9-B37440AFB3CB}"/>
                    </a:ext>
                  </a:extLst>
                </p:cNvPr>
                <p:cNvSpPr txBox="1"/>
                <p:nvPr/>
              </p:nvSpPr>
              <p:spPr>
                <a:xfrm>
                  <a:off x="3108810" y="2309808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16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44DEF26-9493-A6D5-FB67-DD9CA12BAC5B}"/>
                    </a:ext>
                  </a:extLst>
                </p:cNvPr>
                <p:cNvSpPr txBox="1"/>
                <p:nvPr/>
              </p:nvSpPr>
              <p:spPr>
                <a:xfrm>
                  <a:off x="2502903" y="2229512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15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019FF18-4B5D-88AA-C957-5945739E1A07}"/>
                    </a:ext>
                  </a:extLst>
                </p:cNvPr>
                <p:cNvSpPr txBox="1"/>
                <p:nvPr/>
              </p:nvSpPr>
              <p:spPr>
                <a:xfrm>
                  <a:off x="2677426" y="2488382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17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6656CB8-E1FA-7733-82FB-1BEBE808B8D6}"/>
                    </a:ext>
                  </a:extLst>
                </p:cNvPr>
                <p:cNvSpPr txBox="1"/>
                <p:nvPr/>
              </p:nvSpPr>
              <p:spPr>
                <a:xfrm>
                  <a:off x="2772644" y="2044874"/>
                  <a:ext cx="42569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12-14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448D697-2A37-7FCF-C61E-354EEDBC9368}"/>
                    </a:ext>
                  </a:extLst>
                </p:cNvPr>
                <p:cNvSpPr txBox="1"/>
                <p:nvPr/>
              </p:nvSpPr>
              <p:spPr>
                <a:xfrm>
                  <a:off x="1750194" y="2323199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20-21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5C79C1-0267-AE01-9E39-7C3FD6324A92}"/>
                    </a:ext>
                  </a:extLst>
                </p:cNvPr>
                <p:cNvSpPr txBox="1"/>
                <p:nvPr/>
              </p:nvSpPr>
              <p:spPr>
                <a:xfrm>
                  <a:off x="3168223" y="2962201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34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E5BD22D-5170-197D-44A8-295E8D1FF5D4}"/>
                    </a:ext>
                  </a:extLst>
                </p:cNvPr>
                <p:cNvSpPr txBox="1"/>
                <p:nvPr/>
              </p:nvSpPr>
              <p:spPr>
                <a:xfrm>
                  <a:off x="2847779" y="3735134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088868-DAA2-025A-E0BF-5853FE0BC6BD}"/>
                    </a:ext>
                  </a:extLst>
                </p:cNvPr>
                <p:cNvSpPr txBox="1"/>
                <p:nvPr/>
              </p:nvSpPr>
              <p:spPr>
                <a:xfrm>
                  <a:off x="3084386" y="3826575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19E534F-A92D-F9A4-16C0-7EA440227771}"/>
                    </a:ext>
                  </a:extLst>
                </p:cNvPr>
                <p:cNvSpPr txBox="1"/>
                <p:nvPr/>
              </p:nvSpPr>
              <p:spPr>
                <a:xfrm>
                  <a:off x="3299899" y="3832631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75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64E9BE1-6F46-D495-DD05-D40BFE357FAC}"/>
                    </a:ext>
                  </a:extLst>
                </p:cNvPr>
                <p:cNvSpPr txBox="1"/>
                <p:nvPr/>
              </p:nvSpPr>
              <p:spPr>
                <a:xfrm>
                  <a:off x="2711595" y="4846680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99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AFF4A78-080A-41BB-0475-11EC664449D6}"/>
                    </a:ext>
                  </a:extLst>
                </p:cNvPr>
                <p:cNvSpPr txBox="1"/>
                <p:nvPr/>
              </p:nvSpPr>
              <p:spPr>
                <a:xfrm>
                  <a:off x="2504291" y="4314658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88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11A28E-E9EB-B1F6-A170-8B081452CD22}"/>
                    </a:ext>
                  </a:extLst>
                </p:cNvPr>
                <p:cNvSpPr txBox="1"/>
                <p:nvPr/>
              </p:nvSpPr>
              <p:spPr>
                <a:xfrm>
                  <a:off x="2769427" y="4425039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89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3D5A5E7-E186-6731-5662-C6FB86735EDE}"/>
                    </a:ext>
                  </a:extLst>
                </p:cNvPr>
                <p:cNvSpPr txBox="1"/>
                <p:nvPr/>
              </p:nvSpPr>
              <p:spPr>
                <a:xfrm>
                  <a:off x="2250886" y="4431297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90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318607-752D-BE92-E5C1-2B0728E14DE1}"/>
                    </a:ext>
                  </a:extLst>
                </p:cNvPr>
                <p:cNvSpPr txBox="1"/>
                <p:nvPr/>
              </p:nvSpPr>
              <p:spPr>
                <a:xfrm>
                  <a:off x="3377074" y="5091899"/>
                  <a:ext cx="37997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104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C716E24-9879-61FB-F24F-9AAE8BD13182}"/>
                    </a:ext>
                  </a:extLst>
                </p:cNvPr>
                <p:cNvSpPr txBox="1"/>
                <p:nvPr/>
              </p:nvSpPr>
              <p:spPr>
                <a:xfrm>
                  <a:off x="4085348" y="4286130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85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80BA74-4614-0344-8A5C-9B055B4D935B}"/>
                    </a:ext>
                  </a:extLst>
                </p:cNvPr>
                <p:cNvSpPr txBox="1"/>
                <p:nvPr/>
              </p:nvSpPr>
              <p:spPr>
                <a:xfrm>
                  <a:off x="4354588" y="4726711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87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592566D-F302-2667-5156-4DCC052A6630}"/>
                    </a:ext>
                  </a:extLst>
                </p:cNvPr>
                <p:cNvSpPr txBox="1"/>
                <p:nvPr/>
              </p:nvSpPr>
              <p:spPr>
                <a:xfrm>
                  <a:off x="4343452" y="4352169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86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FAB65F8-E5D1-BCA0-2700-C606990737DE}"/>
                    </a:ext>
                  </a:extLst>
                </p:cNvPr>
                <p:cNvSpPr txBox="1"/>
                <p:nvPr/>
              </p:nvSpPr>
              <p:spPr>
                <a:xfrm>
                  <a:off x="4482563" y="5052806"/>
                  <a:ext cx="27837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100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891449D-1FAB-5FE1-6CA2-B5373FB2BC2C}"/>
                    </a:ext>
                  </a:extLst>
                </p:cNvPr>
                <p:cNvSpPr txBox="1"/>
                <p:nvPr/>
              </p:nvSpPr>
              <p:spPr>
                <a:xfrm>
                  <a:off x="4773053" y="5323022"/>
                  <a:ext cx="27837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103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76ACED-915C-660E-E732-EBA81231B800}"/>
                    </a:ext>
                  </a:extLst>
                </p:cNvPr>
                <p:cNvSpPr txBox="1"/>
                <p:nvPr/>
              </p:nvSpPr>
              <p:spPr>
                <a:xfrm>
                  <a:off x="1414764" y="2493867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23-32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99CD178-4D75-1445-9BD7-2BC5C76FC7B9}"/>
                    </a:ext>
                  </a:extLst>
                </p:cNvPr>
                <p:cNvSpPr txBox="1"/>
                <p:nvPr/>
              </p:nvSpPr>
              <p:spPr>
                <a:xfrm>
                  <a:off x="1843825" y="3018369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35-42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83E7A1E-7FCB-2516-8C3E-9573F7941E6D}"/>
                    </a:ext>
                  </a:extLst>
                </p:cNvPr>
                <p:cNvSpPr txBox="1"/>
                <p:nvPr/>
              </p:nvSpPr>
              <p:spPr>
                <a:xfrm>
                  <a:off x="2327780" y="2995516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47-49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0524C75-97A0-8080-96C3-AF91D3199486}"/>
                    </a:ext>
                  </a:extLst>
                </p:cNvPr>
                <p:cNvSpPr txBox="1"/>
                <p:nvPr/>
              </p:nvSpPr>
              <p:spPr>
                <a:xfrm>
                  <a:off x="1418979" y="3091949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43-46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97B23F4-3EE7-24AA-D6CB-9A72FEF080C3}"/>
                    </a:ext>
                  </a:extLst>
                </p:cNvPr>
                <p:cNvSpPr txBox="1"/>
                <p:nvPr/>
              </p:nvSpPr>
              <p:spPr>
                <a:xfrm>
                  <a:off x="2926289" y="3207873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50-56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79DB58E-86CA-4281-2A26-6CEFD97CE0C8}"/>
                    </a:ext>
                  </a:extLst>
                </p:cNvPr>
                <p:cNvSpPr txBox="1"/>
                <p:nvPr/>
              </p:nvSpPr>
              <p:spPr>
                <a:xfrm>
                  <a:off x="2175207" y="3318841"/>
                  <a:ext cx="23172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57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BA94058-A868-318F-422B-C5F4EB95C81E}"/>
                    </a:ext>
                  </a:extLst>
                </p:cNvPr>
                <p:cNvSpPr txBox="1"/>
                <p:nvPr/>
              </p:nvSpPr>
              <p:spPr>
                <a:xfrm>
                  <a:off x="2657338" y="3340780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58-61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F08ED3B-541A-00AD-E18B-7B06CD1A3920}"/>
                    </a:ext>
                  </a:extLst>
                </p:cNvPr>
                <p:cNvSpPr txBox="1"/>
                <p:nvPr/>
              </p:nvSpPr>
              <p:spPr>
                <a:xfrm>
                  <a:off x="1783690" y="3522273"/>
                  <a:ext cx="59542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62,64-69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BDD9D8-7403-3A0E-43BA-FDCE15B4985F}"/>
                    </a:ext>
                  </a:extLst>
                </p:cNvPr>
                <p:cNvSpPr txBox="1"/>
                <p:nvPr/>
              </p:nvSpPr>
              <p:spPr>
                <a:xfrm>
                  <a:off x="3299028" y="3408414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63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E2AF76C-A721-9AE6-9810-E22605BCBCF6}"/>
                    </a:ext>
                  </a:extLst>
                </p:cNvPr>
                <p:cNvSpPr txBox="1"/>
                <p:nvPr/>
              </p:nvSpPr>
              <p:spPr>
                <a:xfrm>
                  <a:off x="3345843" y="3542506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C0D2F15-1986-CEA4-FFF4-7FCD229193A7}"/>
                    </a:ext>
                  </a:extLst>
                </p:cNvPr>
                <p:cNvSpPr txBox="1"/>
                <p:nvPr/>
              </p:nvSpPr>
              <p:spPr>
                <a:xfrm>
                  <a:off x="3562037" y="3542354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73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68B8941-7240-6D84-11F8-6698E9A57131}"/>
                    </a:ext>
                  </a:extLst>
                </p:cNvPr>
                <p:cNvSpPr txBox="1"/>
                <p:nvPr/>
              </p:nvSpPr>
              <p:spPr>
                <a:xfrm>
                  <a:off x="3662754" y="3687817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76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053E111-D726-F14A-D2B0-BA9BC6FA9E52}"/>
                    </a:ext>
                  </a:extLst>
                </p:cNvPr>
                <p:cNvSpPr txBox="1"/>
                <p:nvPr/>
              </p:nvSpPr>
              <p:spPr>
                <a:xfrm>
                  <a:off x="3655219" y="3849523"/>
                  <a:ext cx="4155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77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FD2223-07F0-12FF-16A6-892EAB494529}"/>
                    </a:ext>
                  </a:extLst>
                </p:cNvPr>
                <p:cNvSpPr txBox="1"/>
                <p:nvPr/>
              </p:nvSpPr>
              <p:spPr>
                <a:xfrm>
                  <a:off x="2579838" y="3564460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72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8EA5500-16E1-D019-5DBC-8D063E2F5E1A}"/>
                    </a:ext>
                  </a:extLst>
                </p:cNvPr>
                <p:cNvSpPr txBox="1"/>
                <p:nvPr/>
              </p:nvSpPr>
              <p:spPr>
                <a:xfrm>
                  <a:off x="2254271" y="3774860"/>
                  <a:ext cx="2123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78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26E632-0B03-9D98-4EB3-FA60EA82184F}"/>
                    </a:ext>
                  </a:extLst>
                </p:cNvPr>
                <p:cNvSpPr txBox="1"/>
                <p:nvPr/>
              </p:nvSpPr>
              <p:spPr>
                <a:xfrm>
                  <a:off x="2363551" y="3949559"/>
                  <a:ext cx="37891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79-84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D6BE532-E806-6E63-26C2-3E326885D809}"/>
                    </a:ext>
                  </a:extLst>
                </p:cNvPr>
                <p:cNvSpPr txBox="1"/>
                <p:nvPr/>
              </p:nvSpPr>
              <p:spPr>
                <a:xfrm>
                  <a:off x="2076070" y="4833820"/>
                  <a:ext cx="4326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91-98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CA81CA-9001-ED39-03A6-63E23D7AA7FB}"/>
                    </a:ext>
                  </a:extLst>
                </p:cNvPr>
                <p:cNvSpPr txBox="1"/>
                <p:nvPr/>
              </p:nvSpPr>
              <p:spPr>
                <a:xfrm>
                  <a:off x="4327359" y="5319805"/>
                  <a:ext cx="27837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101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3E1DA30-CAD5-BFFF-5BFE-20940513CE33}"/>
                    </a:ext>
                  </a:extLst>
                </p:cNvPr>
                <p:cNvSpPr txBox="1"/>
                <p:nvPr/>
              </p:nvSpPr>
              <p:spPr>
                <a:xfrm>
                  <a:off x="3985639" y="5275057"/>
                  <a:ext cx="27837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CH" sz="1200" dirty="0"/>
                    <a:t>102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62FBF57-1C92-3C99-47C7-2908C26582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191037" y="1956816"/>
                <a:ext cx="1789907" cy="3054096"/>
                <a:chOff x="6311677" y="1956816"/>
                <a:chExt cx="1789907" cy="305409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C390B2C-11DD-FA9E-610E-CAA16D1D710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598664" y="1956816"/>
                  <a:ext cx="502920" cy="539496"/>
                </a:xfrm>
                <a:prstGeom prst="rect">
                  <a:avLst/>
                </a:prstGeom>
                <a:noFill/>
                <a:ln w="28575">
                  <a:solidFill>
                    <a:srgbClr val="0082C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3E6285-9C06-31AF-4346-3662A4655CE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11677" y="2496312"/>
                  <a:ext cx="793211" cy="549320"/>
                </a:xfrm>
                <a:prstGeom prst="rect">
                  <a:avLst/>
                </a:prstGeom>
                <a:noFill/>
                <a:ln w="28575">
                  <a:solidFill>
                    <a:srgbClr val="00AB2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649632B-1D38-A359-F572-83F540A246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95479" y="3317199"/>
                  <a:ext cx="759217" cy="651297"/>
                </a:xfrm>
                <a:prstGeom prst="rect">
                  <a:avLst/>
                </a:prstGeom>
                <a:noFill/>
                <a:ln w="28575">
                  <a:solidFill>
                    <a:srgbClr val="E7AF0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40D0AC1-AAC0-3018-E396-0D1BC3C2634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351776" y="4289740"/>
                  <a:ext cx="749696" cy="721172"/>
                </a:xfrm>
                <a:prstGeom prst="rect">
                  <a:avLst/>
                </a:prstGeom>
                <a:noFill/>
                <a:ln w="28575">
                  <a:solidFill>
                    <a:srgbClr val="A300E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</p:grp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C43E96-084E-2CC3-9C3E-18275C94D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8800" y="992373"/>
              <a:ext cx="4796742" cy="585984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E474729-D76B-C798-B000-0DA64E41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8000" y="6992239"/>
              <a:ext cx="4908566" cy="577770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AB75655-6764-DC39-19D2-F808C0E8E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599" y="6995734"/>
              <a:ext cx="4878511" cy="578753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2F087B-EA33-C828-F46A-D5CE0FA31626}"/>
                </a:ext>
              </a:extLst>
            </p:cNvPr>
            <p:cNvSpPr txBox="1"/>
            <p:nvPr/>
          </p:nvSpPr>
          <p:spPr>
            <a:xfrm>
              <a:off x="660400" y="562759"/>
              <a:ext cx="6477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089C229-D20B-6F74-D974-8E571578837F}"/>
                </a:ext>
              </a:extLst>
            </p:cNvPr>
            <p:cNvSpPr txBox="1"/>
            <p:nvPr/>
          </p:nvSpPr>
          <p:spPr>
            <a:xfrm>
              <a:off x="660400" y="6650821"/>
              <a:ext cx="6477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7FD8A-3EE1-50F1-F43A-B1C5354C37F7}"/>
                </a:ext>
              </a:extLst>
            </p:cNvPr>
            <p:cNvSpPr txBox="1"/>
            <p:nvPr/>
          </p:nvSpPr>
          <p:spPr>
            <a:xfrm>
              <a:off x="5638800" y="562759"/>
              <a:ext cx="6477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2E1A20D-A590-5DB6-4CC2-ACB7421D8B64}"/>
                </a:ext>
              </a:extLst>
            </p:cNvPr>
            <p:cNvSpPr txBox="1"/>
            <p:nvPr/>
          </p:nvSpPr>
          <p:spPr>
            <a:xfrm>
              <a:off x="5651500" y="6650821"/>
              <a:ext cx="6477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35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223</TotalTime>
  <Words>66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38</cp:revision>
  <dcterms:created xsi:type="dcterms:W3CDTF">2023-05-29T13:47:20Z</dcterms:created>
  <dcterms:modified xsi:type="dcterms:W3CDTF">2024-12-28T17:24:13Z</dcterms:modified>
</cp:coreProperties>
</file>