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44"/>
  </p:normalViewPr>
  <p:slideViewPr>
    <p:cSldViewPr snapToGrid="0" showGuides="1">
      <p:cViewPr varScale="1">
        <p:scale>
          <a:sx n="91" d="100"/>
          <a:sy n="9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F299-B937-E340-9B57-547B78A5B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9680-969E-2AA5-16B9-6CB2019E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7BD3-4C4B-7BFD-B231-2C4B9CF6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0889-10B7-40C8-DA25-D3AE3BE5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EC31-517C-F815-0696-2804F3D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2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6057-3280-F620-A635-40E6A84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91BF9-A542-CCB5-4E66-CBD89537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DCAB-2A14-D0BC-CAAE-D5673FC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0ABB-0248-8D9A-E169-9B5FDEC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2553-61D3-C37F-EBB0-051A8B73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1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6BB81-7A9A-A23C-9DBC-B477AACD4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06066-8761-A213-B3BA-FD1C1155A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C34B-E637-3628-18FB-C023F92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A3C-C1AE-4BB7-D775-95C07C7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DA4C-EE0C-9270-AE5A-827B390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062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3107-E95C-21BB-AFE2-B737FF45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B2A6-5473-801F-7D09-4675F5C8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1343-2360-7BEB-B5BE-CBEDE1F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2CFA-E62D-F1D0-299B-3E0D4E9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0704-F7FF-3DF3-DE20-80BFE8F4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4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7221-03CE-62FB-E536-AA939AFE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C900-4A48-6332-99E3-0E77D6AF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4E32-3251-C3FC-A044-4686621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E996-34E3-4564-5BFA-364C919D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5F79-A546-2814-3EC9-EFE607A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81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D4AE-A75B-FD07-BCFA-CB7FFB27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AC16-CF77-5BCF-CD42-E1C11322D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EC840-BB9E-1133-B635-39C1F5DC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EE8E-00F4-0603-B1A0-421A1115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ECCF-83A8-4B71-120C-140EB69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246C-D2C0-D6F0-3A81-DCA4EDAD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14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E0A7-F049-025B-E52D-E225D389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45F2-BDB0-3089-47D0-F2BD3CDE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4A36-1517-7918-B5D3-B2330A23A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50EDC-CFB3-177B-97A5-60C626FD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EB55-2222-6C5A-4B9E-0DA361ED0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5CE50-B17F-DF8F-79C2-9EDB6A7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E9EBF-0A70-CF42-900E-62F5D967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1B2DE-A855-BCAF-A484-569BA8BD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35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ED5F-57C0-7753-B913-A2F12AA1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7BF1B-DF0A-6E23-8313-444433F1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9EB1A-A8FF-0479-ECBE-B0EEBC95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3138-38A3-F63F-606E-76345480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29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9FC2-ACCD-6E20-EA84-8C47AB9D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B020A-BACD-F00A-C84B-86759F9E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5D72-C389-63E9-C746-282561E4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7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5429-CCB3-FB55-1E71-70AB5C2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86E3-0D79-2FE8-6C54-37B8A3AB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1B05-E7B7-1641-4463-B3264FDF5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E19A-B07E-FB62-0F08-DE75B7E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95A-9867-7594-3431-1190DDA2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6554-55C2-C66B-1E96-8A7EF109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D6C8-1F50-7733-06CF-AD24190B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CD5EA-9402-64C3-8147-F2ECEB9B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533D-A3D1-0DF5-D055-569C1CF45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B0BE-C2C9-6AEE-5680-865AC327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5107-231B-A8A5-4577-EE540575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3630-42A9-6687-7984-09020286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3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176EF-F75D-3E5E-C540-4DEF2E6B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FA38B-DE64-3DCB-67DE-E709631F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AD08-5AA5-B99E-39A7-54FE4D855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FAD3-4891-3243-8451-D90C3E87E3DB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59FA-CCDF-5587-AA55-6E5075044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9D03-419C-500C-2C9E-812A5BE86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F5F6-DEBB-F840-A5F8-8F935EB5E4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54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8DF736-57F3-19F3-6281-93A3459C8BAC}"/>
              </a:ext>
            </a:extLst>
          </p:cNvPr>
          <p:cNvGrpSpPr/>
          <p:nvPr/>
        </p:nvGrpSpPr>
        <p:grpSpPr>
          <a:xfrm>
            <a:off x="0" y="416"/>
            <a:ext cx="12192000" cy="5183584"/>
            <a:chOff x="0" y="416"/>
            <a:chExt cx="12192000" cy="51835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51F8A6-FA2F-7B29-902B-73684A64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6"/>
              <a:ext cx="12192000" cy="5183584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CFB6C7-4F47-3CA1-6AE4-92252709A4C3}"/>
                </a:ext>
              </a:extLst>
            </p:cNvPr>
            <p:cNvGrpSpPr/>
            <p:nvPr/>
          </p:nvGrpSpPr>
          <p:grpSpPr>
            <a:xfrm>
              <a:off x="8366616" y="342000"/>
              <a:ext cx="2496843" cy="1940400"/>
              <a:chOff x="8366616" y="342000"/>
              <a:chExt cx="2496843" cy="19404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997135-F5BD-5EC7-0388-7F6DC95E5C30}"/>
                  </a:ext>
                </a:extLst>
              </p:cNvPr>
              <p:cNvSpPr/>
              <p:nvPr/>
            </p:nvSpPr>
            <p:spPr>
              <a:xfrm>
                <a:off x="8366616" y="2234658"/>
                <a:ext cx="423934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870902-91DF-CEA0-921B-57DF434B0443}"/>
                  </a:ext>
                </a:extLst>
              </p:cNvPr>
              <p:cNvSpPr/>
              <p:nvPr/>
            </p:nvSpPr>
            <p:spPr>
              <a:xfrm>
                <a:off x="8373600" y="342000"/>
                <a:ext cx="423934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2A34B0-355B-DCDD-46EC-B95DC35E8058}"/>
                  </a:ext>
                </a:extLst>
              </p:cNvPr>
              <p:cNvSpPr/>
              <p:nvPr/>
            </p:nvSpPr>
            <p:spPr>
              <a:xfrm>
                <a:off x="8371100" y="989411"/>
                <a:ext cx="426433" cy="80934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FB0D505-6666-2582-3A3A-6A68D133B167}"/>
                  </a:ext>
                </a:extLst>
              </p:cNvPr>
              <p:cNvSpPr/>
              <p:nvPr/>
            </p:nvSpPr>
            <p:spPr>
              <a:xfrm>
                <a:off x="9256249" y="987794"/>
                <a:ext cx="362853" cy="825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3</a:t>
                </a:r>
                <a:endParaRPr lang="en-CH" sz="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2426BE-F399-01A3-FB2B-B76974C90C34}"/>
                  </a:ext>
                </a:extLst>
              </p:cNvPr>
              <p:cNvSpPr/>
              <p:nvPr/>
            </p:nvSpPr>
            <p:spPr>
              <a:xfrm>
                <a:off x="9797600" y="989409"/>
                <a:ext cx="435020" cy="825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EBE136-6906-792A-7EDD-A607EB51C792}"/>
                  </a:ext>
                </a:extLst>
              </p:cNvPr>
              <p:cNvSpPr/>
              <p:nvPr/>
            </p:nvSpPr>
            <p:spPr>
              <a:xfrm>
                <a:off x="10502150" y="993267"/>
                <a:ext cx="361307" cy="77077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CBE530-EBF0-5A58-F40C-C80930745ED0}"/>
                  </a:ext>
                </a:extLst>
              </p:cNvPr>
              <p:cNvSpPr/>
              <p:nvPr/>
            </p:nvSpPr>
            <p:spPr>
              <a:xfrm>
                <a:off x="9254365" y="2234658"/>
                <a:ext cx="362852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E75E586-6C1B-3BC4-F8AD-771B0B441771}"/>
                  </a:ext>
                </a:extLst>
              </p:cNvPr>
              <p:cNvSpPr/>
              <p:nvPr/>
            </p:nvSpPr>
            <p:spPr>
              <a:xfrm>
                <a:off x="9797547" y="2234822"/>
                <a:ext cx="435020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A19EDE-EF87-73EF-6E6F-69442CD641BC}"/>
                  </a:ext>
                </a:extLst>
              </p:cNvPr>
              <p:cNvSpPr/>
              <p:nvPr/>
            </p:nvSpPr>
            <p:spPr>
              <a:xfrm>
                <a:off x="10502150" y="2234822"/>
                <a:ext cx="359376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6D06D1-A3B0-3E78-B7F0-16AF278A4151}"/>
                  </a:ext>
                </a:extLst>
              </p:cNvPr>
              <p:cNvSpPr/>
              <p:nvPr/>
            </p:nvSpPr>
            <p:spPr>
              <a:xfrm>
                <a:off x="9259253" y="342000"/>
                <a:ext cx="354663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DA2971-4186-FB0C-0C20-4B43FA5F9521}"/>
                  </a:ext>
                </a:extLst>
              </p:cNvPr>
              <p:cNvSpPr/>
              <p:nvPr/>
            </p:nvSpPr>
            <p:spPr>
              <a:xfrm>
                <a:off x="10506863" y="342000"/>
                <a:ext cx="354663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797757-AAE8-278D-0B24-E7A4562E19E3}"/>
                  </a:ext>
                </a:extLst>
              </p:cNvPr>
              <p:cNvSpPr/>
              <p:nvPr/>
            </p:nvSpPr>
            <p:spPr>
              <a:xfrm>
                <a:off x="9799661" y="342000"/>
                <a:ext cx="429397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D6D409D-82AD-4FD7-725A-2533518CE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640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3CA855-2E4A-882B-C666-609B92A9D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101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36DB90-D9F3-57D1-49FD-8920A0A08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395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5D5A061-C1F6-2EAD-871E-DC96D56B3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9103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059DF45-645E-859E-1D5E-F7DFB4C61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51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56D53CE-BBD9-009F-6E95-87998BBBB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3459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08B6F8C-7E7A-B23A-7767-CB1A70944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630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67AA16A-1DE7-A088-E3D4-1A5117ACA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2593" y="342000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E55E63E-B1C7-EB42-6649-4FCAEFBDE231}"/>
                </a:ext>
              </a:extLst>
            </p:cNvPr>
            <p:cNvGrpSpPr/>
            <p:nvPr/>
          </p:nvGrpSpPr>
          <p:grpSpPr>
            <a:xfrm>
              <a:off x="3119889" y="339977"/>
              <a:ext cx="2496843" cy="1940400"/>
              <a:chOff x="3119889" y="339977"/>
              <a:chExt cx="2496843" cy="1940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E06933-8DFD-1169-68E8-605E8B5D184E}"/>
                  </a:ext>
                </a:extLst>
              </p:cNvPr>
              <p:cNvSpPr/>
              <p:nvPr/>
            </p:nvSpPr>
            <p:spPr>
              <a:xfrm>
                <a:off x="3119889" y="2232635"/>
                <a:ext cx="423934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EB9E10A-3682-AC68-6963-BD65494ED0BE}"/>
                  </a:ext>
                </a:extLst>
              </p:cNvPr>
              <p:cNvSpPr/>
              <p:nvPr/>
            </p:nvSpPr>
            <p:spPr>
              <a:xfrm>
                <a:off x="3126873" y="339977"/>
                <a:ext cx="423934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386FC0-A19B-74E5-C237-783C6E7226C7}"/>
                  </a:ext>
                </a:extLst>
              </p:cNvPr>
              <p:cNvSpPr/>
              <p:nvPr/>
            </p:nvSpPr>
            <p:spPr>
              <a:xfrm>
                <a:off x="3124373" y="987388"/>
                <a:ext cx="426433" cy="80934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0D47C16-7D6B-BCDC-4779-8F61F579B740}"/>
                  </a:ext>
                </a:extLst>
              </p:cNvPr>
              <p:cNvSpPr/>
              <p:nvPr/>
            </p:nvSpPr>
            <p:spPr>
              <a:xfrm>
                <a:off x="4009522" y="985771"/>
                <a:ext cx="362853" cy="825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3</a:t>
                </a:r>
                <a:endParaRPr lang="en-CH" sz="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B22DB8-F790-D404-4130-FD12B6B1BF49}"/>
                  </a:ext>
                </a:extLst>
              </p:cNvPr>
              <p:cNvSpPr/>
              <p:nvPr/>
            </p:nvSpPr>
            <p:spPr>
              <a:xfrm>
                <a:off x="4550873" y="987386"/>
                <a:ext cx="435020" cy="825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B0C94AE-7247-11FC-E203-E7FF483EFC80}"/>
                  </a:ext>
                </a:extLst>
              </p:cNvPr>
              <p:cNvSpPr/>
              <p:nvPr/>
            </p:nvSpPr>
            <p:spPr>
              <a:xfrm>
                <a:off x="5255423" y="991244"/>
                <a:ext cx="361307" cy="77077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18000" bIns="0" rtlCol="0" anchor="ctr"/>
              <a:lstStyle/>
              <a:p>
                <a:pPr algn="ctr"/>
                <a:r>
                  <a:rPr lang="en-CH" sz="600" dirty="0">
                    <a:solidFill>
                      <a:schemeClr val="bg1">
                        <a:lumMod val="50000"/>
                      </a:schemeClr>
                    </a:solidFill>
                  </a:rPr>
                  <a:t>Region 1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BCC0209-3773-0034-DE63-35A3DBC4A0BA}"/>
                  </a:ext>
                </a:extLst>
              </p:cNvPr>
              <p:cNvSpPr/>
              <p:nvPr/>
            </p:nvSpPr>
            <p:spPr>
              <a:xfrm>
                <a:off x="4007638" y="2232635"/>
                <a:ext cx="362852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064CF30-C5F7-DBE1-346E-B8EE7644438A}"/>
                  </a:ext>
                </a:extLst>
              </p:cNvPr>
              <p:cNvSpPr/>
              <p:nvPr/>
            </p:nvSpPr>
            <p:spPr>
              <a:xfrm>
                <a:off x="4550820" y="2232799"/>
                <a:ext cx="435020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50146C3-FB77-4409-54EF-7E5A17CA5F01}"/>
                  </a:ext>
                </a:extLst>
              </p:cNvPr>
              <p:cNvSpPr/>
              <p:nvPr/>
            </p:nvSpPr>
            <p:spPr>
              <a:xfrm>
                <a:off x="5255423" y="2232799"/>
                <a:ext cx="359376" cy="45719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F9327B5-571E-C426-326A-D2C097E4995D}"/>
                  </a:ext>
                </a:extLst>
              </p:cNvPr>
              <p:cNvSpPr/>
              <p:nvPr/>
            </p:nvSpPr>
            <p:spPr>
              <a:xfrm>
                <a:off x="4012526" y="339977"/>
                <a:ext cx="354663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D35404-AF3A-132E-BD97-32C445E8E23A}"/>
                  </a:ext>
                </a:extLst>
              </p:cNvPr>
              <p:cNvSpPr/>
              <p:nvPr/>
            </p:nvSpPr>
            <p:spPr>
              <a:xfrm>
                <a:off x="5260136" y="339977"/>
                <a:ext cx="354663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CD3A365-9370-3FAF-C265-83FEF54456E5}"/>
                  </a:ext>
                </a:extLst>
              </p:cNvPr>
              <p:cNvSpPr/>
              <p:nvPr/>
            </p:nvSpPr>
            <p:spPr>
              <a:xfrm>
                <a:off x="4552934" y="339977"/>
                <a:ext cx="429397" cy="66950"/>
              </a:xfrm>
              <a:prstGeom prst="rect">
                <a:avLst/>
              </a:prstGeom>
              <a:solidFill>
                <a:schemeClr val="bg1">
                  <a:lumMod val="65000"/>
                  <a:alpha val="4664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BFA681A-8F0B-F357-621E-6E0A25BCE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913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753185-51F0-1CD4-659A-30EA30B9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4374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9CC4324-E10B-34D2-C4D1-71AFF6272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668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F42F62B-2D1A-166A-2036-432C9C673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376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5226C8D-52B3-158F-C794-968F24C4D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424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18140D-05ED-2940-1241-A5FFC6F5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732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883B7AF-7958-BA8D-4C34-B14C22BE9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1903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1BE81D2-E99D-5F29-BE50-475A20C22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66" y="339977"/>
                <a:ext cx="0" cy="1940400"/>
              </a:xfrm>
              <a:prstGeom prst="line">
                <a:avLst/>
              </a:prstGeom>
              <a:ln w="158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574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11</cp:revision>
  <dcterms:created xsi:type="dcterms:W3CDTF">2023-08-25T16:07:25Z</dcterms:created>
  <dcterms:modified xsi:type="dcterms:W3CDTF">2023-09-03T07:51:31Z</dcterms:modified>
</cp:coreProperties>
</file>