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0E0"/>
    <a:srgbClr val="E7AF01"/>
    <a:srgbClr val="00AB22"/>
    <a:srgbClr val="008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666"/>
  </p:normalViewPr>
  <p:slideViewPr>
    <p:cSldViewPr snapToGrid="0" showGuides="1">
      <p:cViewPr varScale="1">
        <p:scale>
          <a:sx n="98" d="100"/>
          <a:sy n="98" d="100"/>
        </p:scale>
        <p:origin x="608" y="184"/>
      </p:cViewPr>
      <p:guideLst>
        <p:guide orient="horz" pos="550"/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11C1-2AE9-7287-3226-B73A3B354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E0844-F7D9-98D8-5427-C6B70733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3C6D-24B4-5AED-B840-4A0DD4CB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20ED-2765-3A83-E2C6-22CEE26F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6A745-ABB6-75A5-8A99-85FF4931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13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976B-3843-C35F-56A2-5AAD799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BA03F-B194-7B20-728D-8C41C1B29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D0E8-183E-A59C-8EA3-503125FE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3DBD2-CC92-3E38-5BAF-436CD811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65FCE-C15D-932D-7476-7F8B6D72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105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EBB15-7DEA-5A53-4AA3-F4EA984AE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ABBE4-CB2B-3890-8EE0-93488F49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1E8A-1360-41DE-1DA3-AE672AB5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9E58-D835-71ED-41D3-A498EFC1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91E7-FD43-B74A-D004-50B5936F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76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DE80-CDBD-1ADB-661A-45954CE4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21EF-D9BF-BD6A-CCFD-EE88FDFC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D76B-785F-2F63-BCA9-C5F09CED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FA93-73DB-A29C-CDE2-EAF90309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2CCD-6215-799F-B069-AC11F9B0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460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EB36-AE08-E465-4F08-EDA04FE6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9E4F5-ACC8-4AE5-E506-214F45B1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1D71-BB00-A38C-A00A-77B146FD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AB71-3FCE-823E-C2C3-BC745841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756C-F961-B0CD-77C2-6D2C0235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598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F5A2-F67F-4BDE-1F2D-0CB718B1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CEE0-40ED-9D34-BA6C-E6E5FDEDE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40DD9-A661-B7EE-317B-346251135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CA3C-BBB9-67CF-7B51-32E9E1B7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A855B-B9A6-4840-9B49-E079EDFB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316CB-C424-DD74-1285-06EA9B17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666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24BB-29AB-2F1A-3F44-D875EECC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1FE38-22B6-2DA8-B178-2CF1734E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5FFE6-E043-7FED-4377-14DBD9DA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14CC2-0A54-9C0C-F2FD-5055038A3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706D2-650A-4168-A256-9BD9900AF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C38C3-7624-0F89-EFBB-F88545FC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D9E30-CE16-11A2-BA74-35B3B6B4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99416-264D-65C2-8EAF-D98E0E4C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54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9167-3FD4-D360-BD54-D584365E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5F71-DE61-544F-AA67-E10D43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53900-CAE9-3314-5F2E-9B0C5C11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25510-5137-9281-DD95-CFC27783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243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C468-AF78-6386-3E3D-7F3635F4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20D2-5574-FCE6-3F3C-C647A2D6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DA4D6-A4C7-DE82-B662-7AA542A2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849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126-488D-3F49-9D79-426EF81A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AB22-40CB-115D-0F70-5312D0EB8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9CB4-B8D0-1BF6-B59C-E08E3B57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D55C-142F-D173-B45F-F0405B9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29156-1ECC-ABE2-6331-AA837615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AA317-8E6C-6531-129F-D74EE81A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629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2266-568B-9D17-767D-770FDEE4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76401-54B5-6C84-A3E3-083FCAFC9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E98F6-CDEC-DCE6-C711-E3FF82004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8284D-3625-6D5E-A483-E3D1AB5A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5D91B-0A10-D39E-269A-7D35A4D4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F2EEC-1D44-B3CB-EB09-35135679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27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BA0F6-DB46-B205-F83D-DD3288ED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39DD-799C-129D-AFFC-02E32F12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CD096-047C-826C-7D00-451B2D3E0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CDB67-257B-EF45-888B-ADD7697627B3}" type="datetimeFigureOut">
              <a:rPr lang="en-CH" smtClean="0"/>
              <a:t>05.10.23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C572-1D73-9285-DB16-FF23FE2DB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F889A-4D05-2B1D-277E-73E94FC21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335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7659E05-DED9-FDE7-D93A-13619BDC2FC3}"/>
              </a:ext>
            </a:extLst>
          </p:cNvPr>
          <p:cNvGrpSpPr/>
          <p:nvPr/>
        </p:nvGrpSpPr>
        <p:grpSpPr>
          <a:xfrm>
            <a:off x="142322" y="274520"/>
            <a:ext cx="10159881" cy="6360515"/>
            <a:chOff x="142322" y="274520"/>
            <a:chExt cx="10159881" cy="63605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2BDED9C-C937-D07A-EAAE-BDF99CF09FF6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4644" y="767035"/>
              <a:ext cx="4827559" cy="586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40541C-199D-2B4D-3D36-BDBD7509E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709" r="79388" b="94018"/>
            <a:stretch/>
          </p:blipFill>
          <p:spPr>
            <a:xfrm>
              <a:off x="142322" y="384135"/>
              <a:ext cx="756147" cy="7467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027773-9A05-6373-65AF-539F98F00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604" t="53267" r="90492" b="40751"/>
            <a:stretch/>
          </p:blipFill>
          <p:spPr>
            <a:xfrm>
              <a:off x="5258263" y="274520"/>
              <a:ext cx="756147" cy="746748"/>
            </a:xfrm>
            <a:prstGeom prst="rect">
              <a:avLst/>
            </a:prstGeom>
          </p:spPr>
        </p:pic>
        <p:pic>
          <p:nvPicPr>
            <p:cNvPr id="4" name="Picture 3" descr="A map of the world with black dots&#10;&#10;Description automatically generated">
              <a:extLst>
                <a:ext uri="{FF2B5EF4-FFF2-40B4-BE49-F238E27FC236}">
                  <a16:creationId xmlns:a16="http://schemas.microsoft.com/office/drawing/2014/main" id="{3BA7517F-880D-C783-5708-8777986C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434" y="785692"/>
              <a:ext cx="4704975" cy="5780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E88827-FF52-9EA0-C0D3-3934ED5741C4}"/>
                </a:ext>
              </a:extLst>
            </p:cNvPr>
            <p:cNvSpPr/>
            <p:nvPr/>
          </p:nvSpPr>
          <p:spPr>
            <a:xfrm>
              <a:off x="2339788" y="1929652"/>
              <a:ext cx="618565" cy="672353"/>
            </a:xfrm>
            <a:prstGeom prst="rect">
              <a:avLst/>
            </a:prstGeom>
            <a:noFill/>
            <a:ln w="28575">
              <a:solidFill>
                <a:srgbClr val="0082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4AADEC-C34A-D821-4CD7-2CCD77BFA12B}"/>
                </a:ext>
              </a:extLst>
            </p:cNvPr>
            <p:cNvSpPr/>
            <p:nvPr/>
          </p:nvSpPr>
          <p:spPr>
            <a:xfrm>
              <a:off x="1173399" y="2326341"/>
              <a:ext cx="924342" cy="707648"/>
            </a:xfrm>
            <a:prstGeom prst="rect">
              <a:avLst/>
            </a:prstGeom>
            <a:noFill/>
            <a:ln w="28575">
              <a:solidFill>
                <a:srgbClr val="00AB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3D4D6B-B0EE-1454-28E8-C989E2DD389F}"/>
                </a:ext>
              </a:extLst>
            </p:cNvPr>
            <p:cNvSpPr/>
            <p:nvPr/>
          </p:nvSpPr>
          <p:spPr>
            <a:xfrm>
              <a:off x="1966345" y="3314700"/>
              <a:ext cx="823920" cy="773205"/>
            </a:xfrm>
            <a:prstGeom prst="rect">
              <a:avLst/>
            </a:prstGeom>
            <a:noFill/>
            <a:ln w="28575">
              <a:solidFill>
                <a:srgbClr val="E7AF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AFBF5C-A62A-AF28-8C26-AED641B264E6}"/>
                </a:ext>
              </a:extLst>
            </p:cNvPr>
            <p:cNvSpPr/>
            <p:nvPr/>
          </p:nvSpPr>
          <p:spPr>
            <a:xfrm>
              <a:off x="2017060" y="4296385"/>
              <a:ext cx="927846" cy="712644"/>
            </a:xfrm>
            <a:prstGeom prst="rect">
              <a:avLst/>
            </a:prstGeom>
            <a:noFill/>
            <a:ln w="28575">
              <a:solidFill>
                <a:srgbClr val="A30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12467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Scheen, Jeemijn (CLIMATE)</dc:creator>
  <cp:lastModifiedBy>Scheen, Jeemijn (CLIMATE)</cp:lastModifiedBy>
  <cp:revision>10</cp:revision>
  <dcterms:created xsi:type="dcterms:W3CDTF">2023-05-29T13:47:20Z</dcterms:created>
  <dcterms:modified xsi:type="dcterms:W3CDTF">2023-10-05T17:34:02Z</dcterms:modified>
</cp:coreProperties>
</file>