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58EDE6"/>
    <a:srgbClr val="DDED4E"/>
    <a:srgbClr val="D4121E"/>
    <a:srgbClr val="0EF125"/>
    <a:srgbClr val="062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7"/>
  </p:normalViewPr>
  <p:slideViewPr>
    <p:cSldViewPr snapToGrid="0" showGuides="1">
      <p:cViewPr>
        <p:scale>
          <a:sx n="180" d="100"/>
          <a:sy n="180" d="100"/>
        </p:scale>
        <p:origin x="144" y="-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E805-EA1C-44A0-52DC-D81323F03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D0276-C63F-3E51-3C5D-F1E09BAEC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B9083-1E5F-03F1-1D7D-107F876F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3D81-3E29-7C4C-8486-DA5FF4C76105}" type="datetimeFigureOut">
              <a:rPr lang="en-CH" smtClean="0"/>
              <a:t>25.07.23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4077B-AC8B-67AD-BBC1-3F8411D0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973BE-7B21-4662-BBFB-EDED5B8D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32A4-8A4E-AD42-AF3D-2DF1D782BF4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0230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E9F6-DF00-4969-908A-19373B7E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8C209-E27D-C978-1CE5-41D1F492B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4B0F0-05BE-2AFA-48BD-AC7BDE73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3D81-3E29-7C4C-8486-DA5FF4C76105}" type="datetimeFigureOut">
              <a:rPr lang="en-CH" smtClean="0"/>
              <a:t>25.07.23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B5626-92B3-AA3E-C22E-0356330A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C75D8-6797-726A-EF0E-F685E13D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32A4-8A4E-AD42-AF3D-2DF1D782BF4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3869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7D5AA-8C42-7B5C-7DF8-75F952C6C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51E05-BE51-30E9-E1C1-FC360046E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29DD9-9FFB-4CE4-8142-EFC8ACFD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3D81-3E29-7C4C-8486-DA5FF4C76105}" type="datetimeFigureOut">
              <a:rPr lang="en-CH" smtClean="0"/>
              <a:t>25.07.23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2CB85-827D-3B66-3BEC-8A5212C4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9D945-9014-2948-554C-A2E19C8B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32A4-8A4E-AD42-AF3D-2DF1D782BF4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621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7453-2BA4-FEB0-1306-8110B262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B2EF-223D-5038-9F98-E76B53616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4ECD3-AAA5-E90B-17BB-8981A179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3D81-3E29-7C4C-8486-DA5FF4C76105}" type="datetimeFigureOut">
              <a:rPr lang="en-CH" smtClean="0"/>
              <a:t>25.07.23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C4D47-9F16-5B03-4C6D-6C3BC5C2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F0F30-0CC8-A669-2B6A-753211DA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32A4-8A4E-AD42-AF3D-2DF1D782BF4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613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4865-F461-53F5-9DE7-736DE2D93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6A77-D65B-F0AD-1683-A42407407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E4BF3-D47E-7AFE-ED7F-C57E60F9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3D81-3E29-7C4C-8486-DA5FF4C76105}" type="datetimeFigureOut">
              <a:rPr lang="en-CH" smtClean="0"/>
              <a:t>25.07.23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47DE-B958-77BA-E893-D0DBDE71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8D76D-F892-82CB-DC88-C74BE506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32A4-8A4E-AD42-AF3D-2DF1D782BF4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12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E2D4-E966-B501-CA83-736FB58A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D3408-92A5-A26E-A809-572AB3F95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527A8-81F6-9270-F247-A031E21D3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7A78C-7888-79C3-E291-88486BF0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3D81-3E29-7C4C-8486-DA5FF4C76105}" type="datetimeFigureOut">
              <a:rPr lang="en-CH" smtClean="0"/>
              <a:t>25.07.23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B115B-CA07-8BF2-D9D0-BF3AD5CB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B3A50-2E09-6492-742E-3A277459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32A4-8A4E-AD42-AF3D-2DF1D782BF4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236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5AFC-34F9-478C-9B35-20ADF2CF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22C6C-4907-E693-72FF-E21A29211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7D20F-D1BF-9D0C-1130-39F332BA3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74262-59CC-040C-5D90-0353AA296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42E10-901E-BD44-0FFC-068358173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81A84-1DDA-D639-F13D-24586118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3D81-3E29-7C4C-8486-DA5FF4C76105}" type="datetimeFigureOut">
              <a:rPr lang="en-CH" smtClean="0"/>
              <a:t>25.07.23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2B73E-A86D-98ED-C701-071D1BE2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D8391-DC39-1252-2A5A-F093E8F7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32A4-8A4E-AD42-AF3D-2DF1D782BF4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9817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4BB7-4C60-FB4F-57AE-94EAF0E4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EE22A-8E80-046E-ACB9-8AD00495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3D81-3E29-7C4C-8486-DA5FF4C76105}" type="datetimeFigureOut">
              <a:rPr lang="en-CH" smtClean="0"/>
              <a:t>25.07.23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A10BD-C6AB-FAC7-13CD-B737695A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E3B91-7BE6-78BE-D178-5BA8462B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32A4-8A4E-AD42-AF3D-2DF1D782BF4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680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05C37-F3D4-7162-51E5-783F957B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3D81-3E29-7C4C-8486-DA5FF4C76105}" type="datetimeFigureOut">
              <a:rPr lang="en-CH" smtClean="0"/>
              <a:t>25.07.23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1DA9B-ACE2-FE0F-F44A-CC3A3754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1CFA1-3509-825A-A2F2-8C606E0A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32A4-8A4E-AD42-AF3D-2DF1D782BF4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833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B111-0F13-926D-C687-927E8BB5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B8ED9-2EBA-A6BC-2116-A47F41329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C99E2-4710-CED4-43FA-004F05A57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71764-6000-7F3E-4AC2-DF6143DD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3D81-3E29-7C4C-8486-DA5FF4C76105}" type="datetimeFigureOut">
              <a:rPr lang="en-CH" smtClean="0"/>
              <a:t>25.07.23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FC726-17B5-391E-1BD7-74DBEE70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75280-FC97-EE1D-5023-4801B0E7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32A4-8A4E-AD42-AF3D-2DF1D782BF4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3991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E137-53E1-C13D-97D9-F34B7208D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5F651-ABE1-FA5E-5F82-B1317D0A4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16A59-B5B5-D8F3-1E97-E7B5C2259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72C73-D281-B680-5705-6F5190D9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3D81-3E29-7C4C-8486-DA5FF4C76105}" type="datetimeFigureOut">
              <a:rPr lang="en-CH" smtClean="0"/>
              <a:t>25.07.23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BF485-E69F-7996-FD61-6CF0790D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CCF18-0DD5-7562-89B2-C596CEA4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32A4-8A4E-AD42-AF3D-2DF1D782BF4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3697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0577C-233A-C913-3783-A5970A4D2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C01A1-92F4-73B6-C9FA-9B9CFDCDA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74A9D-98A9-8373-E0A8-894C4AEDE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03D81-3E29-7C4C-8486-DA5FF4C76105}" type="datetimeFigureOut">
              <a:rPr lang="en-CH" smtClean="0"/>
              <a:t>25.07.23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BF563-C663-D5B3-E5D2-BFEAB0BAE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9D33F-5158-1370-D294-4BF96A7DA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E32A4-8A4E-AD42-AF3D-2DF1D782BF4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550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E3122B6-069E-7C7C-DCE6-26FD80FB9BFE}"/>
              </a:ext>
            </a:extLst>
          </p:cNvPr>
          <p:cNvGrpSpPr/>
          <p:nvPr/>
        </p:nvGrpSpPr>
        <p:grpSpPr>
          <a:xfrm>
            <a:off x="3760640" y="1081124"/>
            <a:ext cx="3059482" cy="4426541"/>
            <a:chOff x="3760640" y="1081124"/>
            <a:chExt cx="3059482" cy="442654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D88B14-31C1-2296-6656-29F483601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0640" y="1081124"/>
              <a:ext cx="3059482" cy="4426541"/>
            </a:xfrm>
            <a:prstGeom prst="rect">
              <a:avLst/>
            </a:prstGeom>
          </p:spPr>
        </p:pic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D8F372C-B84B-A333-7C45-C39D88312D5F}"/>
                </a:ext>
              </a:extLst>
            </p:cNvPr>
            <p:cNvGrpSpPr/>
            <p:nvPr/>
          </p:nvGrpSpPr>
          <p:grpSpPr>
            <a:xfrm>
              <a:off x="5177769" y="1847850"/>
              <a:ext cx="968376" cy="447678"/>
              <a:chOff x="7772400" y="1847850"/>
              <a:chExt cx="968376" cy="447678"/>
            </a:xfrm>
          </p:grpSpPr>
          <p:cxnSp>
            <p:nvCxnSpPr>
              <p:cNvPr id="69" name="Elbow Connector 68">
                <a:extLst>
                  <a:ext uri="{FF2B5EF4-FFF2-40B4-BE49-F238E27FC236}">
                    <a16:creationId xmlns:a16="http://schemas.microsoft.com/office/drawing/2014/main" id="{F13402E4-6971-B2BD-E4F2-0C7CF331D1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72400" y="1847850"/>
                <a:ext cx="549275" cy="107950"/>
              </a:xfrm>
              <a:prstGeom prst="bentConnector3">
                <a:avLst>
                  <a:gd name="adj1" fmla="val 25145"/>
                </a:avLst>
              </a:prstGeom>
              <a:ln w="25400">
                <a:solidFill>
                  <a:srgbClr val="0629E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Elbow Connector 69">
                <a:extLst>
                  <a:ext uri="{FF2B5EF4-FFF2-40B4-BE49-F238E27FC236}">
                    <a16:creationId xmlns:a16="http://schemas.microsoft.com/office/drawing/2014/main" id="{08352408-A718-B6A9-69FF-762B28DC08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418512" y="2116137"/>
                <a:ext cx="225428" cy="133354"/>
              </a:xfrm>
              <a:prstGeom prst="bentConnector3">
                <a:avLst/>
              </a:prstGeom>
              <a:ln w="25400">
                <a:solidFill>
                  <a:srgbClr val="0629E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150BC91-9411-0791-DC36-61E2002AA6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1675" y="1847850"/>
                <a:ext cx="0" cy="222250"/>
              </a:xfrm>
              <a:prstGeom prst="line">
                <a:avLst/>
              </a:prstGeom>
              <a:ln w="25400">
                <a:solidFill>
                  <a:srgbClr val="0629E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C4D6D09-08B2-5C3A-D97B-10B4A60697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7903" y="2295528"/>
                <a:ext cx="142873" cy="0"/>
              </a:xfrm>
              <a:prstGeom prst="line">
                <a:avLst/>
              </a:prstGeom>
              <a:ln w="25400">
                <a:solidFill>
                  <a:srgbClr val="0629E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50EB4AD-59D0-2AE7-BF65-66115B4941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1675" y="2070100"/>
                <a:ext cx="142874" cy="0"/>
              </a:xfrm>
              <a:prstGeom prst="line">
                <a:avLst/>
              </a:prstGeom>
              <a:ln w="25400">
                <a:solidFill>
                  <a:srgbClr val="0629E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7201D45-86A0-C694-3A91-BC2C5D4FF8FD}"/>
                </a:ext>
              </a:extLst>
            </p:cNvPr>
            <p:cNvCxnSpPr>
              <a:cxnSpLocks/>
            </p:cNvCxnSpPr>
            <p:nvPr/>
          </p:nvCxnSpPr>
          <p:spPr>
            <a:xfrm>
              <a:off x="5593746" y="3322674"/>
              <a:ext cx="970613" cy="0"/>
            </a:xfrm>
            <a:prstGeom prst="line">
              <a:avLst/>
            </a:prstGeom>
            <a:ln w="25400">
              <a:solidFill>
                <a:srgbClr val="0EF12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459D983-A43F-7BA4-92D2-F037CFF92F55}"/>
                </a:ext>
              </a:extLst>
            </p:cNvPr>
            <p:cNvGrpSpPr/>
            <p:nvPr/>
          </p:nvGrpSpPr>
          <p:grpSpPr>
            <a:xfrm>
              <a:off x="5039110" y="3863715"/>
              <a:ext cx="1525249" cy="311046"/>
              <a:chOff x="7633741" y="3863715"/>
              <a:chExt cx="1525249" cy="311046"/>
            </a:xfrm>
          </p:grpSpPr>
          <p:cxnSp>
            <p:nvCxnSpPr>
              <p:cNvPr id="66" name="Elbow Connector 65">
                <a:extLst>
                  <a:ext uri="{FF2B5EF4-FFF2-40B4-BE49-F238E27FC236}">
                    <a16:creationId xmlns:a16="http://schemas.microsoft.com/office/drawing/2014/main" id="{3F5E5320-2172-C9E7-8C00-143C92A5AE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33741" y="4084820"/>
                <a:ext cx="1244184" cy="89941"/>
              </a:xfrm>
              <a:prstGeom prst="bentConnector3">
                <a:avLst>
                  <a:gd name="adj1" fmla="val 88554"/>
                </a:avLst>
              </a:prstGeom>
              <a:ln w="25400">
                <a:solidFill>
                  <a:srgbClr val="D41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Elbow Connector 66">
                <a:extLst>
                  <a:ext uri="{FF2B5EF4-FFF2-40B4-BE49-F238E27FC236}">
                    <a16:creationId xmlns:a16="http://schemas.microsoft.com/office/drawing/2014/main" id="{29E87D95-21B5-1148-2E46-67163494B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77925" y="3976141"/>
                <a:ext cx="281065" cy="108679"/>
              </a:xfrm>
              <a:prstGeom prst="bentConnector3">
                <a:avLst>
                  <a:gd name="adj1" fmla="val -667"/>
                </a:avLst>
              </a:prstGeom>
              <a:ln w="25400">
                <a:solidFill>
                  <a:srgbClr val="D41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DB40C54-4064-AE92-60E3-2AB47D51B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55242" y="3863715"/>
                <a:ext cx="0" cy="112426"/>
              </a:xfrm>
              <a:prstGeom prst="line">
                <a:avLst/>
              </a:prstGeom>
              <a:ln w="25400">
                <a:solidFill>
                  <a:srgbClr val="D412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0F0F9DAA-7D9A-4868-1D76-AEE748525336}"/>
                </a:ext>
              </a:extLst>
            </p:cNvPr>
            <p:cNvCxnSpPr>
              <a:cxnSpLocks/>
            </p:cNvCxnSpPr>
            <p:nvPr/>
          </p:nvCxnSpPr>
          <p:spPr>
            <a:xfrm>
              <a:off x="6146145" y="2285867"/>
              <a:ext cx="0" cy="119096"/>
            </a:xfrm>
            <a:prstGeom prst="line">
              <a:avLst/>
            </a:prstGeom>
            <a:ln w="25400">
              <a:solidFill>
                <a:srgbClr val="FF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385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Scheen, Jeemijn (CLIMATE)</dc:creator>
  <cp:lastModifiedBy>Scheen, Jeemijn (CLIMATE)</cp:lastModifiedBy>
  <cp:revision>6</cp:revision>
  <dcterms:created xsi:type="dcterms:W3CDTF">2023-02-05T10:20:50Z</dcterms:created>
  <dcterms:modified xsi:type="dcterms:W3CDTF">2023-07-25T11:40:47Z</dcterms:modified>
</cp:coreProperties>
</file>