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7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2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A7F6-3E3D-4864-B04D-26C2DD22D618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0D1E-DBFF-4E79-A4D6-12DC79BE3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1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80836" y="840259"/>
            <a:ext cx="5859625" cy="5428735"/>
            <a:chOff x="2980836" y="840259"/>
            <a:chExt cx="5859625" cy="5428735"/>
          </a:xfrm>
        </p:grpSpPr>
        <p:sp>
          <p:nvSpPr>
            <p:cNvPr id="4" name="타원 3"/>
            <p:cNvSpPr/>
            <p:nvPr/>
          </p:nvSpPr>
          <p:spPr>
            <a:xfrm>
              <a:off x="3196282" y="840259"/>
              <a:ext cx="5428735" cy="5428735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0000"/>
                </a:lnSpc>
              </a:pPr>
              <a:endPara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0836" y="2668555"/>
              <a:ext cx="5859625" cy="249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ko-KR" altLang="en-US" sz="18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단맛</a:t>
              </a:r>
              <a:endParaRPr lang="en-US" altLang="ko-KR" sz="183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70000"/>
                </a:lnSpc>
              </a:pPr>
              <a:r>
                <a:rPr lang="ko-KR" altLang="en-US" sz="36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단체를 위한 </a:t>
              </a:r>
              <a:r>
                <a:rPr lang="ko-KR" altLang="en-US" sz="36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맛집술집</a:t>
              </a:r>
              <a:endParaRPr lang="ko-KR" altLang="en-US" sz="3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977587" y="131132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521958" y="588333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77587" y="6166356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21958" y="5743537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 rot="5400000">
            <a:off x="8015122" y="3262703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 rot="5400000">
            <a:off x="1908657" y="3262704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063078" y="3165935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80836" y="3165935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3215971">
            <a:off x="7352748" y="1161036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7881357">
            <a:off x="2661998" y="1105459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468824" y="1360099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66665" y="1360099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7840913">
            <a:off x="7298724" y="5358803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 rot="13759087" flipH="1">
            <a:off x="2721025" y="5320302"/>
            <a:ext cx="1866122" cy="709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68824" y="5151850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66665" y="5151850"/>
            <a:ext cx="777383" cy="77738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이지명</dc:creator>
  <cp:lastModifiedBy>이지명</cp:lastModifiedBy>
  <cp:revision>2</cp:revision>
  <dcterms:created xsi:type="dcterms:W3CDTF">2016-04-27T00:57:13Z</dcterms:created>
  <dcterms:modified xsi:type="dcterms:W3CDTF">2016-04-27T01:12:06Z</dcterms:modified>
</cp:coreProperties>
</file>