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3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91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92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84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92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56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5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0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7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5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4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13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01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2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5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4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 smtClean="0"/>
              <a:t>Property</a:t>
            </a:r>
            <a:r>
              <a:rPr lang="es-CO" dirty="0" smtClean="0"/>
              <a:t> Access </a:t>
            </a:r>
            <a:r>
              <a:rPr lang="es-CO" dirty="0" err="1"/>
              <a:t>Component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871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090413"/>
            <a:ext cx="8915400" cy="1305059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Componente que proporciona las funciones de </a:t>
            </a:r>
            <a:r>
              <a:rPr lang="es-CO" dirty="0" err="1" smtClean="0"/>
              <a:t>Read</a:t>
            </a:r>
            <a:r>
              <a:rPr lang="es-CO" dirty="0" smtClean="0"/>
              <a:t> y </a:t>
            </a:r>
            <a:r>
              <a:rPr lang="es-CO" dirty="0" err="1" smtClean="0"/>
              <a:t>Write</a:t>
            </a:r>
            <a:r>
              <a:rPr lang="es-CO" dirty="0" smtClean="0"/>
              <a:t> desde un Objeto o Arreglo usando una simple notación de cadena.</a:t>
            </a:r>
            <a:endParaRPr lang="es-C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45325" y="27856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Instalación</a:t>
            </a:r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741612" y="3651163"/>
            <a:ext cx="8915400" cy="238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 err="1" smtClean="0"/>
              <a:t>Property</a:t>
            </a:r>
            <a:r>
              <a:rPr lang="es-CO" b="1" dirty="0" smtClean="0"/>
              <a:t> Access</a:t>
            </a:r>
          </a:p>
          <a:p>
            <a:pPr marL="0" indent="0">
              <a:buNone/>
            </a:pPr>
            <a:r>
              <a:rPr lang="es-CO" dirty="0" err="1" smtClean="0"/>
              <a:t>Composer</a:t>
            </a:r>
            <a:r>
              <a:rPr lang="es-CO" dirty="0" smtClean="0"/>
              <a:t> </a:t>
            </a:r>
            <a:r>
              <a:rPr lang="es-CO" dirty="0" err="1" smtClean="0"/>
              <a:t>require</a:t>
            </a:r>
            <a:r>
              <a:rPr lang="es-CO" dirty="0" smtClean="0"/>
              <a:t> </a:t>
            </a:r>
            <a:r>
              <a:rPr lang="es-CO" dirty="0" err="1" smtClean="0"/>
              <a:t>symfony</a:t>
            </a:r>
            <a:r>
              <a:rPr lang="es-CO" dirty="0" smtClean="0"/>
              <a:t>/</a:t>
            </a:r>
            <a:r>
              <a:rPr lang="es-CO" dirty="0" err="1" smtClean="0"/>
              <a:t>property-access</a:t>
            </a:r>
            <a:endParaRPr lang="es-CO" dirty="0" smtClean="0"/>
          </a:p>
          <a:p>
            <a:pPr marL="0" indent="0">
              <a:buFont typeface="Wingdings 3" charset="2"/>
              <a:buNone/>
            </a:pPr>
            <a:endParaRPr lang="es-CO" dirty="0"/>
          </a:p>
          <a:p>
            <a:pPr marL="0" indent="0">
              <a:buFont typeface="Wingdings 3" charset="2"/>
              <a:buNone/>
            </a:pPr>
            <a:endParaRPr lang="es-CO" dirty="0" smtClean="0"/>
          </a:p>
          <a:p>
            <a:pPr marL="0" indent="0">
              <a:buFont typeface="Wingdings 3" charset="2"/>
              <a:buNone/>
            </a:pPr>
            <a:r>
              <a:rPr lang="es-CO" b="1" dirty="0" err="1" smtClean="0"/>
              <a:t>All</a:t>
            </a:r>
            <a:r>
              <a:rPr lang="es-CO" b="1" dirty="0" smtClean="0"/>
              <a:t> </a:t>
            </a:r>
            <a:r>
              <a:rPr lang="es-CO" b="1" dirty="0" err="1" smtClean="0"/>
              <a:t>Components</a:t>
            </a:r>
            <a:endParaRPr lang="es-CO" b="1" dirty="0" smtClean="0"/>
          </a:p>
          <a:p>
            <a:pPr marL="0" indent="0">
              <a:buFont typeface="Wingdings 3" charset="2"/>
              <a:buNone/>
            </a:pPr>
            <a:r>
              <a:rPr lang="es-CO" dirty="0" err="1" smtClean="0"/>
              <a:t>Composer</a:t>
            </a:r>
            <a:r>
              <a:rPr lang="es-CO" dirty="0" smtClean="0"/>
              <a:t> </a:t>
            </a:r>
            <a:r>
              <a:rPr lang="es-CO" dirty="0" err="1" smtClean="0"/>
              <a:t>require</a:t>
            </a:r>
            <a:r>
              <a:rPr lang="es-CO" dirty="0" smtClean="0"/>
              <a:t> </a:t>
            </a:r>
            <a:r>
              <a:rPr lang="es-CO" dirty="0" err="1" smtClean="0"/>
              <a:t>symfony</a:t>
            </a:r>
            <a:r>
              <a:rPr lang="es-CO" dirty="0" smtClean="0"/>
              <a:t>/</a:t>
            </a:r>
            <a:r>
              <a:rPr lang="es-CO" dirty="0" err="1" smtClean="0"/>
              <a:t>symfony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34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USO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use </a:t>
            </a:r>
            <a:r>
              <a:rPr lang="es-CO" dirty="0" err="1"/>
              <a:t>Symfony</a:t>
            </a:r>
            <a:r>
              <a:rPr lang="es-CO" dirty="0"/>
              <a:t>\</a:t>
            </a:r>
            <a:r>
              <a:rPr lang="es-CO" dirty="0" err="1"/>
              <a:t>Component</a:t>
            </a:r>
            <a:r>
              <a:rPr lang="es-CO" dirty="0"/>
              <a:t>\</a:t>
            </a:r>
            <a:r>
              <a:rPr lang="es-CO" dirty="0" err="1"/>
              <a:t>PropertyAccess</a:t>
            </a:r>
            <a:r>
              <a:rPr lang="es-CO" dirty="0"/>
              <a:t>\</a:t>
            </a:r>
            <a:r>
              <a:rPr lang="es-CO" dirty="0" err="1"/>
              <a:t>PropertyAccess</a:t>
            </a:r>
            <a:r>
              <a:rPr lang="es-CO" dirty="0" smtClean="0"/>
              <a:t>;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$</a:t>
            </a:r>
            <a:r>
              <a:rPr lang="es-CO" dirty="0" err="1"/>
              <a:t>accessor</a:t>
            </a:r>
            <a:r>
              <a:rPr lang="es-CO" dirty="0"/>
              <a:t> = </a:t>
            </a:r>
            <a:r>
              <a:rPr lang="es-CO" dirty="0" err="1"/>
              <a:t>PropertyAccess</a:t>
            </a:r>
            <a:r>
              <a:rPr lang="es-CO" dirty="0"/>
              <a:t>::</a:t>
            </a:r>
            <a:r>
              <a:rPr lang="es-CO" dirty="0" err="1"/>
              <a:t>createPropertyAccessor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5098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Leer desde </a:t>
            </a:r>
            <a:r>
              <a:rPr lang="es-CO" dirty="0" err="1" smtClean="0"/>
              <a:t>Array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Property1</a:t>
            </a:r>
          </a:p>
          <a:p>
            <a:pPr>
              <a:buFontTx/>
              <a:buChar char="-"/>
            </a:pPr>
            <a:r>
              <a:rPr lang="es-CO" dirty="0" smtClean="0"/>
              <a:t>property2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68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Leer desde </a:t>
            </a:r>
            <a:r>
              <a:rPr lang="es-CO" dirty="0" err="1" smtClean="0"/>
              <a:t>Object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Property3 -&gt; Propiedades Publicas </a:t>
            </a:r>
          </a:p>
          <a:p>
            <a:pPr>
              <a:buFontTx/>
              <a:buChar char="-"/>
            </a:pPr>
            <a:r>
              <a:rPr lang="es-CO" dirty="0" smtClean="0"/>
              <a:t>Property4 -&gt; Uso de </a:t>
            </a:r>
            <a:r>
              <a:rPr lang="es-CO" dirty="0" err="1" smtClean="0"/>
              <a:t>Getters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86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 smtClean="0"/>
              <a:t>Hassers</a:t>
            </a:r>
            <a:r>
              <a:rPr lang="es-CO" dirty="0" smtClean="0"/>
              <a:t>/</a:t>
            </a:r>
            <a:r>
              <a:rPr lang="es-CO" dirty="0" err="1" smtClean="0"/>
              <a:t>Issers</a:t>
            </a:r>
            <a:r>
              <a:rPr lang="es-CO" dirty="0" smtClean="0"/>
              <a:t> &amp;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Property3 -&gt; Propiedades Publicas </a:t>
            </a:r>
          </a:p>
          <a:p>
            <a:pPr>
              <a:buFontTx/>
              <a:buChar char="-"/>
            </a:pPr>
            <a:r>
              <a:rPr lang="es-CO" dirty="0" smtClean="0"/>
              <a:t>Property4 -&gt; Uso de </a:t>
            </a:r>
            <a:r>
              <a:rPr lang="es-CO" dirty="0" err="1" smtClean="0"/>
              <a:t>Getters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06294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100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Property Access Component </vt:lpstr>
      <vt:lpstr>Que es ?</vt:lpstr>
      <vt:lpstr>USO</vt:lpstr>
      <vt:lpstr>Leer desde Array()</vt:lpstr>
      <vt:lpstr>Leer desde Object</vt:lpstr>
      <vt:lpstr>Using Hassers/Issers &amp;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Access Component </dc:title>
  <dc:creator>AguilarMelo</dc:creator>
  <cp:lastModifiedBy>Jaguilar</cp:lastModifiedBy>
  <cp:revision>11</cp:revision>
  <dcterms:created xsi:type="dcterms:W3CDTF">2015-08-11T02:42:45Z</dcterms:created>
  <dcterms:modified xsi:type="dcterms:W3CDTF">2015-08-19T23:06:10Z</dcterms:modified>
</cp:coreProperties>
</file>