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5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3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191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92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84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92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56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5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0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37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56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144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213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01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523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5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3AED-349D-4D38-9D65-91572B471CDC}" type="datetimeFigureOut">
              <a:rPr lang="es-CO" smtClean="0"/>
              <a:t>20/08/2015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B9A0AB-2503-4707-AD55-5EFD150A71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46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Property Access </a:t>
            </a:r>
            <a:r>
              <a:rPr lang="es-CO" dirty="0" err="1" smtClean="0"/>
              <a:t>Component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sz="3100" dirty="0" smtClean="0"/>
              <a:t>Jeenson Aguilar</a:t>
            </a:r>
            <a:br>
              <a:rPr lang="es-CO" sz="3100" dirty="0" smtClean="0"/>
            </a:br>
            <a:r>
              <a:rPr lang="es-CO" sz="3100" dirty="0" smtClean="0"/>
              <a:t>Luis Carlos Torres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871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Que es 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090413"/>
            <a:ext cx="8915400" cy="1305059"/>
          </a:xfrm>
        </p:spPr>
        <p:txBody>
          <a:bodyPr/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Componente que proporciona las funciones de </a:t>
            </a:r>
            <a:r>
              <a:rPr lang="es-CO" dirty="0" err="1" smtClean="0"/>
              <a:t>Read</a:t>
            </a:r>
            <a:r>
              <a:rPr lang="es-CO" dirty="0" smtClean="0"/>
              <a:t> y </a:t>
            </a:r>
            <a:r>
              <a:rPr lang="es-CO" dirty="0" err="1" smtClean="0"/>
              <a:t>Write</a:t>
            </a:r>
            <a:r>
              <a:rPr lang="es-CO" dirty="0" smtClean="0"/>
              <a:t> desde un Objeto o Arreglo usando una simple notación de cadena.</a:t>
            </a:r>
            <a:endParaRPr lang="es-C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745325" y="278561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Instalación</a:t>
            </a:r>
            <a:endParaRPr lang="es-C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741612" y="3651163"/>
            <a:ext cx="8915400" cy="238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 smtClean="0"/>
              <a:t>Property Access</a:t>
            </a:r>
          </a:p>
          <a:p>
            <a:pPr marL="0" indent="0">
              <a:buNone/>
            </a:pPr>
            <a:r>
              <a:rPr lang="es-CO" dirty="0" err="1" smtClean="0"/>
              <a:t>Composer</a:t>
            </a:r>
            <a:r>
              <a:rPr lang="es-CO" dirty="0" smtClean="0"/>
              <a:t> </a:t>
            </a:r>
            <a:r>
              <a:rPr lang="es-CO" dirty="0" err="1" smtClean="0"/>
              <a:t>require</a:t>
            </a:r>
            <a:r>
              <a:rPr lang="es-CO" dirty="0" smtClean="0"/>
              <a:t> </a:t>
            </a:r>
            <a:r>
              <a:rPr lang="es-CO" dirty="0" err="1" smtClean="0"/>
              <a:t>symfony</a:t>
            </a:r>
            <a:r>
              <a:rPr lang="es-CO" dirty="0" smtClean="0"/>
              <a:t>/</a:t>
            </a:r>
            <a:r>
              <a:rPr lang="es-CO" dirty="0" err="1" smtClean="0"/>
              <a:t>property-access</a:t>
            </a:r>
            <a:endParaRPr lang="es-CO" dirty="0" smtClean="0"/>
          </a:p>
          <a:p>
            <a:pPr marL="0" indent="0">
              <a:buFont typeface="Wingdings 3" charset="2"/>
              <a:buNone/>
            </a:pPr>
            <a:endParaRPr lang="es-CO" dirty="0"/>
          </a:p>
          <a:p>
            <a:pPr marL="0" indent="0">
              <a:buFont typeface="Wingdings 3" charset="2"/>
              <a:buNone/>
            </a:pPr>
            <a:endParaRPr lang="es-CO" dirty="0" smtClean="0"/>
          </a:p>
          <a:p>
            <a:pPr marL="0" indent="0">
              <a:buFont typeface="Wingdings 3" charset="2"/>
              <a:buNone/>
            </a:pPr>
            <a:r>
              <a:rPr lang="es-CO" b="1" dirty="0" err="1" smtClean="0"/>
              <a:t>All</a:t>
            </a:r>
            <a:r>
              <a:rPr lang="es-CO" b="1" dirty="0" smtClean="0"/>
              <a:t> </a:t>
            </a:r>
            <a:r>
              <a:rPr lang="es-CO" b="1" dirty="0" err="1" smtClean="0"/>
              <a:t>Components</a:t>
            </a:r>
            <a:endParaRPr lang="es-CO" b="1" dirty="0" smtClean="0"/>
          </a:p>
          <a:p>
            <a:pPr marL="0" indent="0">
              <a:buFont typeface="Wingdings 3" charset="2"/>
              <a:buNone/>
            </a:pPr>
            <a:r>
              <a:rPr lang="es-CO" dirty="0" err="1" smtClean="0"/>
              <a:t>Composer</a:t>
            </a:r>
            <a:r>
              <a:rPr lang="es-CO" dirty="0" smtClean="0"/>
              <a:t> </a:t>
            </a:r>
            <a:r>
              <a:rPr lang="es-CO" dirty="0" err="1" smtClean="0"/>
              <a:t>require</a:t>
            </a:r>
            <a:r>
              <a:rPr lang="es-CO" dirty="0" smtClean="0"/>
              <a:t> </a:t>
            </a:r>
            <a:r>
              <a:rPr lang="es-CO" dirty="0" err="1" smtClean="0"/>
              <a:t>symfony</a:t>
            </a:r>
            <a:r>
              <a:rPr lang="es-CO" dirty="0" smtClean="0"/>
              <a:t>/</a:t>
            </a:r>
            <a:r>
              <a:rPr lang="es-CO" dirty="0" err="1" smtClean="0"/>
              <a:t>symfony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34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USO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 smtClean="0"/>
          </a:p>
          <a:p>
            <a:r>
              <a:rPr lang="es-CO" dirty="0" smtClean="0"/>
              <a:t>use </a:t>
            </a:r>
            <a:r>
              <a:rPr lang="es-CO" dirty="0" err="1"/>
              <a:t>Symfony</a:t>
            </a:r>
            <a:r>
              <a:rPr lang="es-CO" dirty="0"/>
              <a:t>\</a:t>
            </a:r>
            <a:r>
              <a:rPr lang="es-CO" dirty="0" err="1"/>
              <a:t>Component</a:t>
            </a:r>
            <a:r>
              <a:rPr lang="es-CO" dirty="0"/>
              <a:t>\</a:t>
            </a:r>
            <a:r>
              <a:rPr lang="es-CO" dirty="0" err="1"/>
              <a:t>PropertyAccess</a:t>
            </a:r>
            <a:r>
              <a:rPr lang="es-CO" dirty="0"/>
              <a:t>\</a:t>
            </a:r>
            <a:r>
              <a:rPr lang="es-CO" dirty="0" err="1"/>
              <a:t>PropertyAccess</a:t>
            </a:r>
            <a:r>
              <a:rPr lang="es-CO" dirty="0" smtClean="0"/>
              <a:t>;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$</a:t>
            </a:r>
            <a:r>
              <a:rPr lang="es-CO" dirty="0" err="1"/>
              <a:t>accessor</a:t>
            </a:r>
            <a:r>
              <a:rPr lang="es-CO" dirty="0"/>
              <a:t> = </a:t>
            </a:r>
            <a:r>
              <a:rPr lang="es-CO" dirty="0" err="1"/>
              <a:t>PropertyAccess</a:t>
            </a:r>
            <a:r>
              <a:rPr lang="es-CO" dirty="0"/>
              <a:t>::</a:t>
            </a:r>
            <a:r>
              <a:rPr lang="es-CO" dirty="0" err="1"/>
              <a:t>createPropertyAccessor</a:t>
            </a:r>
            <a:r>
              <a:rPr lang="es-CO" dirty="0" smtClean="0"/>
              <a:t>();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Nota: </a:t>
            </a:r>
            <a:r>
              <a:rPr lang="es-CO" dirty="0" err="1" smtClean="0"/>
              <a:t>createPropertyAccessor</a:t>
            </a:r>
            <a:r>
              <a:rPr lang="es-CO" dirty="0" smtClean="0"/>
              <a:t>() fue introducido en la versión </a:t>
            </a:r>
            <a:r>
              <a:rPr lang="es-CO" dirty="0" err="1" smtClean="0"/>
              <a:t>symfony</a:t>
            </a:r>
            <a:r>
              <a:rPr lang="es-CO" dirty="0" smtClean="0"/>
              <a:t> 2.3, en versiones anteriores se usa </a:t>
            </a:r>
            <a:r>
              <a:rPr lang="es-CO" dirty="0" err="1" smtClean="0"/>
              <a:t>getPropertyAccessor</a:t>
            </a:r>
            <a:r>
              <a:rPr lang="es-CO" dirty="0" smtClean="0"/>
              <a:t>().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098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Leer desde </a:t>
            </a:r>
            <a:r>
              <a:rPr lang="es-CO" dirty="0" err="1" smtClean="0"/>
              <a:t>Array</a:t>
            </a:r>
            <a:r>
              <a:rPr lang="es-CO" dirty="0" smtClean="0"/>
              <a:t>()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-&gt;</a:t>
            </a:r>
            <a:r>
              <a:rPr lang="es-CO" dirty="0" err="1" smtClean="0"/>
              <a:t>getValue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Property1</a:t>
            </a:r>
          </a:p>
          <a:p>
            <a:pPr>
              <a:buFontTx/>
              <a:buChar char="-"/>
            </a:pPr>
            <a:r>
              <a:rPr lang="es-CO" dirty="0" smtClean="0"/>
              <a:t>property2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68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Leer desde </a:t>
            </a:r>
            <a:r>
              <a:rPr lang="es-CO" dirty="0" err="1" smtClean="0"/>
              <a:t>Object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-&gt;</a:t>
            </a:r>
            <a:r>
              <a:rPr lang="es-CO" dirty="0" err="1" smtClean="0"/>
              <a:t>getValue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Property3 -&gt; Propiedades Publicas </a:t>
            </a:r>
          </a:p>
          <a:p>
            <a:pPr>
              <a:buFontTx/>
              <a:buChar char="-"/>
            </a:pPr>
            <a:r>
              <a:rPr lang="es-CO" dirty="0" smtClean="0"/>
              <a:t>Property4 -&gt; Uso de </a:t>
            </a:r>
            <a:r>
              <a:rPr lang="es-CO" dirty="0" err="1" smtClean="0"/>
              <a:t>Getters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86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Using</a:t>
            </a:r>
            <a:r>
              <a:rPr lang="es-CO" dirty="0"/>
              <a:t> </a:t>
            </a:r>
            <a:r>
              <a:rPr lang="es-CO" dirty="0" err="1" smtClean="0"/>
              <a:t>Hassers</a:t>
            </a:r>
            <a:r>
              <a:rPr lang="es-CO" dirty="0" smtClean="0"/>
              <a:t>/</a:t>
            </a:r>
            <a:r>
              <a:rPr lang="es-CO" dirty="0" err="1" smtClean="0"/>
              <a:t>Issers</a:t>
            </a:r>
            <a:r>
              <a:rPr lang="es-CO" smtClean="0"/>
              <a:t> 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-&gt;</a:t>
            </a:r>
            <a:r>
              <a:rPr lang="es-CO" dirty="0" err="1" smtClean="0"/>
              <a:t>getValue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Property5 -&gt; </a:t>
            </a:r>
            <a:r>
              <a:rPr lang="es-CO" dirty="0" err="1" smtClean="0"/>
              <a:t>Hassers</a:t>
            </a:r>
            <a:r>
              <a:rPr lang="es-CO" dirty="0" smtClean="0"/>
              <a:t>/</a:t>
            </a:r>
            <a:r>
              <a:rPr lang="es-CO" dirty="0" err="1" smtClean="0"/>
              <a:t>Issers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062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Escribir en </a:t>
            </a:r>
            <a:r>
              <a:rPr lang="es-CO" dirty="0" err="1" smtClean="0"/>
              <a:t>Array</a:t>
            </a:r>
            <a:r>
              <a:rPr lang="es-CO" dirty="0" smtClean="0"/>
              <a:t>() y </a:t>
            </a:r>
            <a:r>
              <a:rPr lang="es-CO" dirty="0" err="1" smtClean="0"/>
              <a:t>Object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</a:t>
            </a:r>
            <a:r>
              <a:rPr lang="es-CO" dirty="0" smtClean="0"/>
              <a:t>&gt;</a:t>
            </a:r>
            <a:r>
              <a:rPr lang="es-CO" dirty="0" err="1" smtClean="0"/>
              <a:t>setValue</a:t>
            </a:r>
            <a:r>
              <a:rPr lang="es-CO" dirty="0" smtClean="0"/>
              <a:t>()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Property6</a:t>
            </a:r>
            <a:endParaRPr lang="es-CO" dirty="0" smtClean="0"/>
          </a:p>
          <a:p>
            <a:pPr>
              <a:buFontTx/>
              <a:buChar char="-"/>
            </a:pPr>
            <a:r>
              <a:rPr lang="es-CO" dirty="0" smtClean="0"/>
              <a:t>property7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192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Checking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 </a:t>
            </a:r>
            <a:r>
              <a:rPr lang="es-CO" dirty="0" err="1"/>
              <a:t>Paths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$</a:t>
            </a:r>
            <a:r>
              <a:rPr lang="es-CO" dirty="0" err="1" smtClean="0"/>
              <a:t>accessor</a:t>
            </a:r>
            <a:r>
              <a:rPr lang="es-CO" dirty="0" smtClean="0"/>
              <a:t>-</a:t>
            </a:r>
            <a:r>
              <a:rPr lang="es-CO" dirty="0" smtClean="0"/>
              <a:t>&gt;</a:t>
            </a:r>
            <a:r>
              <a:rPr lang="es-CO" dirty="0" err="1" smtClean="0"/>
              <a:t>isReadable</a:t>
            </a:r>
            <a:r>
              <a:rPr lang="es-CO" dirty="0" smtClean="0"/>
              <a:t>()</a:t>
            </a:r>
            <a:endParaRPr lang="es-CO" dirty="0" smtClean="0"/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Ver Ejemplo</a:t>
            </a:r>
          </a:p>
          <a:p>
            <a:pPr>
              <a:buFontTx/>
              <a:buChar char="-"/>
            </a:pPr>
            <a:r>
              <a:rPr lang="es-CO" dirty="0" smtClean="0"/>
              <a:t>Property8</a:t>
            </a:r>
            <a:endParaRPr lang="es-CO" dirty="0" smtClean="0"/>
          </a:p>
          <a:p>
            <a:pPr>
              <a:buFontTx/>
              <a:buChar char="-"/>
            </a:pPr>
            <a:r>
              <a:rPr lang="es-CO" dirty="0" smtClean="0"/>
              <a:t>property7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228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Proyecto de ejemplos usado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https://github.com/jeenson/myproject.git</a:t>
            </a:r>
          </a:p>
        </p:txBody>
      </p:sp>
    </p:spTree>
    <p:extLst>
      <p:ext uri="{BB962C8B-B14F-4D97-AF65-F5344CB8AC3E}">
        <p14:creationId xmlns:p14="http://schemas.microsoft.com/office/powerpoint/2010/main" val="344287051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</TotalTime>
  <Words>146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Property Access Component  Jeenson Aguilar Luis Carlos Torres </vt:lpstr>
      <vt:lpstr>Que es ?</vt:lpstr>
      <vt:lpstr>USO</vt:lpstr>
      <vt:lpstr>Leer desde Array()</vt:lpstr>
      <vt:lpstr>Leer desde Object</vt:lpstr>
      <vt:lpstr>Using Hassers/Issers  </vt:lpstr>
      <vt:lpstr>Escribir en Array() y Object</vt:lpstr>
      <vt:lpstr>Checking Property Paths</vt:lpstr>
      <vt:lpstr>Proyecto de ejemplos usado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Access Component </dc:title>
  <dc:creator>AguilarMelo</dc:creator>
  <cp:lastModifiedBy>Jaguilar</cp:lastModifiedBy>
  <cp:revision>20</cp:revision>
  <dcterms:created xsi:type="dcterms:W3CDTF">2015-08-11T02:42:45Z</dcterms:created>
  <dcterms:modified xsi:type="dcterms:W3CDTF">2015-08-20T14:51:03Z</dcterms:modified>
</cp:coreProperties>
</file>