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gN84fypOEn0jcYkNwlWUaJ2Tih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title"/>
          </p:nvPr>
        </p:nvSpPr>
        <p:spPr>
          <a:xfrm>
            <a:off x="311700" y="101175"/>
            <a:ext cx="73758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2500">
                <a:latin typeface="Calibri"/>
                <a:ea typeface="Calibri"/>
                <a:cs typeface="Calibri"/>
                <a:sym typeface="Calibri"/>
              </a:rPr>
              <a:t>P3. Carriers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7172775" y="228950"/>
            <a:ext cx="1659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[21500706 지성민]</a:t>
            </a:r>
            <a:endParaRPr b="0" i="0" sz="14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120550" y="600975"/>
            <a:ext cx="8940900" cy="45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ko" sz="1300"/>
              <a:t>Problem re-statement </a:t>
            </a:r>
            <a:r>
              <a:rPr b="1" i="0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1" i="1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1" i="1" lang="k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" sz="1200"/>
              <a:t>쇼핑을 하고 난 뒤에, 많은 쇼핑백(M 이하의)을 carrier에게 부탁해야 한다.</a:t>
            </a:r>
            <a:br>
              <a:rPr lang="ko" sz="1200"/>
            </a:br>
            <a:r>
              <a:rPr lang="ko" sz="1200"/>
              <a:t>carrier는 기본적으로 쇼핑백 하나를 들 수 있지만, 다른 쇼핑백까지의 무게 합이 M이하라면 한개를 더 들 수 있다.</a:t>
            </a:r>
            <a:br>
              <a:rPr lang="ko" sz="1200"/>
            </a:br>
            <a:r>
              <a:rPr lang="ko" sz="1200"/>
              <a:t>이런 경우, carrier를 가장 적게 쓸 수 있는 경우의 수를 구해라.</a:t>
            </a:r>
            <a:endParaRPr b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ko" sz="1300">
                <a:solidFill>
                  <a:schemeClr val="dk1"/>
                </a:solidFill>
              </a:rPr>
              <a:t>Problem-solving</a:t>
            </a:r>
            <a:r>
              <a:rPr b="1" i="0" lang="ko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br>
              <a:rPr b="1" i="0" lang="ko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" sz="1200">
                <a:solidFill>
                  <a:schemeClr val="dk1"/>
                </a:solidFill>
              </a:rPr>
              <a:t>모든 weight 값을 배열로 입력받은 뒤에, 두 back의 무게의 최대합이 M(max_weight)보다 작을 때의 조합을 brute force 방식으로 찾는다.</a:t>
            </a:r>
            <a:r>
              <a:rPr lang="ko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carry라는 함수를 통해 무게의 합이 M인 경우는 check 후 carrier를 추가하고,</a:t>
            </a:r>
            <a:endParaRPr sz="12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아닌 경우에는 모든 weight와의 합을 brute force로 체크하면서 무게의 합이 M과 일치하는 경우, 혹은 작지만 그중 최대값이 되는 경우의 index와 key index를 check한다.</a:t>
            </a:r>
            <a:endParaRPr sz="12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이러한 방식으로 진행을 하게 되면, 결국 brute force라고 해도, 조합이 생김에 따라 index가 check되며, 검색을 생략해도 되는 경우가 생긴다. 결국 모든 back의 weight가 check 된다.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Complexity</a:t>
            </a: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1200"/>
              <a:t>: input ‘n’을 shopping back의 총 개수라고 정의하게 되면,</a:t>
            </a:r>
            <a:br>
              <a:rPr lang="ko" sz="1200"/>
            </a:br>
            <a:r>
              <a:rPr lang="ko" sz="1200"/>
              <a:t>모든 weight가 다른 back의 weight와 합칠 수 없고, M(max_weight)보다 작은 경우일 때 bad case이므로 O(n^2)이 된다.</a:t>
            </a:r>
            <a:br>
              <a:rPr lang="ko" sz="1200"/>
            </a:b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Space Complexity</a:t>
            </a: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1200"/>
              <a:t>: weight 값을 저장해야 하기 때문에 input ‘n’을 back의 총 개수라고 할 때에 O(n)이 된다.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ko" sz="1200"/>
              <a:t>Result  : </a:t>
            </a:r>
            <a:br>
              <a:rPr b="1" lang="ko" sz="1200"/>
            </a:br>
            <a:r>
              <a:rPr lang="ko" sz="1200"/>
              <a:t>Test case를 여러 개 만들어서 테스트 해보았을 때에는 모두 성립했지만, Domjudge에서 계속 WRONG-ANSWER이 나왔다.</a:t>
            </a:r>
            <a:br>
              <a:rPr lang="ko" sz="1200"/>
            </a:br>
            <a:r>
              <a:rPr lang="ko" sz="1200"/>
              <a:t>혹시나 sorting된 후에  큰 수부터 조합을 만들어 보았지만, 역시 답이 될 수 없었다.</a:t>
            </a:r>
            <a:br>
              <a:rPr lang="ko" sz="1200"/>
            </a:br>
            <a:r>
              <a:rPr lang="ko" sz="1200"/>
              <a:t>알고리즘 문제가 아니라면, 예상되는 문제는, 컴파일 환경 문제이다. 지금까지는 window cmd창에서 컴파일 했지만, repl 에서 컴파일 했을 때에 standard input을 받아올 때 다른 것을 발견했기 때문이다.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