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sr0GmMIpCJ7emWHokKkrhBaCX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101175"/>
            <a:ext cx="7375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P4. Tower of Hanoi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172775" y="228950"/>
            <a:ext cx="1659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[21500706 지성민]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20550" y="524775"/>
            <a:ext cx="89409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ko" sz="1100"/>
              <a:t>Problem re-statement</a:t>
            </a:r>
            <a:r>
              <a:rPr b="1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1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 sz="1100"/>
            </a:br>
            <a:r>
              <a:rPr lang="ko" sz="1000"/>
              <a:t>(1)</a:t>
            </a:r>
            <a:r>
              <a:rPr lang="ko" sz="1000" u="none" cap="none" strike="noStrike">
                <a:solidFill>
                  <a:srgbClr val="000000"/>
                </a:solidFill>
              </a:rPr>
              <a:t> </a:t>
            </a:r>
            <a:r>
              <a:rPr lang="ko" sz="1000"/>
              <a:t>3개의 rod에 임의로 분배된 n개의 disk를 최소로 움직여 목표 rod에 모두 내림차순으로 쌓는 형태로 이동시키기.</a:t>
            </a:r>
            <a:br>
              <a:rPr lang="ko" sz="1000"/>
            </a:br>
            <a:r>
              <a:rPr lang="ko" sz="1000"/>
              <a:t>(2) disk가 옮겨질 때는 n의 현재 rod와 n의 목표 rod를 제외한 rod (이하 나머지 rod) 혹은 size가 더 큰 disk 위로만 이동할 수 있다.</a:t>
            </a:r>
            <a:br>
              <a:rPr lang="ko" sz="1000"/>
            </a:br>
            <a:r>
              <a:rPr lang="ko" sz="1000"/>
              <a:t>(3) 일반적인 Hanoi game에서 n개의 disk가 정렬되어있을 때 목표 rod로 이동시키는 최소 횟수는 (2^n -1)이고, 이 식을 이용할 수 있다.</a:t>
            </a:r>
            <a:endParaRPr sz="9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ko" sz="1100">
                <a:solidFill>
                  <a:schemeClr val="dk1"/>
                </a:solidFill>
              </a:rPr>
              <a:t>Problem Solving </a:t>
            </a: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000">
                <a:solidFill>
                  <a:schemeClr val="dk1"/>
                </a:solidFill>
              </a:rPr>
              <a:t>disk n은 현재 rod에서 목표 rod의 맨 아래로 움직이기 위해서는 자신의 위에 아무것도 없어야 하는 것이 조건이기 때문에 무조건 (1 ~ n-1)의 모든 disk가 나머지 rod에 위치해있어야 한다. 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그리고 목표 rod로 disk n이 이동하고 나면, 나머지 rod로 옮겨졌었던 (1 ~ n-2)의 모든 disk를 disk n이 있는 목표 rod로 이동시키면 된다.</a:t>
            </a:r>
            <a:br>
              <a:rPr lang="ko" sz="1000">
                <a:solidFill>
                  <a:schemeClr val="dk1"/>
                </a:solidFill>
              </a:rPr>
            </a:br>
            <a:r>
              <a:rPr b="1" lang="ko" sz="1000">
                <a:solidFill>
                  <a:schemeClr val="dk1"/>
                </a:solidFill>
              </a:rPr>
              <a:t>단, 기존 Hanoi game과 다르게, 이 문제는 모든 rod에 disk가 분배되어있기 때문에, disk n이 처음부터 목표 rod에 있을 수도 있다.</a:t>
            </a:r>
            <a:br>
              <a:rPr b="1"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그렇기 때문에 현재 rod와 목표 rod가 같다면, (1 ~ n-1)의 모든 disk는 (n-1 ~ 1)의 순서로 n의 현재 rod로 이동하면 된다.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위와 같은 방식으로 disk n부터 recursion으로 모든 disk를 이동시키게 되면 결국 목표 rod에 size가 큰 disk부터 차례대로 쌓이게 된다.</a:t>
            </a:r>
            <a:endParaRPr b="1" sz="10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Complexity :</a:t>
            </a: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stack을 이용해 Hanoi 함수내에서 직접 push, pop을 통해 disk들을 움직이며 직접 count하는 방식으로 진행했을 때, O(1)의 복잡도를 가진다. 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위의 알고리즘은 기존 Hanoi Tower game에서 변형된 모양으로 구성된 문제를 푸는 방식인데, </a:t>
            </a:r>
            <a:r>
              <a:rPr lang="ko" sz="1000"/>
              <a:t>기존 Hanoi Tower에서 n개의 disk가 한 rod에 오름차순으로 정렬되어있는 모양자체가 결국 </a:t>
            </a:r>
            <a:r>
              <a:rPr lang="ko" sz="1000">
                <a:solidFill>
                  <a:schemeClr val="dk1"/>
                </a:solidFill>
              </a:rPr>
              <a:t>모든 disk들을 움직여야 하기 때문에 변형된 hanoi game의 </a:t>
            </a:r>
            <a:r>
              <a:rPr lang="ko" sz="1000"/>
              <a:t>worst</a:t>
            </a:r>
            <a:r>
              <a:rPr lang="ko" sz="1000"/>
              <a:t>case라고 볼 수 있다.</a:t>
            </a:r>
            <a:br>
              <a:rPr lang="ko" sz="1000"/>
            </a:br>
            <a:r>
              <a:rPr lang="ko" sz="1000"/>
              <a:t>따라서 disk의 개수가 n이라고 할 때, worst case인 기존 Hanoi Tower의 시간복잡도가 O(2^n -1) = O(2^n)이기 때문에 이 알고리즘의 시간복잡도는 </a:t>
            </a:r>
            <a:r>
              <a:rPr b="1" lang="ko" sz="1000"/>
              <a:t>O(2^n)</a:t>
            </a:r>
            <a:r>
              <a:rPr lang="ko" sz="1000"/>
              <a:t>이라고 할 수 있다.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 Complexity :</a:t>
            </a:r>
            <a:r>
              <a:rPr lang="ko" sz="1000"/>
              <a:t> </a:t>
            </a:r>
            <a:br>
              <a:rPr lang="ko" sz="1000"/>
            </a:br>
            <a:r>
              <a:rPr lang="ko" sz="1000"/>
              <a:t>stack 배열을 사용하는데, 공간 복잡도는 모든 disk의 개수가 n이라고 할 때에 위로 n개만큼 쌓이는 형태이기 때문에 </a:t>
            </a:r>
            <a:r>
              <a:rPr b="1" lang="ko" sz="1000"/>
              <a:t>O(n)</a:t>
            </a:r>
            <a:r>
              <a:rPr lang="ko" sz="1000"/>
              <a:t>이라고 할 수 있다.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ko" sz="1100">
                <a:solidFill>
                  <a:schemeClr val="dk1"/>
                </a:solidFill>
              </a:rPr>
              <a:t>Difficult Point :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어려웠던 부분은, 기존 Hanoi 게임과 달리 랜덤으로 disk가 정렬되어있다는 것이었는데, 기존 게임의 이미 정렬된 형태는 disk n을 목표 rod 가장 밑에 쌓기 위해 n-1개의 rod를 움직여야 하는 반면, 변형된 게임은 n-1 보다 적은 disk를 움직이게 될 것이고, 같은 방식으로 문제를 분할해보아도 기존 게임의 형태가 worst case라는 것을 파악할 수 있었다. 그래서 목표 rod로 가야하는 disk n의 입장에서 n-1개의 disk가 나머지 rod에 정렬되어야 하는 규칙으로 알고리즘을 구성할 수 있었다.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