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1"/>
  </p:notesMasterIdLst>
  <p:sldIdLst>
    <p:sldId id="256" r:id="rId5"/>
    <p:sldId id="385" r:id="rId6"/>
    <p:sldId id="386" r:id="rId7"/>
    <p:sldId id="338" r:id="rId8"/>
    <p:sldId id="342" r:id="rId9"/>
    <p:sldId id="309" r:id="rId10"/>
    <p:sldId id="343" r:id="rId11"/>
    <p:sldId id="411" r:id="rId12"/>
    <p:sldId id="413" r:id="rId13"/>
    <p:sldId id="412" r:id="rId14"/>
    <p:sldId id="414" r:id="rId15"/>
    <p:sldId id="344" r:id="rId16"/>
    <p:sldId id="416" r:id="rId17"/>
    <p:sldId id="341" r:id="rId18"/>
    <p:sldId id="417" r:id="rId19"/>
    <p:sldId id="340" r:id="rId20"/>
    <p:sldId id="418" r:id="rId21"/>
    <p:sldId id="419" r:id="rId22"/>
    <p:sldId id="420" r:id="rId23"/>
    <p:sldId id="415" r:id="rId24"/>
    <p:sldId id="349" r:id="rId25"/>
    <p:sldId id="346" r:id="rId26"/>
    <p:sldId id="384" r:id="rId27"/>
    <p:sldId id="345" r:id="rId28"/>
    <p:sldId id="347" r:id="rId29"/>
    <p:sldId id="350" r:id="rId30"/>
    <p:sldId id="387" r:id="rId31"/>
    <p:sldId id="389" r:id="rId32"/>
    <p:sldId id="390" r:id="rId33"/>
    <p:sldId id="348" r:id="rId34"/>
    <p:sldId id="391" r:id="rId35"/>
    <p:sldId id="388" r:id="rId36"/>
    <p:sldId id="383" r:id="rId37"/>
    <p:sldId id="351" r:id="rId38"/>
    <p:sldId id="352" r:id="rId39"/>
    <p:sldId id="353" r:id="rId40"/>
    <p:sldId id="354" r:id="rId41"/>
    <p:sldId id="355" r:id="rId42"/>
    <p:sldId id="356" r:id="rId43"/>
    <p:sldId id="458" r:id="rId44"/>
    <p:sldId id="393" r:id="rId45"/>
    <p:sldId id="451" r:id="rId46"/>
    <p:sldId id="452" r:id="rId47"/>
    <p:sldId id="453" r:id="rId48"/>
    <p:sldId id="454" r:id="rId49"/>
    <p:sldId id="455" r:id="rId50"/>
    <p:sldId id="457" r:id="rId51"/>
    <p:sldId id="396" r:id="rId52"/>
    <p:sldId id="392" r:id="rId53"/>
    <p:sldId id="357" r:id="rId54"/>
    <p:sldId id="432" r:id="rId55"/>
    <p:sldId id="358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21" r:id="rId64"/>
    <p:sldId id="433" r:id="rId65"/>
    <p:sldId id="359" r:id="rId66"/>
    <p:sldId id="434" r:id="rId67"/>
    <p:sldId id="435" r:id="rId68"/>
    <p:sldId id="436" r:id="rId69"/>
    <p:sldId id="437" r:id="rId70"/>
    <p:sldId id="438" r:id="rId71"/>
    <p:sldId id="439" r:id="rId72"/>
    <p:sldId id="422" r:id="rId73"/>
    <p:sldId id="440" r:id="rId74"/>
    <p:sldId id="360" r:id="rId75"/>
    <p:sldId id="441" r:id="rId76"/>
    <p:sldId id="442" r:id="rId77"/>
    <p:sldId id="444" r:id="rId78"/>
    <p:sldId id="423" r:id="rId79"/>
    <p:sldId id="443" r:id="rId80"/>
    <p:sldId id="446" r:id="rId81"/>
    <p:sldId id="447" r:id="rId82"/>
    <p:sldId id="448" r:id="rId83"/>
    <p:sldId id="449" r:id="rId84"/>
    <p:sldId id="450" r:id="rId85"/>
    <p:sldId id="401" r:id="rId86"/>
    <p:sldId id="399" r:id="rId87"/>
    <p:sldId id="362" r:id="rId88"/>
    <p:sldId id="363" r:id="rId89"/>
    <p:sldId id="364" r:id="rId90"/>
    <p:sldId id="365" r:id="rId91"/>
    <p:sldId id="366" r:id="rId92"/>
    <p:sldId id="403" r:id="rId93"/>
    <p:sldId id="404" r:id="rId94"/>
    <p:sldId id="402" r:id="rId95"/>
    <p:sldId id="367" r:id="rId96"/>
    <p:sldId id="406" r:id="rId97"/>
    <p:sldId id="407" r:id="rId98"/>
    <p:sldId id="408" r:id="rId99"/>
    <p:sldId id="260" r:id="rId10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6F3"/>
    <a:srgbClr val="2E65F3"/>
    <a:srgbClr val="4590F4"/>
    <a:srgbClr val="438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GARCIA VAZ" userId="S::guilherme.vaz@alunos.sc.senac.br::92935c24-e2fa-4daa-924f-d00c7d988928" providerId="AD" clId="Web-{ADC75AFE-B9E9-4C46-BD92-756DFD9BF2BB}"/>
    <pc:docChg chg="modSld">
      <pc:chgData name="GUILHERME GARCIA VAZ" userId="S::guilherme.vaz@alunos.sc.senac.br::92935c24-e2fa-4daa-924f-d00c7d988928" providerId="AD" clId="Web-{ADC75AFE-B9E9-4C46-BD92-756DFD9BF2BB}" dt="2025-04-12T19:30:18.471" v="0" actId="20577"/>
      <pc:docMkLst>
        <pc:docMk/>
      </pc:docMkLst>
      <pc:sldChg chg="modSp">
        <pc:chgData name="GUILHERME GARCIA VAZ" userId="S::guilherme.vaz@alunos.sc.senac.br::92935c24-e2fa-4daa-924f-d00c7d988928" providerId="AD" clId="Web-{ADC75AFE-B9E9-4C46-BD92-756DFD9BF2BB}" dt="2025-04-12T19:30:18.471" v="0" actId="20577"/>
        <pc:sldMkLst>
          <pc:docMk/>
          <pc:sldMk cId="682496967" sldId="386"/>
        </pc:sldMkLst>
        <pc:spChg chg="mod">
          <ac:chgData name="GUILHERME GARCIA VAZ" userId="S::guilherme.vaz@alunos.sc.senac.br::92935c24-e2fa-4daa-924f-d00c7d988928" providerId="AD" clId="Web-{ADC75AFE-B9E9-4C46-BD92-756DFD9BF2BB}" dt="2025-04-12T19:30:18.471" v="0" actId="20577"/>
          <ac:spMkLst>
            <pc:docMk/>
            <pc:sldMk cId="682496967" sldId="386"/>
            <ac:spMk id="6" creationId="{1F233418-EE3B-888F-3B7F-00CE96945EC7}"/>
          </ac:spMkLst>
        </pc:spChg>
      </pc:sldChg>
    </pc:docChg>
  </pc:docChgLst>
  <pc:docChgLst>
    <pc:chgData name="GISELE DA SILVA LUZ" userId="S::gisele.luz1@alunos.sc.senac.br::a8d59e8b-3dcd-4571-b858-214572e125eb" providerId="AD" clId="Web-{8C07A646-5D4A-4F05-97B6-77491EE70104}"/>
    <pc:docChg chg="addSld">
      <pc:chgData name="GISELE DA SILVA LUZ" userId="S::gisele.luz1@alunos.sc.senac.br::a8d59e8b-3dcd-4571-b858-214572e125eb" providerId="AD" clId="Web-{8C07A646-5D4A-4F05-97B6-77491EE70104}" dt="2025-04-17T00:10:30.911" v="0"/>
      <pc:docMkLst>
        <pc:docMk/>
      </pc:docMkLst>
      <pc:sldChg chg="new">
        <pc:chgData name="GISELE DA SILVA LUZ" userId="S::gisele.luz1@alunos.sc.senac.br::a8d59e8b-3dcd-4571-b858-214572e125eb" providerId="AD" clId="Web-{8C07A646-5D4A-4F05-97B6-77491EE70104}" dt="2025-04-17T00:10:30.911" v="0"/>
        <pc:sldMkLst>
          <pc:docMk/>
          <pc:sldMk cId="2098172650" sldId="458"/>
        </pc:sldMkLst>
      </pc:sldChg>
    </pc:docChg>
  </pc:docChgLst>
  <pc:docChgLst>
    <pc:chgData name="VLADEMIR JEAN MACHADO" userId="d33bfb57-1119-4ca3-998c-f24d0f4d1d7c" providerId="ADAL" clId="{A68A3C5C-ECB0-4E52-9E8D-457291355B52}"/>
    <pc:docChg chg="undo custSel addSld delSld modSld sldOrd modMainMaster">
      <pc:chgData name="VLADEMIR JEAN MACHADO" userId="d33bfb57-1119-4ca3-998c-f24d0f4d1d7c" providerId="ADAL" clId="{A68A3C5C-ECB0-4E52-9E8D-457291355B52}" dt="2025-03-30T14:28:20.247" v="878" actId="47"/>
      <pc:docMkLst>
        <pc:docMk/>
      </pc:docMkLst>
      <pc:sldChg chg="addSp delSp modSp mod">
        <pc:chgData name="VLADEMIR JEAN MACHADO" userId="d33bfb57-1119-4ca3-998c-f24d0f4d1d7c" providerId="ADAL" clId="{A68A3C5C-ECB0-4E52-9E8D-457291355B52}" dt="2025-03-30T13:14:06.915" v="212" actId="478"/>
        <pc:sldMkLst>
          <pc:docMk/>
          <pc:sldMk cId="1044381215" sldId="256"/>
        </pc:sldMkLst>
        <pc:spChg chg="mod">
          <ac:chgData name="VLADEMIR JEAN MACHADO" userId="d33bfb57-1119-4ca3-998c-f24d0f4d1d7c" providerId="ADAL" clId="{A68A3C5C-ECB0-4E52-9E8D-457291355B52}" dt="2025-03-30T13:00:27.724" v="16" actId="20577"/>
          <ac:spMkLst>
            <pc:docMk/>
            <pc:sldMk cId="1044381215" sldId="256"/>
            <ac:spMk id="2" creationId="{C960CE51-2C6E-441C-B3CF-F884D916B203}"/>
          </ac:spMkLst>
        </pc:spChg>
        <pc:picChg chg="add mod ord">
          <ac:chgData name="VLADEMIR JEAN MACHADO" userId="d33bfb57-1119-4ca3-998c-f24d0f4d1d7c" providerId="ADAL" clId="{A68A3C5C-ECB0-4E52-9E8D-457291355B52}" dt="2025-03-30T13:14:04.502" v="211" actId="167"/>
          <ac:picMkLst>
            <pc:docMk/>
            <pc:sldMk cId="1044381215" sldId="256"/>
            <ac:picMk id="4" creationId="{4CF8AC56-2835-C127-87C9-7F82C699F7DF}"/>
          </ac:picMkLst>
        </pc:picChg>
        <pc:picChg chg="del">
          <ac:chgData name="VLADEMIR JEAN MACHADO" userId="d33bfb57-1119-4ca3-998c-f24d0f4d1d7c" providerId="ADAL" clId="{A68A3C5C-ECB0-4E52-9E8D-457291355B52}" dt="2025-03-30T13:14:06.915" v="212" actId="478"/>
          <ac:picMkLst>
            <pc:docMk/>
            <pc:sldMk cId="1044381215" sldId="256"/>
            <ac:picMk id="6" creationId="{80B01A1B-6EA1-D525-9CFB-B66954291613}"/>
          </ac:picMkLst>
        </pc:picChg>
      </pc:sldChg>
      <pc:sldChg chg="delSp modSp mod">
        <pc:chgData name="VLADEMIR JEAN MACHADO" userId="d33bfb57-1119-4ca3-998c-f24d0f4d1d7c" providerId="ADAL" clId="{A68A3C5C-ECB0-4E52-9E8D-457291355B52}" dt="2025-03-30T13:26:16.835" v="323" actId="6549"/>
        <pc:sldMkLst>
          <pc:docMk/>
          <pc:sldMk cId="2990851775" sldId="257"/>
        </pc:sldMkLst>
        <pc:spChg chg="mod">
          <ac:chgData name="VLADEMIR JEAN MACHADO" userId="d33bfb57-1119-4ca3-998c-f24d0f4d1d7c" providerId="ADAL" clId="{A68A3C5C-ECB0-4E52-9E8D-457291355B52}" dt="2025-03-30T13:26:16.835" v="323" actId="6549"/>
          <ac:spMkLst>
            <pc:docMk/>
            <pc:sldMk cId="2990851775" sldId="257"/>
            <ac:spMk id="2" creationId="{C960CE51-2C6E-441C-B3CF-F884D916B203}"/>
          </ac:spMkLst>
        </pc:spChg>
        <pc:spChg chg="del">
          <ac:chgData name="VLADEMIR JEAN MACHADO" userId="d33bfb57-1119-4ca3-998c-f24d0f4d1d7c" providerId="ADAL" clId="{A68A3C5C-ECB0-4E52-9E8D-457291355B52}" dt="2025-03-30T13:26:05.914" v="317" actId="478"/>
          <ac:spMkLst>
            <pc:docMk/>
            <pc:sldMk cId="2990851775" sldId="257"/>
            <ac:spMk id="6" creationId="{EB47DCA1-CBC9-D4C0-9604-60AB9882B2BC}"/>
          </ac:spMkLst>
        </pc:spChg>
        <pc:picChg chg="del">
          <ac:chgData name="VLADEMIR JEAN MACHADO" userId="d33bfb57-1119-4ca3-998c-f24d0f4d1d7c" providerId="ADAL" clId="{A68A3C5C-ECB0-4E52-9E8D-457291355B52}" dt="2025-03-30T13:26:08.023" v="318" actId="478"/>
          <ac:picMkLst>
            <pc:docMk/>
            <pc:sldMk cId="2990851775" sldId="257"/>
            <ac:picMk id="5" creationId="{FE4C2E18-7AAF-082E-958A-A26BE09CFC1C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18:31.476" v="237" actId="167"/>
        <pc:sldMkLst>
          <pc:docMk/>
          <pc:sldMk cId="3807317934" sldId="308"/>
        </pc:sldMkLst>
        <pc:spChg chg="add mod ord">
          <ac:chgData name="VLADEMIR JEAN MACHADO" userId="d33bfb57-1119-4ca3-998c-f24d0f4d1d7c" providerId="ADAL" clId="{A68A3C5C-ECB0-4E52-9E8D-457291355B52}" dt="2025-03-30T13:18:31.476" v="237" actId="167"/>
          <ac:spMkLst>
            <pc:docMk/>
            <pc:sldMk cId="3807317934" sldId="308"/>
            <ac:spMk id="4" creationId="{4562A923-783F-882C-BE48-1204376BBC5E}"/>
          </ac:spMkLst>
        </pc:spChg>
      </pc:sldChg>
      <pc:sldChg chg="addSp modSp mod">
        <pc:chgData name="VLADEMIR JEAN MACHADO" userId="d33bfb57-1119-4ca3-998c-f24d0f4d1d7c" providerId="ADAL" clId="{A68A3C5C-ECB0-4E52-9E8D-457291355B52}" dt="2025-03-30T13:18:44.186" v="240" actId="167"/>
        <pc:sldMkLst>
          <pc:docMk/>
          <pc:sldMk cId="3943472234" sldId="309"/>
        </pc:sldMkLst>
        <pc:spChg chg="add mod ord">
          <ac:chgData name="VLADEMIR JEAN MACHADO" userId="d33bfb57-1119-4ca3-998c-f24d0f4d1d7c" providerId="ADAL" clId="{A68A3C5C-ECB0-4E52-9E8D-457291355B52}" dt="2025-03-30T13:18:44.186" v="240" actId="167"/>
          <ac:spMkLst>
            <pc:docMk/>
            <pc:sldMk cId="3943472234" sldId="309"/>
            <ac:spMk id="4" creationId="{F6D10EE3-DB96-3826-02B4-73AF4A4CED48}"/>
          </ac:spMkLst>
        </pc:spChg>
      </pc:sldChg>
      <pc:sldChg chg="addSp modSp mod">
        <pc:chgData name="VLADEMIR JEAN MACHADO" userId="d33bfb57-1119-4ca3-998c-f24d0f4d1d7c" providerId="ADAL" clId="{A68A3C5C-ECB0-4E52-9E8D-457291355B52}" dt="2025-03-30T13:18:25.455" v="235" actId="167"/>
        <pc:sldMkLst>
          <pc:docMk/>
          <pc:sldMk cId="1324150053" sldId="326"/>
        </pc:sldMkLst>
        <pc:spChg chg="add mod ord">
          <ac:chgData name="VLADEMIR JEAN MACHADO" userId="d33bfb57-1119-4ca3-998c-f24d0f4d1d7c" providerId="ADAL" clId="{A68A3C5C-ECB0-4E52-9E8D-457291355B52}" dt="2025-03-30T13:18:25.455" v="235" actId="167"/>
          <ac:spMkLst>
            <pc:docMk/>
            <pc:sldMk cId="1324150053" sldId="326"/>
            <ac:spMk id="4" creationId="{1C5D0588-AE9D-E72F-7F77-664F89C823AE}"/>
          </ac:spMkLst>
        </pc:spChg>
      </pc:sldChg>
      <pc:sldChg chg="delSp mod">
        <pc:chgData name="VLADEMIR JEAN MACHADO" userId="d33bfb57-1119-4ca3-998c-f24d0f4d1d7c" providerId="ADAL" clId="{A68A3C5C-ECB0-4E52-9E8D-457291355B52}" dt="2025-03-30T13:18:49.099" v="241" actId="478"/>
        <pc:sldMkLst>
          <pc:docMk/>
          <pc:sldMk cId="2499325939" sldId="338"/>
        </pc:sldMkLst>
        <pc:picChg chg="del">
          <ac:chgData name="VLADEMIR JEAN MACHADO" userId="d33bfb57-1119-4ca3-998c-f24d0f4d1d7c" providerId="ADAL" clId="{A68A3C5C-ECB0-4E52-9E8D-457291355B52}" dt="2025-03-30T13:18:49.099" v="241" actId="478"/>
          <ac:picMkLst>
            <pc:docMk/>
            <pc:sldMk cId="2499325939" sldId="338"/>
            <ac:picMk id="5" creationId="{45B2CEE7-BA84-1724-A91E-905C7333142C}"/>
          </ac:picMkLst>
        </pc:picChg>
      </pc:sldChg>
      <pc:sldChg chg="add del">
        <pc:chgData name="VLADEMIR JEAN MACHADO" userId="d33bfb57-1119-4ca3-998c-f24d0f4d1d7c" providerId="ADAL" clId="{A68A3C5C-ECB0-4E52-9E8D-457291355B52}" dt="2025-03-30T13:19:20.608" v="244" actId="2696"/>
        <pc:sldMkLst>
          <pc:docMk/>
          <pc:sldMk cId="1813876000" sldId="340"/>
        </pc:sldMkLst>
      </pc:sldChg>
      <pc:sldChg chg="delSp add mod ord">
        <pc:chgData name="VLADEMIR JEAN MACHADO" userId="d33bfb57-1119-4ca3-998c-f24d0f4d1d7c" providerId="ADAL" clId="{A68A3C5C-ECB0-4E52-9E8D-457291355B52}" dt="2025-03-30T13:27:32.312" v="335" actId="478"/>
        <pc:sldMkLst>
          <pc:docMk/>
          <pc:sldMk cId="2984152776" sldId="340"/>
        </pc:sldMkLst>
        <pc:picChg chg="del">
          <ac:chgData name="VLADEMIR JEAN MACHADO" userId="d33bfb57-1119-4ca3-998c-f24d0f4d1d7c" providerId="ADAL" clId="{A68A3C5C-ECB0-4E52-9E8D-457291355B52}" dt="2025-03-30T13:27:32.312" v="335" actId="478"/>
          <ac:picMkLst>
            <pc:docMk/>
            <pc:sldMk cId="2984152776" sldId="340"/>
            <ac:picMk id="5" creationId="{45B2CEE7-BA84-1724-A91E-905C7333142C}"/>
          </ac:picMkLst>
        </pc:picChg>
      </pc:sldChg>
      <pc:sldChg chg="del">
        <pc:chgData name="VLADEMIR JEAN MACHADO" userId="d33bfb57-1119-4ca3-998c-f24d0f4d1d7c" providerId="ADAL" clId="{A68A3C5C-ECB0-4E52-9E8D-457291355B52}" dt="2025-03-30T13:19:46.214" v="248" actId="2696"/>
        <pc:sldMkLst>
          <pc:docMk/>
          <pc:sldMk cId="2351848630" sldId="341"/>
        </pc:sldMkLst>
      </pc:sldChg>
      <pc:sldChg chg="delSp add mod">
        <pc:chgData name="VLADEMIR JEAN MACHADO" userId="d33bfb57-1119-4ca3-998c-f24d0f4d1d7c" providerId="ADAL" clId="{A68A3C5C-ECB0-4E52-9E8D-457291355B52}" dt="2025-03-30T13:27:24.797" v="333" actId="478"/>
        <pc:sldMkLst>
          <pc:docMk/>
          <pc:sldMk cId="3023851811" sldId="341"/>
        </pc:sldMkLst>
        <pc:picChg chg="del">
          <ac:chgData name="VLADEMIR JEAN MACHADO" userId="d33bfb57-1119-4ca3-998c-f24d0f4d1d7c" providerId="ADAL" clId="{A68A3C5C-ECB0-4E52-9E8D-457291355B52}" dt="2025-03-30T13:27:24.797" v="333" actId="478"/>
          <ac:picMkLst>
            <pc:docMk/>
            <pc:sldMk cId="3023851811" sldId="341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26:37.339" v="326" actId="478"/>
        <pc:sldMkLst>
          <pc:docMk/>
          <pc:sldMk cId="2108990187" sldId="342"/>
        </pc:sldMkLst>
        <pc:picChg chg="del">
          <ac:chgData name="VLADEMIR JEAN MACHADO" userId="d33bfb57-1119-4ca3-998c-f24d0f4d1d7c" providerId="ADAL" clId="{A68A3C5C-ECB0-4E52-9E8D-457291355B52}" dt="2025-03-30T13:26:37.339" v="326" actId="478"/>
          <ac:picMkLst>
            <pc:docMk/>
            <pc:sldMk cId="2108990187" sldId="342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26:43.692" v="327" actId="478"/>
        <pc:sldMkLst>
          <pc:docMk/>
          <pc:sldMk cId="1467599520" sldId="343"/>
        </pc:sldMkLst>
        <pc:picChg chg="del">
          <ac:chgData name="VLADEMIR JEAN MACHADO" userId="d33bfb57-1119-4ca3-998c-f24d0f4d1d7c" providerId="ADAL" clId="{A68A3C5C-ECB0-4E52-9E8D-457291355B52}" dt="2025-03-30T13:26:43.692" v="327" actId="478"/>
          <ac:picMkLst>
            <pc:docMk/>
            <pc:sldMk cId="1467599520" sldId="343"/>
            <ac:picMk id="5" creationId="{45B2CEE7-BA84-1724-A91E-905C7333142C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25:39.183" v="314" actId="313"/>
        <pc:sldMkLst>
          <pc:docMk/>
          <pc:sldMk cId="3295541227" sldId="344"/>
        </pc:sldMkLst>
        <pc:spChg chg="mod">
          <ac:chgData name="VLADEMIR JEAN MACHADO" userId="d33bfb57-1119-4ca3-998c-f24d0f4d1d7c" providerId="ADAL" clId="{A68A3C5C-ECB0-4E52-9E8D-457291355B52}" dt="2025-03-30T13:25:39.183" v="314" actId="313"/>
          <ac:spMkLst>
            <pc:docMk/>
            <pc:sldMk cId="3295541227" sldId="344"/>
            <ac:spMk id="2" creationId="{C960CE51-2C6E-441C-B3CF-F884D916B203}"/>
          </ac:spMkLst>
        </pc:spChg>
        <pc:spChg chg="add mod ord">
          <ac:chgData name="VLADEMIR JEAN MACHADO" userId="d33bfb57-1119-4ca3-998c-f24d0f4d1d7c" providerId="ADAL" clId="{A68A3C5C-ECB0-4E52-9E8D-457291355B52}" dt="2025-03-30T13:25:34.535" v="313" actId="167"/>
          <ac:spMkLst>
            <pc:docMk/>
            <pc:sldMk cId="3295541227" sldId="344"/>
            <ac:spMk id="4" creationId="{262757F4-7C23-8EE5-3846-3EE2BEA21CBF}"/>
          </ac:spMkLst>
        </pc:spChg>
      </pc:sldChg>
      <pc:sldChg chg="delSp add del mod">
        <pc:chgData name="VLADEMIR JEAN MACHADO" userId="d33bfb57-1119-4ca3-998c-f24d0f4d1d7c" providerId="ADAL" clId="{A68A3C5C-ECB0-4E52-9E8D-457291355B52}" dt="2025-03-30T13:37:58.301" v="364" actId="478"/>
        <pc:sldMkLst>
          <pc:docMk/>
          <pc:sldMk cId="2422619300" sldId="345"/>
        </pc:sldMkLst>
        <pc:picChg chg="del">
          <ac:chgData name="VLADEMIR JEAN MACHADO" userId="d33bfb57-1119-4ca3-998c-f24d0f4d1d7c" providerId="ADAL" clId="{A68A3C5C-ECB0-4E52-9E8D-457291355B52}" dt="2025-03-30T13:37:58.301" v="364" actId="478"/>
          <ac:picMkLst>
            <pc:docMk/>
            <pc:sldMk cId="2422619300" sldId="345"/>
            <ac:picMk id="5" creationId="{45B2CEE7-BA84-1724-A91E-905C7333142C}"/>
          </ac:picMkLst>
        </pc:picChg>
      </pc:sldChg>
      <pc:sldChg chg="delSp add del mod">
        <pc:chgData name="VLADEMIR JEAN MACHADO" userId="d33bfb57-1119-4ca3-998c-f24d0f4d1d7c" providerId="ADAL" clId="{A68A3C5C-ECB0-4E52-9E8D-457291355B52}" dt="2025-03-30T13:37:52.625" v="362" actId="478"/>
        <pc:sldMkLst>
          <pc:docMk/>
          <pc:sldMk cId="1789559778" sldId="346"/>
        </pc:sldMkLst>
        <pc:picChg chg="del">
          <ac:chgData name="VLADEMIR JEAN MACHADO" userId="d33bfb57-1119-4ca3-998c-f24d0f4d1d7c" providerId="ADAL" clId="{A68A3C5C-ECB0-4E52-9E8D-457291355B52}" dt="2025-03-30T13:37:52.625" v="362" actId="478"/>
          <ac:picMkLst>
            <pc:docMk/>
            <pc:sldMk cId="1789559778" sldId="346"/>
            <ac:picMk id="5" creationId="{45B2CEE7-BA84-1724-A91E-905C7333142C}"/>
          </ac:picMkLst>
        </pc:picChg>
      </pc:sldChg>
      <pc:sldChg chg="addSp modSp add del mod">
        <pc:chgData name="VLADEMIR JEAN MACHADO" userId="d33bfb57-1119-4ca3-998c-f24d0f4d1d7c" providerId="ADAL" clId="{A68A3C5C-ECB0-4E52-9E8D-457291355B52}" dt="2025-03-30T13:35:08.700" v="346" actId="2696"/>
        <pc:sldMkLst>
          <pc:docMk/>
          <pc:sldMk cId="3141027047" sldId="347"/>
        </pc:sldMkLst>
        <pc:spChg chg="add mod ord">
          <ac:chgData name="VLADEMIR JEAN MACHADO" userId="d33bfb57-1119-4ca3-998c-f24d0f4d1d7c" providerId="ADAL" clId="{A68A3C5C-ECB0-4E52-9E8D-457291355B52}" dt="2025-03-30T13:34:11.214" v="340" actId="167"/>
          <ac:spMkLst>
            <pc:docMk/>
            <pc:sldMk cId="3141027047" sldId="347"/>
            <ac:spMk id="4" creationId="{9DBC11DC-CFAD-4807-F9E9-38C74E7AADE7}"/>
          </ac:spMkLst>
        </pc:spChg>
      </pc:sldChg>
      <pc:sldChg chg="delSp mod">
        <pc:chgData name="VLADEMIR JEAN MACHADO" userId="d33bfb57-1119-4ca3-998c-f24d0f4d1d7c" providerId="ADAL" clId="{A68A3C5C-ECB0-4E52-9E8D-457291355B52}" dt="2025-03-30T13:38:19.289" v="368" actId="478"/>
        <pc:sldMkLst>
          <pc:docMk/>
          <pc:sldMk cId="2186069413" sldId="348"/>
        </pc:sldMkLst>
        <pc:picChg chg="del">
          <ac:chgData name="VLADEMIR JEAN MACHADO" userId="d33bfb57-1119-4ca3-998c-f24d0f4d1d7c" providerId="ADAL" clId="{A68A3C5C-ECB0-4E52-9E8D-457291355B52}" dt="2025-03-30T13:38:19.289" v="368" actId="478"/>
          <ac:picMkLst>
            <pc:docMk/>
            <pc:sldMk cId="2186069413" sldId="348"/>
            <ac:picMk id="5" creationId="{45B2CEE7-BA84-1724-A91E-905C7333142C}"/>
          </ac:picMkLst>
        </pc:picChg>
      </pc:sldChg>
      <pc:sldChg chg="delSp add del mod">
        <pc:chgData name="VLADEMIR JEAN MACHADO" userId="d33bfb57-1119-4ca3-998c-f24d0f4d1d7c" providerId="ADAL" clId="{A68A3C5C-ECB0-4E52-9E8D-457291355B52}" dt="2025-03-30T13:37:50.154" v="361" actId="478"/>
        <pc:sldMkLst>
          <pc:docMk/>
          <pc:sldMk cId="1253643237" sldId="349"/>
        </pc:sldMkLst>
        <pc:picChg chg="del">
          <ac:chgData name="VLADEMIR JEAN MACHADO" userId="d33bfb57-1119-4ca3-998c-f24d0f4d1d7c" providerId="ADAL" clId="{A68A3C5C-ECB0-4E52-9E8D-457291355B52}" dt="2025-03-30T13:37:50.154" v="361" actId="478"/>
          <ac:picMkLst>
            <pc:docMk/>
            <pc:sldMk cId="1253643237" sldId="349"/>
            <ac:picMk id="5" creationId="{45B2CEE7-BA84-1724-A91E-905C7333142C}"/>
          </ac:picMkLst>
        </pc:picChg>
      </pc:sldChg>
      <pc:sldChg chg="delSp add del mod">
        <pc:chgData name="VLADEMIR JEAN MACHADO" userId="d33bfb57-1119-4ca3-998c-f24d0f4d1d7c" providerId="ADAL" clId="{A68A3C5C-ECB0-4E52-9E8D-457291355B52}" dt="2025-03-30T13:38:06.420" v="365" actId="478"/>
        <pc:sldMkLst>
          <pc:docMk/>
          <pc:sldMk cId="2495509682" sldId="350"/>
        </pc:sldMkLst>
        <pc:picChg chg="del">
          <ac:chgData name="VLADEMIR JEAN MACHADO" userId="d33bfb57-1119-4ca3-998c-f24d0f4d1d7c" providerId="ADAL" clId="{A68A3C5C-ECB0-4E52-9E8D-457291355B52}" dt="2025-03-30T13:38:06.420" v="365" actId="478"/>
          <ac:picMkLst>
            <pc:docMk/>
            <pc:sldMk cId="2495509682" sldId="350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35.695" v="371" actId="478"/>
        <pc:sldMkLst>
          <pc:docMk/>
          <pc:sldMk cId="1745795066" sldId="351"/>
        </pc:sldMkLst>
        <pc:picChg chg="del">
          <ac:chgData name="VLADEMIR JEAN MACHADO" userId="d33bfb57-1119-4ca3-998c-f24d0f4d1d7c" providerId="ADAL" clId="{A68A3C5C-ECB0-4E52-9E8D-457291355B52}" dt="2025-03-30T13:38:35.695" v="371" actId="478"/>
          <ac:picMkLst>
            <pc:docMk/>
            <pc:sldMk cId="1745795066" sldId="351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38.210" v="372" actId="478"/>
        <pc:sldMkLst>
          <pc:docMk/>
          <pc:sldMk cId="3180220630" sldId="352"/>
        </pc:sldMkLst>
        <pc:picChg chg="del">
          <ac:chgData name="VLADEMIR JEAN MACHADO" userId="d33bfb57-1119-4ca3-998c-f24d0f4d1d7c" providerId="ADAL" clId="{A68A3C5C-ECB0-4E52-9E8D-457291355B52}" dt="2025-03-30T13:38:38.210" v="372" actId="478"/>
          <ac:picMkLst>
            <pc:docMk/>
            <pc:sldMk cId="3180220630" sldId="352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41.376" v="373" actId="478"/>
        <pc:sldMkLst>
          <pc:docMk/>
          <pc:sldMk cId="454854885" sldId="353"/>
        </pc:sldMkLst>
        <pc:picChg chg="del">
          <ac:chgData name="VLADEMIR JEAN MACHADO" userId="d33bfb57-1119-4ca3-998c-f24d0f4d1d7c" providerId="ADAL" clId="{A68A3C5C-ECB0-4E52-9E8D-457291355B52}" dt="2025-03-30T13:38:41.376" v="373" actId="478"/>
          <ac:picMkLst>
            <pc:docMk/>
            <pc:sldMk cId="454854885" sldId="353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46.360" v="374" actId="478"/>
        <pc:sldMkLst>
          <pc:docMk/>
          <pc:sldMk cId="819664358" sldId="354"/>
        </pc:sldMkLst>
        <pc:picChg chg="del">
          <ac:chgData name="VLADEMIR JEAN MACHADO" userId="d33bfb57-1119-4ca3-998c-f24d0f4d1d7c" providerId="ADAL" clId="{A68A3C5C-ECB0-4E52-9E8D-457291355B52}" dt="2025-03-30T13:38:46.360" v="374" actId="478"/>
          <ac:picMkLst>
            <pc:docMk/>
            <pc:sldMk cId="819664358" sldId="354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49.010" v="375" actId="478"/>
        <pc:sldMkLst>
          <pc:docMk/>
          <pc:sldMk cId="1890603860" sldId="355"/>
        </pc:sldMkLst>
        <pc:picChg chg="del">
          <ac:chgData name="VLADEMIR JEAN MACHADO" userId="d33bfb57-1119-4ca3-998c-f24d0f4d1d7c" providerId="ADAL" clId="{A68A3C5C-ECB0-4E52-9E8D-457291355B52}" dt="2025-03-30T13:38:49.010" v="375" actId="478"/>
          <ac:picMkLst>
            <pc:docMk/>
            <pc:sldMk cId="1890603860" sldId="355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52.704" v="376" actId="478"/>
        <pc:sldMkLst>
          <pc:docMk/>
          <pc:sldMk cId="398388925" sldId="356"/>
        </pc:sldMkLst>
        <pc:picChg chg="del">
          <ac:chgData name="VLADEMIR JEAN MACHADO" userId="d33bfb57-1119-4ca3-998c-f24d0f4d1d7c" providerId="ADAL" clId="{A68A3C5C-ECB0-4E52-9E8D-457291355B52}" dt="2025-03-30T13:38:52.704" v="376" actId="478"/>
          <ac:picMkLst>
            <pc:docMk/>
            <pc:sldMk cId="398388925" sldId="356"/>
            <ac:picMk id="5" creationId="{45B2CEE7-BA84-1724-A91E-905C7333142C}"/>
          </ac:picMkLst>
        </pc:picChg>
      </pc:sldChg>
      <pc:sldChg chg="delSp modSp mod">
        <pc:chgData name="VLADEMIR JEAN MACHADO" userId="d33bfb57-1119-4ca3-998c-f24d0f4d1d7c" providerId="ADAL" clId="{A68A3C5C-ECB0-4E52-9E8D-457291355B52}" dt="2025-03-30T14:10:18.633" v="654" actId="20577"/>
        <pc:sldMkLst>
          <pc:docMk/>
          <pc:sldMk cId="324951703" sldId="357"/>
        </pc:sldMkLst>
        <pc:spChg chg="mod">
          <ac:chgData name="VLADEMIR JEAN MACHADO" userId="d33bfb57-1119-4ca3-998c-f24d0f4d1d7c" providerId="ADAL" clId="{A68A3C5C-ECB0-4E52-9E8D-457291355B52}" dt="2025-03-30T14:10:18.633" v="654" actId="20577"/>
          <ac:spMkLst>
            <pc:docMk/>
            <pc:sldMk cId="324951703" sldId="357"/>
            <ac:spMk id="3" creationId="{588DA11C-BE48-79DC-010F-F3E78CD1BAEC}"/>
          </ac:spMkLst>
        </pc:spChg>
        <pc:picChg chg="del">
          <ac:chgData name="VLADEMIR JEAN MACHADO" userId="d33bfb57-1119-4ca3-998c-f24d0f4d1d7c" providerId="ADAL" clId="{A68A3C5C-ECB0-4E52-9E8D-457291355B52}" dt="2025-03-30T13:39:03.054" v="378" actId="478"/>
          <ac:picMkLst>
            <pc:docMk/>
            <pc:sldMk cId="324951703" sldId="357"/>
            <ac:picMk id="5" creationId="{45B2CEE7-BA84-1724-A91E-905C7333142C}"/>
          </ac:picMkLst>
        </pc:picChg>
      </pc:sldChg>
      <pc:sldChg chg="addSp delSp modSp mod">
        <pc:chgData name="VLADEMIR JEAN MACHADO" userId="d33bfb57-1119-4ca3-998c-f24d0f4d1d7c" providerId="ADAL" clId="{A68A3C5C-ECB0-4E52-9E8D-457291355B52}" dt="2025-03-30T13:51:02.540" v="442" actId="14100"/>
        <pc:sldMkLst>
          <pc:docMk/>
          <pc:sldMk cId="3529706788" sldId="358"/>
        </pc:sldMkLst>
        <pc:spChg chg="mod">
          <ac:chgData name="VLADEMIR JEAN MACHADO" userId="d33bfb57-1119-4ca3-998c-f24d0f4d1d7c" providerId="ADAL" clId="{A68A3C5C-ECB0-4E52-9E8D-457291355B52}" dt="2025-03-30T13:50:36.408" v="439" actId="20577"/>
          <ac:spMkLst>
            <pc:docMk/>
            <pc:sldMk cId="3529706788" sldId="358"/>
            <ac:spMk id="3" creationId="{588DA11C-BE48-79DC-010F-F3E78CD1BAEC}"/>
          </ac:spMkLst>
        </pc:spChg>
        <pc:picChg chg="add mod">
          <ac:chgData name="VLADEMIR JEAN MACHADO" userId="d33bfb57-1119-4ca3-998c-f24d0f4d1d7c" providerId="ADAL" clId="{A68A3C5C-ECB0-4E52-9E8D-457291355B52}" dt="2025-03-30T13:51:02.540" v="442" actId="14100"/>
          <ac:picMkLst>
            <pc:docMk/>
            <pc:sldMk cId="3529706788" sldId="358"/>
            <ac:picMk id="4" creationId="{0C53E9E6-2B21-129F-633B-4A30AD511B73}"/>
          </ac:picMkLst>
        </pc:picChg>
        <pc:picChg chg="del">
          <ac:chgData name="VLADEMIR JEAN MACHADO" userId="d33bfb57-1119-4ca3-998c-f24d0f4d1d7c" providerId="ADAL" clId="{A68A3C5C-ECB0-4E52-9E8D-457291355B52}" dt="2025-03-30T13:39:09.233" v="379" actId="478"/>
          <ac:picMkLst>
            <pc:docMk/>
            <pc:sldMk cId="3529706788" sldId="358"/>
            <ac:picMk id="5" creationId="{45B2CEE7-BA84-1724-A91E-905C7333142C}"/>
          </ac:picMkLst>
        </pc:picChg>
      </pc:sldChg>
      <pc:sldChg chg="addSp delSp modSp mod">
        <pc:chgData name="VLADEMIR JEAN MACHADO" userId="d33bfb57-1119-4ca3-998c-f24d0f4d1d7c" providerId="ADAL" clId="{A68A3C5C-ECB0-4E52-9E8D-457291355B52}" dt="2025-03-30T13:59:46.731" v="579" actId="1076"/>
        <pc:sldMkLst>
          <pc:docMk/>
          <pc:sldMk cId="2126390513" sldId="359"/>
        </pc:sldMkLst>
        <pc:spChg chg="mod">
          <ac:chgData name="VLADEMIR JEAN MACHADO" userId="d33bfb57-1119-4ca3-998c-f24d0f4d1d7c" providerId="ADAL" clId="{A68A3C5C-ECB0-4E52-9E8D-457291355B52}" dt="2025-03-30T13:58:20.593" v="561" actId="5793"/>
          <ac:spMkLst>
            <pc:docMk/>
            <pc:sldMk cId="2126390513" sldId="359"/>
            <ac:spMk id="3" creationId="{588DA11C-BE48-79DC-010F-F3E78CD1BAEC}"/>
          </ac:spMkLst>
        </pc:spChg>
        <pc:picChg chg="add mod">
          <ac:chgData name="VLADEMIR JEAN MACHADO" userId="d33bfb57-1119-4ca3-998c-f24d0f4d1d7c" providerId="ADAL" clId="{A68A3C5C-ECB0-4E52-9E8D-457291355B52}" dt="2025-03-30T13:59:46.731" v="579" actId="1076"/>
          <ac:picMkLst>
            <pc:docMk/>
            <pc:sldMk cId="2126390513" sldId="359"/>
            <ac:picMk id="4" creationId="{871FBA52-A1C2-6404-341D-5F8F7C673338}"/>
          </ac:picMkLst>
        </pc:picChg>
        <pc:picChg chg="del">
          <ac:chgData name="VLADEMIR JEAN MACHADO" userId="d33bfb57-1119-4ca3-998c-f24d0f4d1d7c" providerId="ADAL" clId="{A68A3C5C-ECB0-4E52-9E8D-457291355B52}" dt="2025-03-30T13:39:13.080" v="380" actId="478"/>
          <ac:picMkLst>
            <pc:docMk/>
            <pc:sldMk cId="2126390513" sldId="359"/>
            <ac:picMk id="5" creationId="{45B2CEE7-BA84-1724-A91E-905C7333142C}"/>
          </ac:picMkLst>
        </pc:picChg>
      </pc:sldChg>
      <pc:sldChg chg="addSp delSp modSp mod">
        <pc:chgData name="VLADEMIR JEAN MACHADO" userId="d33bfb57-1119-4ca3-998c-f24d0f4d1d7c" providerId="ADAL" clId="{A68A3C5C-ECB0-4E52-9E8D-457291355B52}" dt="2025-03-30T14:06:23.505" v="624" actId="14100"/>
        <pc:sldMkLst>
          <pc:docMk/>
          <pc:sldMk cId="1698780319" sldId="360"/>
        </pc:sldMkLst>
        <pc:spChg chg="mod">
          <ac:chgData name="VLADEMIR JEAN MACHADO" userId="d33bfb57-1119-4ca3-998c-f24d0f4d1d7c" providerId="ADAL" clId="{A68A3C5C-ECB0-4E52-9E8D-457291355B52}" dt="2025-03-30T14:06:15.340" v="621" actId="20577"/>
          <ac:spMkLst>
            <pc:docMk/>
            <pc:sldMk cId="1698780319" sldId="360"/>
            <ac:spMk id="3" creationId="{588DA11C-BE48-79DC-010F-F3E78CD1BAEC}"/>
          </ac:spMkLst>
        </pc:spChg>
        <pc:picChg chg="add mod">
          <ac:chgData name="VLADEMIR JEAN MACHADO" userId="d33bfb57-1119-4ca3-998c-f24d0f4d1d7c" providerId="ADAL" clId="{A68A3C5C-ECB0-4E52-9E8D-457291355B52}" dt="2025-03-30T14:06:23.505" v="624" actId="14100"/>
          <ac:picMkLst>
            <pc:docMk/>
            <pc:sldMk cId="1698780319" sldId="360"/>
            <ac:picMk id="4" creationId="{A4A15117-1E0A-9F76-D40B-7C4D601668C1}"/>
          </ac:picMkLst>
        </pc:picChg>
        <pc:picChg chg="del">
          <ac:chgData name="VLADEMIR JEAN MACHADO" userId="d33bfb57-1119-4ca3-998c-f24d0f4d1d7c" providerId="ADAL" clId="{A68A3C5C-ECB0-4E52-9E8D-457291355B52}" dt="2025-03-30T13:39:17.646" v="381" actId="478"/>
          <ac:picMkLst>
            <pc:docMk/>
            <pc:sldMk cId="1698780319" sldId="360"/>
            <ac:picMk id="5" creationId="{45B2CEE7-BA84-1724-A91E-905C7333142C}"/>
          </ac:picMkLst>
        </pc:picChg>
      </pc:sldChg>
      <pc:sldChg chg="delSp del mod">
        <pc:chgData name="VLADEMIR JEAN MACHADO" userId="d33bfb57-1119-4ca3-998c-f24d0f4d1d7c" providerId="ADAL" clId="{A68A3C5C-ECB0-4E52-9E8D-457291355B52}" dt="2025-03-30T14:05:10.136" v="619" actId="47"/>
        <pc:sldMkLst>
          <pc:docMk/>
          <pc:sldMk cId="390093057" sldId="361"/>
        </pc:sldMkLst>
        <pc:picChg chg="del">
          <ac:chgData name="VLADEMIR JEAN MACHADO" userId="d33bfb57-1119-4ca3-998c-f24d0f4d1d7c" providerId="ADAL" clId="{A68A3C5C-ECB0-4E52-9E8D-457291355B52}" dt="2025-03-30T13:39:22.183" v="382" actId="478"/>
          <ac:picMkLst>
            <pc:docMk/>
            <pc:sldMk cId="390093057" sldId="361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9:30.969" v="384" actId="478"/>
        <pc:sldMkLst>
          <pc:docMk/>
          <pc:sldMk cId="2959505178" sldId="362"/>
        </pc:sldMkLst>
        <pc:picChg chg="del">
          <ac:chgData name="VLADEMIR JEAN MACHADO" userId="d33bfb57-1119-4ca3-998c-f24d0f4d1d7c" providerId="ADAL" clId="{A68A3C5C-ECB0-4E52-9E8D-457291355B52}" dt="2025-03-30T13:39:30.969" v="384" actId="478"/>
          <ac:picMkLst>
            <pc:docMk/>
            <pc:sldMk cId="2959505178" sldId="362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9:35.125" v="385" actId="478"/>
        <pc:sldMkLst>
          <pc:docMk/>
          <pc:sldMk cId="3258703133" sldId="363"/>
        </pc:sldMkLst>
        <pc:picChg chg="del">
          <ac:chgData name="VLADEMIR JEAN MACHADO" userId="d33bfb57-1119-4ca3-998c-f24d0f4d1d7c" providerId="ADAL" clId="{A68A3C5C-ECB0-4E52-9E8D-457291355B52}" dt="2025-03-30T13:39:35.125" v="385" actId="478"/>
          <ac:picMkLst>
            <pc:docMk/>
            <pc:sldMk cId="3258703133" sldId="363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9:41.581" v="386" actId="478"/>
        <pc:sldMkLst>
          <pc:docMk/>
          <pc:sldMk cId="1922089046" sldId="364"/>
        </pc:sldMkLst>
        <pc:picChg chg="del">
          <ac:chgData name="VLADEMIR JEAN MACHADO" userId="d33bfb57-1119-4ca3-998c-f24d0f4d1d7c" providerId="ADAL" clId="{A68A3C5C-ECB0-4E52-9E8D-457291355B52}" dt="2025-03-30T13:39:41.581" v="386" actId="478"/>
          <ac:picMkLst>
            <pc:docMk/>
            <pc:sldMk cId="1922089046" sldId="364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9:44.087" v="387" actId="478"/>
        <pc:sldMkLst>
          <pc:docMk/>
          <pc:sldMk cId="1329215371" sldId="365"/>
        </pc:sldMkLst>
        <pc:picChg chg="del">
          <ac:chgData name="VLADEMIR JEAN MACHADO" userId="d33bfb57-1119-4ca3-998c-f24d0f4d1d7c" providerId="ADAL" clId="{A68A3C5C-ECB0-4E52-9E8D-457291355B52}" dt="2025-03-30T13:39:44.087" v="387" actId="478"/>
          <ac:picMkLst>
            <pc:docMk/>
            <pc:sldMk cId="1329215371" sldId="365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9:46.591" v="388" actId="478"/>
        <pc:sldMkLst>
          <pc:docMk/>
          <pc:sldMk cId="2058957895" sldId="366"/>
        </pc:sldMkLst>
        <pc:picChg chg="del">
          <ac:chgData name="VLADEMIR JEAN MACHADO" userId="d33bfb57-1119-4ca3-998c-f24d0f4d1d7c" providerId="ADAL" clId="{A68A3C5C-ECB0-4E52-9E8D-457291355B52}" dt="2025-03-30T13:39:46.591" v="388" actId="478"/>
          <ac:picMkLst>
            <pc:docMk/>
            <pc:sldMk cId="2058957895" sldId="366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9:56.317" v="390" actId="478"/>
        <pc:sldMkLst>
          <pc:docMk/>
          <pc:sldMk cId="2866480367" sldId="367"/>
        </pc:sldMkLst>
        <pc:picChg chg="del">
          <ac:chgData name="VLADEMIR JEAN MACHADO" userId="d33bfb57-1119-4ca3-998c-f24d0f4d1d7c" providerId="ADAL" clId="{A68A3C5C-ECB0-4E52-9E8D-457291355B52}" dt="2025-03-30T13:39:56.317" v="390" actId="478"/>
          <ac:picMkLst>
            <pc:docMk/>
            <pc:sldMk cId="2866480367" sldId="367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01.342" v="391" actId="478"/>
        <pc:sldMkLst>
          <pc:docMk/>
          <pc:sldMk cId="1576443149" sldId="368"/>
        </pc:sldMkLst>
        <pc:picChg chg="del">
          <ac:chgData name="VLADEMIR JEAN MACHADO" userId="d33bfb57-1119-4ca3-998c-f24d0f4d1d7c" providerId="ADAL" clId="{A68A3C5C-ECB0-4E52-9E8D-457291355B52}" dt="2025-03-30T13:40:01.342" v="391" actId="478"/>
          <ac:picMkLst>
            <pc:docMk/>
            <pc:sldMk cId="1576443149" sldId="368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05.328" v="392" actId="478"/>
        <pc:sldMkLst>
          <pc:docMk/>
          <pc:sldMk cId="3033203316" sldId="369"/>
        </pc:sldMkLst>
        <pc:picChg chg="del">
          <ac:chgData name="VLADEMIR JEAN MACHADO" userId="d33bfb57-1119-4ca3-998c-f24d0f4d1d7c" providerId="ADAL" clId="{A68A3C5C-ECB0-4E52-9E8D-457291355B52}" dt="2025-03-30T13:40:05.328" v="392" actId="478"/>
          <ac:picMkLst>
            <pc:docMk/>
            <pc:sldMk cId="3033203316" sldId="369"/>
            <ac:picMk id="5" creationId="{45B2CEE7-BA84-1724-A91E-905C7333142C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6:47.833" v="354" actId="167"/>
        <pc:sldMkLst>
          <pc:docMk/>
          <pc:sldMk cId="190151387" sldId="370"/>
        </pc:sldMkLst>
        <pc:spChg chg="add mod ord">
          <ac:chgData name="VLADEMIR JEAN MACHADO" userId="d33bfb57-1119-4ca3-998c-f24d0f4d1d7c" providerId="ADAL" clId="{A68A3C5C-ECB0-4E52-9E8D-457291355B52}" dt="2025-03-30T13:36:47.833" v="354" actId="167"/>
          <ac:spMkLst>
            <pc:docMk/>
            <pc:sldMk cId="190151387" sldId="370"/>
            <ac:spMk id="4" creationId="{F69FF9BC-4AC1-7DB6-0098-50A5C0064627}"/>
          </ac:spMkLst>
        </pc:spChg>
      </pc:sldChg>
      <pc:sldChg chg="delSp mod">
        <pc:chgData name="VLADEMIR JEAN MACHADO" userId="d33bfb57-1119-4ca3-998c-f24d0f4d1d7c" providerId="ADAL" clId="{A68A3C5C-ECB0-4E52-9E8D-457291355B52}" dt="2025-03-30T13:40:17.553" v="394" actId="478"/>
        <pc:sldMkLst>
          <pc:docMk/>
          <pc:sldMk cId="578525325" sldId="371"/>
        </pc:sldMkLst>
        <pc:picChg chg="del">
          <ac:chgData name="VLADEMIR JEAN MACHADO" userId="d33bfb57-1119-4ca3-998c-f24d0f4d1d7c" providerId="ADAL" clId="{A68A3C5C-ECB0-4E52-9E8D-457291355B52}" dt="2025-03-30T13:40:17.553" v="394" actId="478"/>
          <ac:picMkLst>
            <pc:docMk/>
            <pc:sldMk cId="578525325" sldId="371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31.950" v="399" actId="478"/>
        <pc:sldMkLst>
          <pc:docMk/>
          <pc:sldMk cId="2742408021" sldId="372"/>
        </pc:sldMkLst>
        <pc:picChg chg="del">
          <ac:chgData name="VLADEMIR JEAN MACHADO" userId="d33bfb57-1119-4ca3-998c-f24d0f4d1d7c" providerId="ADAL" clId="{A68A3C5C-ECB0-4E52-9E8D-457291355B52}" dt="2025-03-30T13:40:31.950" v="399" actId="478"/>
          <ac:picMkLst>
            <pc:docMk/>
            <pc:sldMk cId="2742408021" sldId="372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23.030" v="396" actId="478"/>
        <pc:sldMkLst>
          <pc:docMk/>
          <pc:sldMk cId="2036730752" sldId="374"/>
        </pc:sldMkLst>
        <pc:picChg chg="del">
          <ac:chgData name="VLADEMIR JEAN MACHADO" userId="d33bfb57-1119-4ca3-998c-f24d0f4d1d7c" providerId="ADAL" clId="{A68A3C5C-ECB0-4E52-9E8D-457291355B52}" dt="2025-03-30T13:40:23.030" v="396" actId="478"/>
          <ac:picMkLst>
            <pc:docMk/>
            <pc:sldMk cId="2036730752" sldId="374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20.315" v="395" actId="478"/>
        <pc:sldMkLst>
          <pc:docMk/>
          <pc:sldMk cId="2445760948" sldId="375"/>
        </pc:sldMkLst>
        <pc:picChg chg="del">
          <ac:chgData name="VLADEMIR JEAN MACHADO" userId="d33bfb57-1119-4ca3-998c-f24d0f4d1d7c" providerId="ADAL" clId="{A68A3C5C-ECB0-4E52-9E8D-457291355B52}" dt="2025-03-30T13:40:20.315" v="395" actId="478"/>
          <ac:picMkLst>
            <pc:docMk/>
            <pc:sldMk cId="2445760948" sldId="375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25.757" v="397" actId="478"/>
        <pc:sldMkLst>
          <pc:docMk/>
          <pc:sldMk cId="1465835212" sldId="376"/>
        </pc:sldMkLst>
        <pc:picChg chg="del">
          <ac:chgData name="VLADEMIR JEAN MACHADO" userId="d33bfb57-1119-4ca3-998c-f24d0f4d1d7c" providerId="ADAL" clId="{A68A3C5C-ECB0-4E52-9E8D-457291355B52}" dt="2025-03-30T13:40:25.757" v="397" actId="478"/>
          <ac:picMkLst>
            <pc:docMk/>
            <pc:sldMk cId="1465835212" sldId="376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29.309" v="398" actId="478"/>
        <pc:sldMkLst>
          <pc:docMk/>
          <pc:sldMk cId="624523035" sldId="377"/>
        </pc:sldMkLst>
        <pc:picChg chg="del">
          <ac:chgData name="VLADEMIR JEAN MACHADO" userId="d33bfb57-1119-4ca3-998c-f24d0f4d1d7c" providerId="ADAL" clId="{A68A3C5C-ECB0-4E52-9E8D-457291355B52}" dt="2025-03-30T13:40:29.309" v="398" actId="478"/>
          <ac:picMkLst>
            <pc:docMk/>
            <pc:sldMk cId="624523035" sldId="377"/>
            <ac:picMk id="5" creationId="{45B2CEE7-BA84-1724-A91E-905C7333142C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6:56.371" v="356" actId="167"/>
        <pc:sldMkLst>
          <pc:docMk/>
          <pc:sldMk cId="256584623" sldId="378"/>
        </pc:sldMkLst>
        <pc:spChg chg="add mod ord">
          <ac:chgData name="VLADEMIR JEAN MACHADO" userId="d33bfb57-1119-4ca3-998c-f24d0f4d1d7c" providerId="ADAL" clId="{A68A3C5C-ECB0-4E52-9E8D-457291355B52}" dt="2025-03-30T13:36:56.371" v="356" actId="167"/>
          <ac:spMkLst>
            <pc:docMk/>
            <pc:sldMk cId="256584623" sldId="378"/>
            <ac:spMk id="4" creationId="{E3955D92-2767-5EDC-DE14-4769DA99D943}"/>
          </ac:spMkLst>
        </pc:spChg>
      </pc:sldChg>
      <pc:sldChg chg="delSp mod">
        <pc:chgData name="VLADEMIR JEAN MACHADO" userId="d33bfb57-1119-4ca3-998c-f24d0f4d1d7c" providerId="ADAL" clId="{A68A3C5C-ECB0-4E52-9E8D-457291355B52}" dt="2025-03-30T13:40:36.262" v="400" actId="478"/>
        <pc:sldMkLst>
          <pc:docMk/>
          <pc:sldMk cId="795892958" sldId="379"/>
        </pc:sldMkLst>
        <pc:picChg chg="del">
          <ac:chgData name="VLADEMIR JEAN MACHADO" userId="d33bfb57-1119-4ca3-998c-f24d0f4d1d7c" providerId="ADAL" clId="{A68A3C5C-ECB0-4E52-9E8D-457291355B52}" dt="2025-03-30T13:40:36.262" v="400" actId="478"/>
          <ac:picMkLst>
            <pc:docMk/>
            <pc:sldMk cId="795892958" sldId="379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38.875" v="401" actId="478"/>
        <pc:sldMkLst>
          <pc:docMk/>
          <pc:sldMk cId="2835558143" sldId="380"/>
        </pc:sldMkLst>
        <pc:picChg chg="del">
          <ac:chgData name="VLADEMIR JEAN MACHADO" userId="d33bfb57-1119-4ca3-998c-f24d0f4d1d7c" providerId="ADAL" clId="{A68A3C5C-ECB0-4E52-9E8D-457291355B52}" dt="2025-03-30T13:40:38.875" v="401" actId="478"/>
          <ac:picMkLst>
            <pc:docMk/>
            <pc:sldMk cId="2835558143" sldId="380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41.317" v="402" actId="478"/>
        <pc:sldMkLst>
          <pc:docMk/>
          <pc:sldMk cId="172809594" sldId="381"/>
        </pc:sldMkLst>
        <pc:picChg chg="del">
          <ac:chgData name="VLADEMIR JEAN MACHADO" userId="d33bfb57-1119-4ca3-998c-f24d0f4d1d7c" providerId="ADAL" clId="{A68A3C5C-ECB0-4E52-9E8D-457291355B52}" dt="2025-03-30T13:40:41.317" v="402" actId="478"/>
          <ac:picMkLst>
            <pc:docMk/>
            <pc:sldMk cId="172809594" sldId="381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44.613" v="403" actId="478"/>
        <pc:sldMkLst>
          <pc:docMk/>
          <pc:sldMk cId="2668231295" sldId="382"/>
        </pc:sldMkLst>
        <pc:picChg chg="del">
          <ac:chgData name="VLADEMIR JEAN MACHADO" userId="d33bfb57-1119-4ca3-998c-f24d0f4d1d7c" providerId="ADAL" clId="{A68A3C5C-ECB0-4E52-9E8D-457291355B52}" dt="2025-03-30T13:40:44.613" v="403" actId="478"/>
          <ac:picMkLst>
            <pc:docMk/>
            <pc:sldMk cId="2668231295" sldId="382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32.521" v="370" actId="478"/>
        <pc:sldMkLst>
          <pc:docMk/>
          <pc:sldMk cId="209728477" sldId="383"/>
        </pc:sldMkLst>
        <pc:picChg chg="del">
          <ac:chgData name="VLADEMIR JEAN MACHADO" userId="d33bfb57-1119-4ca3-998c-f24d0f4d1d7c" providerId="ADAL" clId="{A68A3C5C-ECB0-4E52-9E8D-457291355B52}" dt="2025-03-30T13:38:32.521" v="370" actId="478"/>
          <ac:picMkLst>
            <pc:docMk/>
            <pc:sldMk cId="209728477" sldId="383"/>
            <ac:picMk id="5" creationId="{45B2CEE7-BA84-1724-A91E-905C7333142C}"/>
          </ac:picMkLst>
        </pc:picChg>
      </pc:sldChg>
      <pc:sldChg chg="delSp add del mod">
        <pc:chgData name="VLADEMIR JEAN MACHADO" userId="d33bfb57-1119-4ca3-998c-f24d0f4d1d7c" providerId="ADAL" clId="{A68A3C5C-ECB0-4E52-9E8D-457291355B52}" dt="2025-03-30T13:37:55.401" v="363" actId="478"/>
        <pc:sldMkLst>
          <pc:docMk/>
          <pc:sldMk cId="823829934" sldId="384"/>
        </pc:sldMkLst>
        <pc:picChg chg="del">
          <ac:chgData name="VLADEMIR JEAN MACHADO" userId="d33bfb57-1119-4ca3-998c-f24d0f4d1d7c" providerId="ADAL" clId="{A68A3C5C-ECB0-4E52-9E8D-457291355B52}" dt="2025-03-30T13:37:55.401" v="363" actId="478"/>
          <ac:picMkLst>
            <pc:docMk/>
            <pc:sldMk cId="823829934" sldId="384"/>
            <ac:picMk id="5" creationId="{45B2CEE7-BA84-1724-A91E-905C7333142C}"/>
          </ac:picMkLst>
        </pc:picChg>
      </pc:sldChg>
      <pc:sldChg chg="addSp modSp mod ord">
        <pc:chgData name="VLADEMIR JEAN MACHADO" userId="d33bfb57-1119-4ca3-998c-f24d0f4d1d7c" providerId="ADAL" clId="{A68A3C5C-ECB0-4E52-9E8D-457291355B52}" dt="2025-03-30T13:26:28.176" v="325"/>
        <pc:sldMkLst>
          <pc:docMk/>
          <pc:sldMk cId="1380242485" sldId="385"/>
        </pc:sldMkLst>
        <pc:spChg chg="add ord">
          <ac:chgData name="VLADEMIR JEAN MACHADO" userId="d33bfb57-1119-4ca3-998c-f24d0f4d1d7c" providerId="ADAL" clId="{A68A3C5C-ECB0-4E52-9E8D-457291355B52}" dt="2025-03-30T13:18:02.800" v="232" actId="167"/>
          <ac:spMkLst>
            <pc:docMk/>
            <pc:sldMk cId="1380242485" sldId="385"/>
            <ac:spMk id="4" creationId="{10AC21CA-81CF-4D1E-158C-8D3B45E907BB}"/>
          </ac:spMkLst>
        </pc:spChg>
        <pc:picChg chg="mod">
          <ac:chgData name="VLADEMIR JEAN MACHADO" userId="d33bfb57-1119-4ca3-998c-f24d0f4d1d7c" providerId="ADAL" clId="{A68A3C5C-ECB0-4E52-9E8D-457291355B52}" dt="2025-03-30T13:18:07.459" v="233" actId="1076"/>
          <ac:picMkLst>
            <pc:docMk/>
            <pc:sldMk cId="1380242485" sldId="385"/>
            <ac:picMk id="6" creationId="{80B01A1B-6EA1-D525-9CFB-B66954291613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18:36.502" v="238" actId="478"/>
        <pc:sldMkLst>
          <pc:docMk/>
          <pc:sldMk cId="682496967" sldId="386"/>
        </pc:sldMkLst>
        <pc:picChg chg="del">
          <ac:chgData name="VLADEMIR JEAN MACHADO" userId="d33bfb57-1119-4ca3-998c-f24d0f4d1d7c" providerId="ADAL" clId="{A68A3C5C-ECB0-4E52-9E8D-457291355B52}" dt="2025-03-30T13:18:36.502" v="238" actId="478"/>
          <ac:picMkLst>
            <pc:docMk/>
            <pc:sldMk cId="682496967" sldId="386"/>
            <ac:picMk id="5" creationId="{45B2CEE7-BA84-1724-A91E-905C7333142C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4:22.175" v="342" actId="167"/>
        <pc:sldMkLst>
          <pc:docMk/>
          <pc:sldMk cId="766395603" sldId="387"/>
        </pc:sldMkLst>
        <pc:spChg chg="add mod ord">
          <ac:chgData name="VLADEMIR JEAN MACHADO" userId="d33bfb57-1119-4ca3-998c-f24d0f4d1d7c" providerId="ADAL" clId="{A68A3C5C-ECB0-4E52-9E8D-457291355B52}" dt="2025-03-30T13:34:22.175" v="342" actId="167"/>
          <ac:spMkLst>
            <pc:docMk/>
            <pc:sldMk cId="766395603" sldId="387"/>
            <ac:spMk id="4" creationId="{0054FD54-8427-1520-6A90-92D93ECF99FA}"/>
          </ac:spMkLst>
        </pc:spChg>
      </pc:sldChg>
      <pc:sldChg chg="addSp modSp mod">
        <pc:chgData name="VLADEMIR JEAN MACHADO" userId="d33bfb57-1119-4ca3-998c-f24d0f4d1d7c" providerId="ADAL" clId="{A68A3C5C-ECB0-4E52-9E8D-457291355B52}" dt="2025-03-30T13:34:33.824" v="344" actId="167"/>
        <pc:sldMkLst>
          <pc:docMk/>
          <pc:sldMk cId="3361071341" sldId="388"/>
        </pc:sldMkLst>
        <pc:spChg chg="add mod ord">
          <ac:chgData name="VLADEMIR JEAN MACHADO" userId="d33bfb57-1119-4ca3-998c-f24d0f4d1d7c" providerId="ADAL" clId="{A68A3C5C-ECB0-4E52-9E8D-457291355B52}" dt="2025-03-30T13:34:33.824" v="344" actId="167"/>
          <ac:spMkLst>
            <pc:docMk/>
            <pc:sldMk cId="3361071341" sldId="388"/>
            <ac:spMk id="4" creationId="{C8E8EFAA-26A3-2F43-B9FE-D213B0AF26D0}"/>
          </ac:spMkLst>
        </pc:spChg>
      </pc:sldChg>
      <pc:sldChg chg="delSp mod">
        <pc:chgData name="VLADEMIR JEAN MACHADO" userId="d33bfb57-1119-4ca3-998c-f24d0f4d1d7c" providerId="ADAL" clId="{A68A3C5C-ECB0-4E52-9E8D-457291355B52}" dt="2025-03-30T13:38:10.357" v="366" actId="478"/>
        <pc:sldMkLst>
          <pc:docMk/>
          <pc:sldMk cId="596042176" sldId="389"/>
        </pc:sldMkLst>
        <pc:picChg chg="del">
          <ac:chgData name="VLADEMIR JEAN MACHADO" userId="d33bfb57-1119-4ca3-998c-f24d0f4d1d7c" providerId="ADAL" clId="{A68A3C5C-ECB0-4E52-9E8D-457291355B52}" dt="2025-03-30T13:38:10.357" v="366" actId="478"/>
          <ac:picMkLst>
            <pc:docMk/>
            <pc:sldMk cId="596042176" sldId="389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13.415" v="367" actId="478"/>
        <pc:sldMkLst>
          <pc:docMk/>
          <pc:sldMk cId="3076240040" sldId="390"/>
        </pc:sldMkLst>
        <pc:picChg chg="del">
          <ac:chgData name="VLADEMIR JEAN MACHADO" userId="d33bfb57-1119-4ca3-998c-f24d0f4d1d7c" providerId="ADAL" clId="{A68A3C5C-ECB0-4E52-9E8D-457291355B52}" dt="2025-03-30T13:38:13.415" v="367" actId="478"/>
          <ac:picMkLst>
            <pc:docMk/>
            <pc:sldMk cId="3076240040" sldId="390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38:24.400" v="369" actId="478"/>
        <pc:sldMkLst>
          <pc:docMk/>
          <pc:sldMk cId="2115816232" sldId="391"/>
        </pc:sldMkLst>
        <pc:picChg chg="del">
          <ac:chgData name="VLADEMIR JEAN MACHADO" userId="d33bfb57-1119-4ca3-998c-f24d0f4d1d7c" providerId="ADAL" clId="{A68A3C5C-ECB0-4E52-9E8D-457291355B52}" dt="2025-03-30T13:38:24.400" v="369" actId="478"/>
          <ac:picMkLst>
            <pc:docMk/>
            <pc:sldMk cId="2115816232" sldId="391"/>
            <ac:picMk id="6" creationId="{4CD7C30C-0730-4383-A8E4-EDD430B3E282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7:40.119" v="360" actId="167"/>
        <pc:sldMkLst>
          <pc:docMk/>
          <pc:sldMk cId="2592934234" sldId="392"/>
        </pc:sldMkLst>
        <pc:spChg chg="add mod ord">
          <ac:chgData name="VLADEMIR JEAN MACHADO" userId="d33bfb57-1119-4ca3-998c-f24d0f4d1d7c" providerId="ADAL" clId="{A68A3C5C-ECB0-4E52-9E8D-457291355B52}" dt="2025-03-30T13:37:40.119" v="360" actId="167"/>
          <ac:spMkLst>
            <pc:docMk/>
            <pc:sldMk cId="2592934234" sldId="392"/>
            <ac:spMk id="4" creationId="{015F22E3-C33E-2524-F49C-80C22421C85A}"/>
          </ac:spMkLst>
        </pc:spChg>
      </pc:sldChg>
      <pc:sldChg chg="delSp mod">
        <pc:chgData name="VLADEMIR JEAN MACHADO" userId="d33bfb57-1119-4ca3-998c-f24d0f4d1d7c" providerId="ADAL" clId="{A68A3C5C-ECB0-4E52-9E8D-457291355B52}" dt="2025-03-30T13:38:58.161" v="377" actId="478"/>
        <pc:sldMkLst>
          <pc:docMk/>
          <pc:sldMk cId="2221937838" sldId="393"/>
        </pc:sldMkLst>
        <pc:picChg chg="del">
          <ac:chgData name="VLADEMIR JEAN MACHADO" userId="d33bfb57-1119-4ca3-998c-f24d0f4d1d7c" providerId="ADAL" clId="{A68A3C5C-ECB0-4E52-9E8D-457291355B52}" dt="2025-03-30T13:38:58.161" v="377" actId="478"/>
          <ac:picMkLst>
            <pc:docMk/>
            <pc:sldMk cId="2221937838" sldId="393"/>
            <ac:picMk id="6" creationId="{4CD7C30C-0730-4383-A8E4-EDD430B3E282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11.401" v="393" actId="478"/>
        <pc:sldMkLst>
          <pc:docMk/>
          <pc:sldMk cId="163495848" sldId="397"/>
        </pc:sldMkLst>
        <pc:picChg chg="del">
          <ac:chgData name="VLADEMIR JEAN MACHADO" userId="d33bfb57-1119-4ca3-998c-f24d0f4d1d7c" providerId="ADAL" clId="{A68A3C5C-ECB0-4E52-9E8D-457291355B52}" dt="2025-03-30T13:40:11.401" v="393" actId="478"/>
          <ac:picMkLst>
            <pc:docMk/>
            <pc:sldMk cId="163495848" sldId="397"/>
            <ac:picMk id="6" creationId="{4CD7C30C-0730-4383-A8E4-EDD430B3E282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5:35.131" v="348" actId="167"/>
        <pc:sldMkLst>
          <pc:docMk/>
          <pc:sldMk cId="521586148" sldId="399"/>
        </pc:sldMkLst>
        <pc:spChg chg="add mod ord">
          <ac:chgData name="VLADEMIR JEAN MACHADO" userId="d33bfb57-1119-4ca3-998c-f24d0f4d1d7c" providerId="ADAL" clId="{A68A3C5C-ECB0-4E52-9E8D-457291355B52}" dt="2025-03-30T13:35:35.131" v="348" actId="167"/>
          <ac:spMkLst>
            <pc:docMk/>
            <pc:sldMk cId="521586148" sldId="399"/>
            <ac:spMk id="4" creationId="{58994114-8F7E-47D5-5DF7-74ED66FF3C0C}"/>
          </ac:spMkLst>
        </pc:spChg>
      </pc:sldChg>
      <pc:sldChg chg="delSp del mod ord">
        <pc:chgData name="VLADEMIR JEAN MACHADO" userId="d33bfb57-1119-4ca3-998c-f24d0f4d1d7c" providerId="ADAL" clId="{A68A3C5C-ECB0-4E52-9E8D-457291355B52}" dt="2025-03-30T14:17:26.949" v="742" actId="47"/>
        <pc:sldMkLst>
          <pc:docMk/>
          <pc:sldMk cId="2623271657" sldId="400"/>
        </pc:sldMkLst>
        <pc:picChg chg="del">
          <ac:chgData name="VLADEMIR JEAN MACHADO" userId="d33bfb57-1119-4ca3-998c-f24d0f4d1d7c" providerId="ADAL" clId="{A68A3C5C-ECB0-4E52-9E8D-457291355B52}" dt="2025-03-30T13:39:25.653" v="383" actId="478"/>
          <ac:picMkLst>
            <pc:docMk/>
            <pc:sldMk cId="2623271657" sldId="400"/>
            <ac:picMk id="6" creationId="{4CD7C30C-0730-4383-A8E4-EDD430B3E282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6:29.807" v="350" actId="167"/>
        <pc:sldMkLst>
          <pc:docMk/>
          <pc:sldMk cId="617618658" sldId="402"/>
        </pc:sldMkLst>
        <pc:spChg chg="add mod ord">
          <ac:chgData name="VLADEMIR JEAN MACHADO" userId="d33bfb57-1119-4ca3-998c-f24d0f4d1d7c" providerId="ADAL" clId="{A68A3C5C-ECB0-4E52-9E8D-457291355B52}" dt="2025-03-30T13:36:29.807" v="350" actId="167"/>
          <ac:spMkLst>
            <pc:docMk/>
            <pc:sldMk cId="617618658" sldId="402"/>
            <ac:spMk id="4" creationId="{F80B4C58-9C5E-2F8E-9C04-80A9EB3B3E80}"/>
          </ac:spMkLst>
        </pc:spChg>
      </pc:sldChg>
      <pc:sldChg chg="delSp mod">
        <pc:chgData name="VLADEMIR JEAN MACHADO" userId="d33bfb57-1119-4ca3-998c-f24d0f4d1d7c" providerId="ADAL" clId="{A68A3C5C-ECB0-4E52-9E8D-457291355B52}" dt="2025-03-30T13:39:50.641" v="389" actId="478"/>
        <pc:sldMkLst>
          <pc:docMk/>
          <pc:sldMk cId="3673553531" sldId="403"/>
        </pc:sldMkLst>
        <pc:picChg chg="del">
          <ac:chgData name="VLADEMIR JEAN MACHADO" userId="d33bfb57-1119-4ca3-998c-f24d0f4d1d7c" providerId="ADAL" clId="{A68A3C5C-ECB0-4E52-9E8D-457291355B52}" dt="2025-03-30T13:39:50.641" v="389" actId="478"/>
          <ac:picMkLst>
            <pc:docMk/>
            <pc:sldMk cId="3673553531" sldId="403"/>
            <ac:picMk id="6" creationId="{4CD7C30C-0730-4383-A8E4-EDD430B3E282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49.762" v="404" actId="478"/>
        <pc:sldMkLst>
          <pc:docMk/>
          <pc:sldMk cId="2789925925" sldId="405"/>
        </pc:sldMkLst>
        <pc:picChg chg="del">
          <ac:chgData name="VLADEMIR JEAN MACHADO" userId="d33bfb57-1119-4ca3-998c-f24d0f4d1d7c" providerId="ADAL" clId="{A68A3C5C-ECB0-4E52-9E8D-457291355B52}" dt="2025-03-30T13:40:49.762" v="404" actId="478"/>
          <ac:picMkLst>
            <pc:docMk/>
            <pc:sldMk cId="2789925925" sldId="405"/>
            <ac:picMk id="6" creationId="{4CD7C30C-0730-4383-A8E4-EDD430B3E282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7:04.318" v="358" actId="167"/>
        <pc:sldMkLst>
          <pc:docMk/>
          <pc:sldMk cId="919154075" sldId="406"/>
        </pc:sldMkLst>
        <pc:spChg chg="add mod ord">
          <ac:chgData name="VLADEMIR JEAN MACHADO" userId="d33bfb57-1119-4ca3-998c-f24d0f4d1d7c" providerId="ADAL" clId="{A68A3C5C-ECB0-4E52-9E8D-457291355B52}" dt="2025-03-30T13:37:04.318" v="358" actId="167"/>
          <ac:spMkLst>
            <pc:docMk/>
            <pc:sldMk cId="919154075" sldId="406"/>
            <ac:spMk id="4" creationId="{FA4885BF-018B-4FFD-49E7-40A5022CDE82}"/>
          </ac:spMkLst>
        </pc:spChg>
      </pc:sldChg>
      <pc:sldChg chg="delSp mod">
        <pc:chgData name="VLADEMIR JEAN MACHADO" userId="d33bfb57-1119-4ca3-998c-f24d0f4d1d7c" providerId="ADAL" clId="{A68A3C5C-ECB0-4E52-9E8D-457291355B52}" dt="2025-03-30T13:40:52.773" v="405" actId="478"/>
        <pc:sldMkLst>
          <pc:docMk/>
          <pc:sldMk cId="3560163829" sldId="407"/>
        </pc:sldMkLst>
        <pc:picChg chg="del">
          <ac:chgData name="VLADEMIR JEAN MACHADO" userId="d33bfb57-1119-4ca3-998c-f24d0f4d1d7c" providerId="ADAL" clId="{A68A3C5C-ECB0-4E52-9E8D-457291355B52}" dt="2025-03-30T13:40:52.773" v="405" actId="478"/>
          <ac:picMkLst>
            <pc:docMk/>
            <pc:sldMk cId="3560163829" sldId="407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0:55.260" v="406" actId="478"/>
        <pc:sldMkLst>
          <pc:docMk/>
          <pc:sldMk cId="2718449917" sldId="408"/>
        </pc:sldMkLst>
        <pc:picChg chg="del">
          <ac:chgData name="VLADEMIR JEAN MACHADO" userId="d33bfb57-1119-4ca3-998c-f24d0f4d1d7c" providerId="ADAL" clId="{A68A3C5C-ECB0-4E52-9E8D-457291355B52}" dt="2025-03-30T13:40:55.260" v="406" actId="478"/>
          <ac:picMkLst>
            <pc:docMk/>
            <pc:sldMk cId="2718449917" sldId="408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41:01.445" v="407" actId="478"/>
        <pc:sldMkLst>
          <pc:docMk/>
          <pc:sldMk cId="3784994712" sldId="409"/>
        </pc:sldMkLst>
        <pc:picChg chg="del">
          <ac:chgData name="VLADEMIR JEAN MACHADO" userId="d33bfb57-1119-4ca3-998c-f24d0f4d1d7c" providerId="ADAL" clId="{A68A3C5C-ECB0-4E52-9E8D-457291355B52}" dt="2025-03-30T13:41:01.445" v="407" actId="478"/>
          <ac:picMkLst>
            <pc:docMk/>
            <pc:sldMk cId="3784994712" sldId="409"/>
            <ac:picMk id="5" creationId="{45B2CEE7-BA84-1724-A91E-905C7333142C}"/>
          </ac:picMkLst>
        </pc:picChg>
      </pc:sldChg>
      <pc:sldChg chg="addSp modSp mod">
        <pc:chgData name="VLADEMIR JEAN MACHADO" userId="d33bfb57-1119-4ca3-998c-f24d0f4d1d7c" providerId="ADAL" clId="{A68A3C5C-ECB0-4E52-9E8D-457291355B52}" dt="2025-03-30T13:36:39.488" v="352" actId="167"/>
        <pc:sldMkLst>
          <pc:docMk/>
          <pc:sldMk cId="808158509" sldId="410"/>
        </pc:sldMkLst>
        <pc:spChg chg="add mod ord">
          <ac:chgData name="VLADEMIR JEAN MACHADO" userId="d33bfb57-1119-4ca3-998c-f24d0f4d1d7c" providerId="ADAL" clId="{A68A3C5C-ECB0-4E52-9E8D-457291355B52}" dt="2025-03-30T13:36:39.488" v="352" actId="167"/>
          <ac:spMkLst>
            <pc:docMk/>
            <pc:sldMk cId="808158509" sldId="410"/>
            <ac:spMk id="4" creationId="{2A00D98C-8A35-DA7B-0783-A844250D357B}"/>
          </ac:spMkLst>
        </pc:spChg>
      </pc:sldChg>
      <pc:sldChg chg="delSp mod">
        <pc:chgData name="VLADEMIR JEAN MACHADO" userId="d33bfb57-1119-4ca3-998c-f24d0f4d1d7c" providerId="ADAL" clId="{A68A3C5C-ECB0-4E52-9E8D-457291355B52}" dt="2025-03-30T13:26:47.549" v="328" actId="478"/>
        <pc:sldMkLst>
          <pc:docMk/>
          <pc:sldMk cId="350483621" sldId="411"/>
        </pc:sldMkLst>
        <pc:picChg chg="del">
          <ac:chgData name="VLADEMIR JEAN MACHADO" userId="d33bfb57-1119-4ca3-998c-f24d0f4d1d7c" providerId="ADAL" clId="{A68A3C5C-ECB0-4E52-9E8D-457291355B52}" dt="2025-03-30T13:26:47.549" v="328" actId="478"/>
          <ac:picMkLst>
            <pc:docMk/>
            <pc:sldMk cId="350483621" sldId="411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27:03.260" v="330" actId="478"/>
        <pc:sldMkLst>
          <pc:docMk/>
          <pc:sldMk cId="3591752597" sldId="412"/>
        </pc:sldMkLst>
        <pc:picChg chg="del">
          <ac:chgData name="VLADEMIR JEAN MACHADO" userId="d33bfb57-1119-4ca3-998c-f24d0f4d1d7c" providerId="ADAL" clId="{A68A3C5C-ECB0-4E52-9E8D-457291355B52}" dt="2025-03-30T13:27:03.260" v="330" actId="478"/>
          <ac:picMkLst>
            <pc:docMk/>
            <pc:sldMk cId="3591752597" sldId="412"/>
            <ac:picMk id="5" creationId="{45B2CEE7-BA84-1724-A91E-905C7333142C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26:59.970" v="329" actId="478"/>
        <pc:sldMkLst>
          <pc:docMk/>
          <pc:sldMk cId="1805975310" sldId="413"/>
        </pc:sldMkLst>
        <pc:picChg chg="del">
          <ac:chgData name="VLADEMIR JEAN MACHADO" userId="d33bfb57-1119-4ca3-998c-f24d0f4d1d7c" providerId="ADAL" clId="{A68A3C5C-ECB0-4E52-9E8D-457291355B52}" dt="2025-03-30T13:26:59.970" v="329" actId="478"/>
          <ac:picMkLst>
            <pc:docMk/>
            <pc:sldMk cId="1805975310" sldId="413"/>
            <ac:picMk id="6" creationId="{4CD7C30C-0730-4383-A8E4-EDD430B3E282}"/>
          </ac:picMkLst>
        </pc:picChg>
      </pc:sldChg>
      <pc:sldChg chg="delSp mod">
        <pc:chgData name="VLADEMIR JEAN MACHADO" userId="d33bfb57-1119-4ca3-998c-f24d0f4d1d7c" providerId="ADAL" clId="{A68A3C5C-ECB0-4E52-9E8D-457291355B52}" dt="2025-03-30T13:27:06.478" v="331" actId="478"/>
        <pc:sldMkLst>
          <pc:docMk/>
          <pc:sldMk cId="3725461840" sldId="414"/>
        </pc:sldMkLst>
        <pc:picChg chg="del">
          <ac:chgData name="VLADEMIR JEAN MACHADO" userId="d33bfb57-1119-4ca3-998c-f24d0f4d1d7c" providerId="ADAL" clId="{A68A3C5C-ECB0-4E52-9E8D-457291355B52}" dt="2025-03-30T13:27:06.478" v="331" actId="478"/>
          <ac:picMkLst>
            <pc:docMk/>
            <pc:sldMk cId="3725461840" sldId="414"/>
            <ac:picMk id="5" creationId="{086AFC63-F306-2791-987D-1DFD8A470856}"/>
          </ac:picMkLst>
        </pc:picChg>
      </pc:sldChg>
      <pc:sldChg chg="addSp modSp add del mod setBg">
        <pc:chgData name="VLADEMIR JEAN MACHADO" userId="d33bfb57-1119-4ca3-998c-f24d0f4d1d7c" providerId="ADAL" clId="{A68A3C5C-ECB0-4E52-9E8D-457291355B52}" dt="2025-03-30T13:35:08.700" v="346" actId="2696"/>
        <pc:sldMkLst>
          <pc:docMk/>
          <pc:sldMk cId="2869337982" sldId="415"/>
        </pc:sldMkLst>
        <pc:spChg chg="add mod ord">
          <ac:chgData name="VLADEMIR JEAN MACHADO" userId="d33bfb57-1119-4ca3-998c-f24d0f4d1d7c" providerId="ADAL" clId="{A68A3C5C-ECB0-4E52-9E8D-457291355B52}" dt="2025-03-30T13:25:51.293" v="316" actId="167"/>
          <ac:spMkLst>
            <pc:docMk/>
            <pc:sldMk cId="2869337982" sldId="415"/>
            <ac:spMk id="4" creationId="{B3785F1A-105A-DC39-874A-A0542A41222E}"/>
          </ac:spMkLst>
        </pc:spChg>
      </pc:sldChg>
      <pc:sldChg chg="add del">
        <pc:chgData name="VLADEMIR JEAN MACHADO" userId="d33bfb57-1119-4ca3-998c-f24d0f4d1d7c" providerId="ADAL" clId="{A68A3C5C-ECB0-4E52-9E8D-457291355B52}" dt="2025-03-30T13:01:01.517" v="19" actId="47"/>
        <pc:sldMkLst>
          <pc:docMk/>
          <pc:sldMk cId="757155961" sldId="416"/>
        </pc:sldMkLst>
      </pc:sldChg>
      <pc:sldChg chg="addSp delSp modSp add mod">
        <pc:chgData name="VLADEMIR JEAN MACHADO" userId="d33bfb57-1119-4ca3-998c-f24d0f4d1d7c" providerId="ADAL" clId="{A68A3C5C-ECB0-4E52-9E8D-457291355B52}" dt="2025-03-30T13:27:19.208" v="332" actId="478"/>
        <pc:sldMkLst>
          <pc:docMk/>
          <pc:sldMk cId="2981742052" sldId="416"/>
        </pc:sldMkLst>
        <pc:spChg chg="del">
          <ac:chgData name="VLADEMIR JEAN MACHADO" userId="d33bfb57-1119-4ca3-998c-f24d0f4d1d7c" providerId="ADAL" clId="{A68A3C5C-ECB0-4E52-9E8D-457291355B52}" dt="2025-03-30T13:04:13.400" v="67" actId="478"/>
          <ac:spMkLst>
            <pc:docMk/>
            <pc:sldMk cId="2981742052" sldId="416"/>
            <ac:spMk id="3" creationId="{1B4B5C89-F0FE-8C7C-1075-7F36E1638519}"/>
          </ac:spMkLst>
        </pc:spChg>
        <pc:spChg chg="add mod">
          <ac:chgData name="VLADEMIR JEAN MACHADO" userId="d33bfb57-1119-4ca3-998c-f24d0f4d1d7c" providerId="ADAL" clId="{A68A3C5C-ECB0-4E52-9E8D-457291355B52}" dt="2025-03-30T13:05:37.484" v="84" actId="14100"/>
          <ac:spMkLst>
            <pc:docMk/>
            <pc:sldMk cId="2981742052" sldId="416"/>
            <ac:spMk id="4" creationId="{117716C0-5CEF-63C0-4AC8-D60179C3A6F2}"/>
          </ac:spMkLst>
        </pc:spChg>
        <pc:spChg chg="mod">
          <ac:chgData name="VLADEMIR JEAN MACHADO" userId="d33bfb57-1119-4ca3-998c-f24d0f4d1d7c" providerId="ADAL" clId="{A68A3C5C-ECB0-4E52-9E8D-457291355B52}" dt="2025-03-30T13:04:54.737" v="73" actId="1076"/>
          <ac:spMkLst>
            <pc:docMk/>
            <pc:sldMk cId="2981742052" sldId="416"/>
            <ac:spMk id="6" creationId="{4587C2DD-3312-A0E1-50D6-11F5153F6061}"/>
          </ac:spMkLst>
        </pc:spChg>
        <pc:picChg chg="del mod">
          <ac:chgData name="VLADEMIR JEAN MACHADO" userId="d33bfb57-1119-4ca3-998c-f24d0f4d1d7c" providerId="ADAL" clId="{A68A3C5C-ECB0-4E52-9E8D-457291355B52}" dt="2025-03-30T13:27:19.208" v="332" actId="478"/>
          <ac:picMkLst>
            <pc:docMk/>
            <pc:sldMk cId="2981742052" sldId="416"/>
            <ac:picMk id="5" creationId="{B7AE68B3-4D5D-BC65-E22D-FC1ED7A64A3B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3:27:28.301" v="334" actId="478"/>
        <pc:sldMkLst>
          <pc:docMk/>
          <pc:sldMk cId="843340786" sldId="417"/>
        </pc:sldMkLst>
        <pc:spChg chg="add">
          <ac:chgData name="VLADEMIR JEAN MACHADO" userId="d33bfb57-1119-4ca3-998c-f24d0f4d1d7c" providerId="ADAL" clId="{A68A3C5C-ECB0-4E52-9E8D-457291355B52}" dt="2025-03-30T13:07:27.590" v="92"/>
          <ac:spMkLst>
            <pc:docMk/>
            <pc:sldMk cId="843340786" sldId="417"/>
            <ac:spMk id="2" creationId="{3C386A57-F018-759B-51BB-82FC87F9B381}"/>
          </ac:spMkLst>
        </pc:spChg>
        <pc:spChg chg="add mod">
          <ac:chgData name="VLADEMIR JEAN MACHADO" userId="d33bfb57-1119-4ca3-998c-f24d0f4d1d7c" providerId="ADAL" clId="{A68A3C5C-ECB0-4E52-9E8D-457291355B52}" dt="2025-03-30T13:07:49.835" v="95"/>
          <ac:spMkLst>
            <pc:docMk/>
            <pc:sldMk cId="843340786" sldId="417"/>
            <ac:spMk id="3" creationId="{B43B2D1B-7DC1-21BB-B0DF-C5DF4846253F}"/>
          </ac:spMkLst>
        </pc:spChg>
        <pc:spChg chg="mod">
          <ac:chgData name="VLADEMIR JEAN MACHADO" userId="d33bfb57-1119-4ca3-998c-f24d0f4d1d7c" providerId="ADAL" clId="{A68A3C5C-ECB0-4E52-9E8D-457291355B52}" dt="2025-03-30T13:21:32.189" v="263" actId="20577"/>
          <ac:spMkLst>
            <pc:docMk/>
            <pc:sldMk cId="843340786" sldId="417"/>
            <ac:spMk id="4" creationId="{1CA7CEC3-C616-6A1D-9E62-3F5974D60309}"/>
          </ac:spMkLst>
        </pc:spChg>
        <pc:spChg chg="mod">
          <ac:chgData name="VLADEMIR JEAN MACHADO" userId="d33bfb57-1119-4ca3-998c-f24d0f4d1d7c" providerId="ADAL" clId="{A68A3C5C-ECB0-4E52-9E8D-457291355B52}" dt="2025-03-30T13:06:46.007" v="89" actId="1076"/>
          <ac:spMkLst>
            <pc:docMk/>
            <pc:sldMk cId="843340786" sldId="417"/>
            <ac:spMk id="6" creationId="{63C2DF05-3C67-2900-257C-8E7BFF05AB52}"/>
          </ac:spMkLst>
        </pc:spChg>
        <pc:spChg chg="add del mod">
          <ac:chgData name="VLADEMIR JEAN MACHADO" userId="d33bfb57-1119-4ca3-998c-f24d0f4d1d7c" providerId="ADAL" clId="{A68A3C5C-ECB0-4E52-9E8D-457291355B52}" dt="2025-03-30T13:08:26.465" v="105" actId="478"/>
          <ac:spMkLst>
            <pc:docMk/>
            <pc:sldMk cId="843340786" sldId="417"/>
            <ac:spMk id="7" creationId="{130E40CB-FF66-8787-525D-BE5E75D49A48}"/>
          </ac:spMkLst>
        </pc:spChg>
        <pc:picChg chg="del">
          <ac:chgData name="VLADEMIR JEAN MACHADO" userId="d33bfb57-1119-4ca3-998c-f24d0f4d1d7c" providerId="ADAL" clId="{A68A3C5C-ECB0-4E52-9E8D-457291355B52}" dt="2025-03-30T13:27:28.301" v="334" actId="478"/>
          <ac:picMkLst>
            <pc:docMk/>
            <pc:sldMk cId="843340786" sldId="417"/>
            <ac:picMk id="5" creationId="{D9C4F518-E013-C299-4E60-150B5C544B55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3:27:35.192" v="336" actId="478"/>
        <pc:sldMkLst>
          <pc:docMk/>
          <pc:sldMk cId="3681554851" sldId="418"/>
        </pc:sldMkLst>
        <pc:spChg chg="add">
          <ac:chgData name="VLADEMIR JEAN MACHADO" userId="d33bfb57-1119-4ca3-998c-f24d0f4d1d7c" providerId="ADAL" clId="{A68A3C5C-ECB0-4E52-9E8D-457291355B52}" dt="2025-03-30T13:23:31.918" v="304"/>
          <ac:spMkLst>
            <pc:docMk/>
            <pc:sldMk cId="3681554851" sldId="418"/>
            <ac:spMk id="2" creationId="{1746D8EE-B378-D6F7-D8F5-1A41BD5BA106}"/>
          </ac:spMkLst>
        </pc:spChg>
        <pc:spChg chg="mod">
          <ac:chgData name="VLADEMIR JEAN MACHADO" userId="d33bfb57-1119-4ca3-998c-f24d0f4d1d7c" providerId="ADAL" clId="{A68A3C5C-ECB0-4E52-9E8D-457291355B52}" dt="2025-03-30T13:24:11.968" v="306" actId="113"/>
          <ac:spMkLst>
            <pc:docMk/>
            <pc:sldMk cId="3681554851" sldId="418"/>
            <ac:spMk id="4" creationId="{0420B617-95F1-489D-B288-776E3C803357}"/>
          </ac:spMkLst>
        </pc:spChg>
        <pc:spChg chg="mod">
          <ac:chgData name="VLADEMIR JEAN MACHADO" userId="d33bfb57-1119-4ca3-998c-f24d0f4d1d7c" providerId="ADAL" clId="{A68A3C5C-ECB0-4E52-9E8D-457291355B52}" dt="2025-03-30T13:23:09.929" v="302" actId="1076"/>
          <ac:spMkLst>
            <pc:docMk/>
            <pc:sldMk cId="3681554851" sldId="418"/>
            <ac:spMk id="6" creationId="{4C11EA3A-6915-B515-76BA-0C0700FF57FA}"/>
          </ac:spMkLst>
        </pc:spChg>
        <pc:picChg chg="del">
          <ac:chgData name="VLADEMIR JEAN MACHADO" userId="d33bfb57-1119-4ca3-998c-f24d0f4d1d7c" providerId="ADAL" clId="{A68A3C5C-ECB0-4E52-9E8D-457291355B52}" dt="2025-03-30T13:27:35.192" v="336" actId="478"/>
          <ac:picMkLst>
            <pc:docMk/>
            <pc:sldMk cId="3681554851" sldId="418"/>
            <ac:picMk id="5" creationId="{876987E6-3FEE-95B7-F223-1BB0F91323F8}"/>
          </ac:picMkLst>
        </pc:picChg>
      </pc:sldChg>
      <pc:sldChg chg="addSp delSp modSp add del mod">
        <pc:chgData name="VLADEMIR JEAN MACHADO" userId="d33bfb57-1119-4ca3-998c-f24d0f4d1d7c" providerId="ADAL" clId="{A68A3C5C-ECB0-4E52-9E8D-457291355B52}" dt="2025-03-30T13:21:08.755" v="251" actId="47"/>
        <pc:sldMkLst>
          <pc:docMk/>
          <pc:sldMk cId="3785923445" sldId="418"/>
        </pc:sldMkLst>
        <pc:spChg chg="add mod">
          <ac:chgData name="VLADEMIR JEAN MACHADO" userId="d33bfb57-1119-4ca3-998c-f24d0f4d1d7c" providerId="ADAL" clId="{A68A3C5C-ECB0-4E52-9E8D-457291355B52}" dt="2025-03-30T13:13:13.247" v="209" actId="1076"/>
          <ac:spMkLst>
            <pc:docMk/>
            <pc:sldMk cId="3785923445" sldId="418"/>
            <ac:spMk id="2" creationId="{9C045FDE-2DB0-EDCC-6683-BA5898A27EC2}"/>
          </ac:spMkLst>
        </pc:spChg>
        <pc:spChg chg="add mod">
          <ac:chgData name="VLADEMIR JEAN MACHADO" userId="d33bfb57-1119-4ca3-998c-f24d0f4d1d7c" providerId="ADAL" clId="{A68A3C5C-ECB0-4E52-9E8D-457291355B52}" dt="2025-03-30T13:13:05.089" v="208" actId="1076"/>
          <ac:spMkLst>
            <pc:docMk/>
            <pc:sldMk cId="3785923445" sldId="418"/>
            <ac:spMk id="3" creationId="{2B4BE625-81B4-CB9D-E8FF-CB6273D583E9}"/>
          </ac:spMkLst>
        </pc:spChg>
        <pc:spChg chg="del mod">
          <ac:chgData name="VLADEMIR JEAN MACHADO" userId="d33bfb57-1119-4ca3-998c-f24d0f4d1d7c" providerId="ADAL" clId="{A68A3C5C-ECB0-4E52-9E8D-457291355B52}" dt="2025-03-30T13:10:18.135" v="147"/>
          <ac:spMkLst>
            <pc:docMk/>
            <pc:sldMk cId="3785923445" sldId="418"/>
            <ac:spMk id="4" creationId="{64A35BA6-EC66-AA78-2346-705490BD7BDE}"/>
          </ac:spMkLst>
        </pc:spChg>
        <pc:spChg chg="add mod">
          <ac:chgData name="VLADEMIR JEAN MACHADO" userId="d33bfb57-1119-4ca3-998c-f24d0f4d1d7c" providerId="ADAL" clId="{A68A3C5C-ECB0-4E52-9E8D-457291355B52}" dt="2025-03-30T13:13:00.700" v="207" actId="1076"/>
          <ac:spMkLst>
            <pc:docMk/>
            <pc:sldMk cId="3785923445" sldId="418"/>
            <ac:spMk id="7" creationId="{433F9782-58CA-B0CE-6F81-D21B24DF9787}"/>
          </ac:spMkLst>
        </pc:spChg>
        <pc:spChg chg="add mod">
          <ac:chgData name="VLADEMIR JEAN MACHADO" userId="d33bfb57-1119-4ca3-998c-f24d0f4d1d7c" providerId="ADAL" clId="{A68A3C5C-ECB0-4E52-9E8D-457291355B52}" dt="2025-03-30T13:12:33.780" v="200" actId="1076"/>
          <ac:spMkLst>
            <pc:docMk/>
            <pc:sldMk cId="3785923445" sldId="418"/>
            <ac:spMk id="8" creationId="{B69A93E0-063F-2761-14F0-5CC56E051DEF}"/>
          </ac:spMkLst>
        </pc:spChg>
        <pc:spChg chg="add mod">
          <ac:chgData name="VLADEMIR JEAN MACHADO" userId="d33bfb57-1119-4ca3-998c-f24d0f4d1d7c" providerId="ADAL" clId="{A68A3C5C-ECB0-4E52-9E8D-457291355B52}" dt="2025-03-30T13:12:37.839" v="201" actId="1076"/>
          <ac:spMkLst>
            <pc:docMk/>
            <pc:sldMk cId="3785923445" sldId="418"/>
            <ac:spMk id="9" creationId="{EA3A510B-71CB-853D-8A16-1EEB93F99F44}"/>
          </ac:spMkLst>
        </pc:spChg>
        <pc:picChg chg="mod">
          <ac:chgData name="VLADEMIR JEAN MACHADO" userId="d33bfb57-1119-4ca3-998c-f24d0f4d1d7c" providerId="ADAL" clId="{A68A3C5C-ECB0-4E52-9E8D-457291355B52}" dt="2025-03-30T13:12:56.980" v="206" actId="1076"/>
          <ac:picMkLst>
            <pc:docMk/>
            <pc:sldMk cId="3785923445" sldId="418"/>
            <ac:picMk id="5" creationId="{88C9BEC4-482C-913F-25AA-41F5AFB55719}"/>
          </ac:picMkLst>
        </pc:picChg>
      </pc:sldChg>
      <pc:sldChg chg="delSp modSp add mod">
        <pc:chgData name="VLADEMIR JEAN MACHADO" userId="d33bfb57-1119-4ca3-998c-f24d0f4d1d7c" providerId="ADAL" clId="{A68A3C5C-ECB0-4E52-9E8D-457291355B52}" dt="2025-03-30T13:27:39.622" v="337" actId="478"/>
        <pc:sldMkLst>
          <pc:docMk/>
          <pc:sldMk cId="1216904782" sldId="419"/>
        </pc:sldMkLst>
        <pc:spChg chg="mod">
          <ac:chgData name="VLADEMIR JEAN MACHADO" userId="d33bfb57-1119-4ca3-998c-f24d0f4d1d7c" providerId="ADAL" clId="{A68A3C5C-ECB0-4E52-9E8D-457291355B52}" dt="2025-03-30T13:24:38.847" v="309"/>
          <ac:spMkLst>
            <pc:docMk/>
            <pc:sldMk cId="1216904782" sldId="419"/>
            <ac:spMk id="4" creationId="{6C28DA88-AFE6-83B9-64E0-87727C01E4D1}"/>
          </ac:spMkLst>
        </pc:spChg>
        <pc:picChg chg="del">
          <ac:chgData name="VLADEMIR JEAN MACHADO" userId="d33bfb57-1119-4ca3-998c-f24d0f4d1d7c" providerId="ADAL" clId="{A68A3C5C-ECB0-4E52-9E8D-457291355B52}" dt="2025-03-30T13:27:39.622" v="337" actId="478"/>
          <ac:picMkLst>
            <pc:docMk/>
            <pc:sldMk cId="1216904782" sldId="419"/>
            <ac:picMk id="5" creationId="{23399D31-669C-33F7-AC9A-A50EAFD25D02}"/>
          </ac:picMkLst>
        </pc:picChg>
      </pc:sldChg>
      <pc:sldChg chg="add del setBg">
        <pc:chgData name="VLADEMIR JEAN MACHADO" userId="d33bfb57-1119-4ca3-998c-f24d0f4d1d7c" providerId="ADAL" clId="{A68A3C5C-ECB0-4E52-9E8D-457291355B52}" dt="2025-03-30T13:25:14.060" v="311"/>
        <pc:sldMkLst>
          <pc:docMk/>
          <pc:sldMk cId="1818101999" sldId="420"/>
        </pc:sldMkLst>
      </pc:sldChg>
      <pc:sldChg chg="add">
        <pc:chgData name="VLADEMIR JEAN MACHADO" userId="d33bfb57-1119-4ca3-998c-f24d0f4d1d7c" providerId="ADAL" clId="{A68A3C5C-ECB0-4E52-9E8D-457291355B52}" dt="2025-03-30T13:33:13.363" v="338"/>
        <pc:sldMkLst>
          <pc:docMk/>
          <pc:sldMk cId="4124106063" sldId="420"/>
        </pc:sldMkLst>
      </pc:sldChg>
      <pc:sldChg chg="addSp delSp modSp add mod">
        <pc:chgData name="VLADEMIR JEAN MACHADO" userId="d33bfb57-1119-4ca3-998c-f24d0f4d1d7c" providerId="ADAL" clId="{A68A3C5C-ECB0-4E52-9E8D-457291355B52}" dt="2025-03-30T13:44:30.597" v="413" actId="1076"/>
        <pc:sldMkLst>
          <pc:docMk/>
          <pc:sldMk cId="3305170590" sldId="421"/>
        </pc:sldMkLst>
        <pc:spChg chg="del">
          <ac:chgData name="VLADEMIR JEAN MACHADO" userId="d33bfb57-1119-4ca3-998c-f24d0f4d1d7c" providerId="ADAL" clId="{A68A3C5C-ECB0-4E52-9E8D-457291355B52}" dt="2025-03-30T13:43:51.197" v="409" actId="478"/>
          <ac:spMkLst>
            <pc:docMk/>
            <pc:sldMk cId="3305170590" sldId="421"/>
            <ac:spMk id="3" creationId="{54A8AC27-EC6F-7CA8-46A4-EB83CD26C57D}"/>
          </ac:spMkLst>
        </pc:spChg>
        <pc:spChg chg="add mod">
          <ac:chgData name="VLADEMIR JEAN MACHADO" userId="d33bfb57-1119-4ca3-998c-f24d0f4d1d7c" providerId="ADAL" clId="{A68A3C5C-ECB0-4E52-9E8D-457291355B52}" dt="2025-03-30T13:43:51.197" v="409" actId="478"/>
          <ac:spMkLst>
            <pc:docMk/>
            <pc:sldMk cId="3305170590" sldId="421"/>
            <ac:spMk id="4" creationId="{0C5C5C96-490A-A3C3-1DE8-6B14B334BCBF}"/>
          </ac:spMkLst>
        </pc:spChg>
        <pc:picChg chg="add mod">
          <ac:chgData name="VLADEMIR JEAN MACHADO" userId="d33bfb57-1119-4ca3-998c-f24d0f4d1d7c" providerId="ADAL" clId="{A68A3C5C-ECB0-4E52-9E8D-457291355B52}" dt="2025-03-30T13:44:30.597" v="413" actId="1076"/>
          <ac:picMkLst>
            <pc:docMk/>
            <pc:sldMk cId="3305170590" sldId="421"/>
            <ac:picMk id="7" creationId="{E02E3018-95CB-D66E-14DC-C2370E35DCFD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3:45:35.416" v="418" actId="14100"/>
        <pc:sldMkLst>
          <pc:docMk/>
          <pc:sldMk cId="2950419863" sldId="422"/>
        </pc:sldMkLst>
        <pc:spChg chg="del">
          <ac:chgData name="VLADEMIR JEAN MACHADO" userId="d33bfb57-1119-4ca3-998c-f24d0f4d1d7c" providerId="ADAL" clId="{A68A3C5C-ECB0-4E52-9E8D-457291355B52}" dt="2025-03-30T13:45:22.806" v="415" actId="478"/>
          <ac:spMkLst>
            <pc:docMk/>
            <pc:sldMk cId="2950419863" sldId="422"/>
            <ac:spMk id="3" creationId="{3078389F-F403-ED36-1E00-1F2CDDE8ED36}"/>
          </ac:spMkLst>
        </pc:spChg>
        <pc:spChg chg="add mod">
          <ac:chgData name="VLADEMIR JEAN MACHADO" userId="d33bfb57-1119-4ca3-998c-f24d0f4d1d7c" providerId="ADAL" clId="{A68A3C5C-ECB0-4E52-9E8D-457291355B52}" dt="2025-03-30T13:45:22.806" v="415" actId="478"/>
          <ac:spMkLst>
            <pc:docMk/>
            <pc:sldMk cId="2950419863" sldId="422"/>
            <ac:spMk id="4" creationId="{C874E97A-3C22-9E29-1685-1FDA53078414}"/>
          </ac:spMkLst>
        </pc:spChg>
        <pc:picChg chg="add mod">
          <ac:chgData name="VLADEMIR JEAN MACHADO" userId="d33bfb57-1119-4ca3-998c-f24d0f4d1d7c" providerId="ADAL" clId="{A68A3C5C-ECB0-4E52-9E8D-457291355B52}" dt="2025-03-30T13:45:35.416" v="418" actId="14100"/>
          <ac:picMkLst>
            <pc:docMk/>
            <pc:sldMk cId="2950419863" sldId="422"/>
            <ac:picMk id="7" creationId="{EC418E6F-CCE6-1491-DD7F-620709799952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3:46:51.599" v="423" actId="14100"/>
        <pc:sldMkLst>
          <pc:docMk/>
          <pc:sldMk cId="2337305059" sldId="423"/>
        </pc:sldMkLst>
        <pc:spChg chg="del">
          <ac:chgData name="VLADEMIR JEAN MACHADO" userId="d33bfb57-1119-4ca3-998c-f24d0f4d1d7c" providerId="ADAL" clId="{A68A3C5C-ECB0-4E52-9E8D-457291355B52}" dt="2025-03-30T13:46:39.058" v="420" actId="478"/>
          <ac:spMkLst>
            <pc:docMk/>
            <pc:sldMk cId="2337305059" sldId="423"/>
            <ac:spMk id="3" creationId="{CF13D91A-9B22-1BCE-8D8B-FB2A662939B7}"/>
          </ac:spMkLst>
        </pc:spChg>
        <pc:spChg chg="add mod">
          <ac:chgData name="VLADEMIR JEAN MACHADO" userId="d33bfb57-1119-4ca3-998c-f24d0f4d1d7c" providerId="ADAL" clId="{A68A3C5C-ECB0-4E52-9E8D-457291355B52}" dt="2025-03-30T13:46:39.058" v="420" actId="478"/>
          <ac:spMkLst>
            <pc:docMk/>
            <pc:sldMk cId="2337305059" sldId="423"/>
            <ac:spMk id="4" creationId="{4BA7E775-7518-3E52-5AC0-447A8EF30428}"/>
          </ac:spMkLst>
        </pc:spChg>
        <pc:picChg chg="add mod">
          <ac:chgData name="VLADEMIR JEAN MACHADO" userId="d33bfb57-1119-4ca3-998c-f24d0f4d1d7c" providerId="ADAL" clId="{A68A3C5C-ECB0-4E52-9E8D-457291355B52}" dt="2025-03-30T13:46:51.599" v="423" actId="14100"/>
          <ac:picMkLst>
            <pc:docMk/>
            <pc:sldMk cId="2337305059" sldId="423"/>
            <ac:picMk id="7" creationId="{A036A1A0-66C7-8B59-D58F-3781318095C4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4:08:06.502" v="639" actId="478"/>
        <pc:sldMkLst>
          <pc:docMk/>
          <pc:sldMk cId="3696273494" sldId="424"/>
        </pc:sldMkLst>
        <pc:spChg chg="del">
          <ac:chgData name="VLADEMIR JEAN MACHADO" userId="d33bfb57-1119-4ca3-998c-f24d0f4d1d7c" providerId="ADAL" clId="{A68A3C5C-ECB0-4E52-9E8D-457291355B52}" dt="2025-03-30T13:47:05.236" v="425" actId="478"/>
          <ac:spMkLst>
            <pc:docMk/>
            <pc:sldMk cId="3696273494" sldId="424"/>
            <ac:spMk id="3" creationId="{5DF00CC1-7F04-A404-1214-E92B5CC7103C}"/>
          </ac:spMkLst>
        </pc:spChg>
        <pc:spChg chg="add mod">
          <ac:chgData name="VLADEMIR JEAN MACHADO" userId="d33bfb57-1119-4ca3-998c-f24d0f4d1d7c" providerId="ADAL" clId="{A68A3C5C-ECB0-4E52-9E8D-457291355B52}" dt="2025-03-30T13:47:05.236" v="425" actId="478"/>
          <ac:spMkLst>
            <pc:docMk/>
            <pc:sldMk cId="3696273494" sldId="424"/>
            <ac:spMk id="4" creationId="{74AA5199-1612-95AB-16D8-674B1C845C98}"/>
          </ac:spMkLst>
        </pc:spChg>
        <pc:picChg chg="add del mod">
          <ac:chgData name="VLADEMIR JEAN MACHADO" userId="d33bfb57-1119-4ca3-998c-f24d0f4d1d7c" providerId="ADAL" clId="{A68A3C5C-ECB0-4E52-9E8D-457291355B52}" dt="2025-03-30T14:08:06.502" v="639" actId="478"/>
          <ac:picMkLst>
            <pc:docMk/>
            <pc:sldMk cId="3696273494" sldId="424"/>
            <ac:picMk id="7" creationId="{A08588F4-C0AB-AC52-AEA4-60741A8E813D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3:51:41.606" v="492" actId="14100"/>
        <pc:sldMkLst>
          <pc:docMk/>
          <pc:sldMk cId="3674497081" sldId="425"/>
        </pc:sldMkLst>
        <pc:spChg chg="mod">
          <ac:chgData name="VLADEMIR JEAN MACHADO" userId="d33bfb57-1119-4ca3-998c-f24d0f4d1d7c" providerId="ADAL" clId="{A68A3C5C-ECB0-4E52-9E8D-457291355B52}" dt="2025-03-30T13:51:18.739" v="489" actId="20577"/>
          <ac:spMkLst>
            <pc:docMk/>
            <pc:sldMk cId="3674497081" sldId="425"/>
            <ac:spMk id="3" creationId="{9F694B85-76D3-D86B-F54E-D497E26BE39D}"/>
          </ac:spMkLst>
        </pc:spChg>
        <pc:picChg chg="add mod">
          <ac:chgData name="VLADEMIR JEAN MACHADO" userId="d33bfb57-1119-4ca3-998c-f24d0f4d1d7c" providerId="ADAL" clId="{A68A3C5C-ECB0-4E52-9E8D-457291355B52}" dt="2025-03-30T13:51:41.606" v="492" actId="14100"/>
          <ac:picMkLst>
            <pc:docMk/>
            <pc:sldMk cId="3674497081" sldId="425"/>
            <ac:picMk id="4" creationId="{DBE122FF-360C-0CAC-AFC4-2CEFB06C1833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3:52:17.263" v="498" actId="14100"/>
        <pc:sldMkLst>
          <pc:docMk/>
          <pc:sldMk cId="3095610819" sldId="426"/>
        </pc:sldMkLst>
        <pc:spChg chg="mod">
          <ac:chgData name="VLADEMIR JEAN MACHADO" userId="d33bfb57-1119-4ca3-998c-f24d0f4d1d7c" providerId="ADAL" clId="{A68A3C5C-ECB0-4E52-9E8D-457291355B52}" dt="2025-03-30T13:51:58.682" v="495" actId="20577"/>
          <ac:spMkLst>
            <pc:docMk/>
            <pc:sldMk cId="3095610819" sldId="426"/>
            <ac:spMk id="3" creationId="{E10D337A-AD88-46D9-FCFF-B36EB0216702}"/>
          </ac:spMkLst>
        </pc:spChg>
        <pc:picChg chg="add mod">
          <ac:chgData name="VLADEMIR JEAN MACHADO" userId="d33bfb57-1119-4ca3-998c-f24d0f4d1d7c" providerId="ADAL" clId="{A68A3C5C-ECB0-4E52-9E8D-457291355B52}" dt="2025-03-30T13:52:17.263" v="498" actId="14100"/>
          <ac:picMkLst>
            <pc:docMk/>
            <pc:sldMk cId="3095610819" sldId="426"/>
            <ac:picMk id="4" creationId="{63982CD0-4FE4-CD1C-4853-CD8D403A9323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3:52:51.367" v="504" actId="14100"/>
        <pc:sldMkLst>
          <pc:docMk/>
          <pc:sldMk cId="3884379092" sldId="427"/>
        </pc:sldMkLst>
        <pc:spChg chg="mod">
          <ac:chgData name="VLADEMIR JEAN MACHADO" userId="d33bfb57-1119-4ca3-998c-f24d0f4d1d7c" providerId="ADAL" clId="{A68A3C5C-ECB0-4E52-9E8D-457291355B52}" dt="2025-03-30T13:52:27.691" v="501" actId="20577"/>
          <ac:spMkLst>
            <pc:docMk/>
            <pc:sldMk cId="3884379092" sldId="427"/>
            <ac:spMk id="3" creationId="{FA954875-DE37-615A-FDDF-85CFE333A1FB}"/>
          </ac:spMkLst>
        </pc:spChg>
        <pc:picChg chg="add mod">
          <ac:chgData name="VLADEMIR JEAN MACHADO" userId="d33bfb57-1119-4ca3-998c-f24d0f4d1d7c" providerId="ADAL" clId="{A68A3C5C-ECB0-4E52-9E8D-457291355B52}" dt="2025-03-30T13:52:51.367" v="504" actId="14100"/>
          <ac:picMkLst>
            <pc:docMk/>
            <pc:sldMk cId="3884379092" sldId="427"/>
            <ac:picMk id="4" creationId="{C7F70560-635C-60B2-48BC-EB2E5C02A646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3:53:47.292" v="510" actId="14100"/>
        <pc:sldMkLst>
          <pc:docMk/>
          <pc:sldMk cId="1530179351" sldId="428"/>
        </pc:sldMkLst>
        <pc:spChg chg="mod">
          <ac:chgData name="VLADEMIR JEAN MACHADO" userId="d33bfb57-1119-4ca3-998c-f24d0f4d1d7c" providerId="ADAL" clId="{A68A3C5C-ECB0-4E52-9E8D-457291355B52}" dt="2025-03-30T13:53:03.122" v="507" actId="20577"/>
          <ac:spMkLst>
            <pc:docMk/>
            <pc:sldMk cId="1530179351" sldId="428"/>
            <ac:spMk id="3" creationId="{B7F8C8B7-5B75-1D53-5935-E56F2F9C1EFC}"/>
          </ac:spMkLst>
        </pc:spChg>
        <pc:picChg chg="add mod">
          <ac:chgData name="VLADEMIR JEAN MACHADO" userId="d33bfb57-1119-4ca3-998c-f24d0f4d1d7c" providerId="ADAL" clId="{A68A3C5C-ECB0-4E52-9E8D-457291355B52}" dt="2025-03-30T13:53:47.292" v="510" actId="14100"/>
          <ac:picMkLst>
            <pc:docMk/>
            <pc:sldMk cId="1530179351" sldId="428"/>
            <ac:picMk id="4" creationId="{478F3B74-10EE-F0AE-94E4-C1AEF014EF48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3:54:29.525" v="516" actId="14100"/>
        <pc:sldMkLst>
          <pc:docMk/>
          <pc:sldMk cId="1800102929" sldId="429"/>
        </pc:sldMkLst>
        <pc:spChg chg="mod">
          <ac:chgData name="VLADEMIR JEAN MACHADO" userId="d33bfb57-1119-4ca3-998c-f24d0f4d1d7c" providerId="ADAL" clId="{A68A3C5C-ECB0-4E52-9E8D-457291355B52}" dt="2025-03-30T13:54:10.518" v="513" actId="20577"/>
          <ac:spMkLst>
            <pc:docMk/>
            <pc:sldMk cId="1800102929" sldId="429"/>
            <ac:spMk id="3" creationId="{55016EA9-5383-71F2-30F3-07F161C2ACA2}"/>
          </ac:spMkLst>
        </pc:spChg>
        <pc:picChg chg="add mod">
          <ac:chgData name="VLADEMIR JEAN MACHADO" userId="d33bfb57-1119-4ca3-998c-f24d0f4d1d7c" providerId="ADAL" clId="{A68A3C5C-ECB0-4E52-9E8D-457291355B52}" dt="2025-03-30T13:54:29.525" v="516" actId="14100"/>
          <ac:picMkLst>
            <pc:docMk/>
            <pc:sldMk cId="1800102929" sldId="429"/>
            <ac:picMk id="4" creationId="{DBB71971-2A70-2B93-460D-411FF017B104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3:55:04.477" v="522" actId="1076"/>
        <pc:sldMkLst>
          <pc:docMk/>
          <pc:sldMk cId="672837587" sldId="430"/>
        </pc:sldMkLst>
        <pc:spChg chg="mod">
          <ac:chgData name="VLADEMIR JEAN MACHADO" userId="d33bfb57-1119-4ca3-998c-f24d0f4d1d7c" providerId="ADAL" clId="{A68A3C5C-ECB0-4E52-9E8D-457291355B52}" dt="2025-03-30T13:54:38.180" v="518" actId="5793"/>
          <ac:spMkLst>
            <pc:docMk/>
            <pc:sldMk cId="672837587" sldId="430"/>
            <ac:spMk id="3" creationId="{5DE0E100-FABD-DAFE-74F9-451AF6E2F4B8}"/>
          </ac:spMkLst>
        </pc:spChg>
        <pc:picChg chg="add mod">
          <ac:chgData name="VLADEMIR JEAN MACHADO" userId="d33bfb57-1119-4ca3-998c-f24d0f4d1d7c" providerId="ADAL" clId="{A68A3C5C-ECB0-4E52-9E8D-457291355B52}" dt="2025-03-30T13:55:04.477" v="522" actId="1076"/>
          <ac:picMkLst>
            <pc:docMk/>
            <pc:sldMk cId="672837587" sldId="430"/>
            <ac:picMk id="4" creationId="{54CA30FB-421C-FB76-ADEC-2CEBE06A66AC}"/>
          </ac:picMkLst>
        </pc:picChg>
      </pc:sldChg>
      <pc:sldChg chg="modSp add mod ord">
        <pc:chgData name="VLADEMIR JEAN MACHADO" userId="d33bfb57-1119-4ca3-998c-f24d0f4d1d7c" providerId="ADAL" clId="{A68A3C5C-ECB0-4E52-9E8D-457291355B52}" dt="2025-03-30T13:55:57.505" v="528"/>
        <pc:sldMkLst>
          <pc:docMk/>
          <pc:sldMk cId="30723749" sldId="431"/>
        </pc:sldMkLst>
        <pc:spChg chg="mod">
          <ac:chgData name="VLADEMIR JEAN MACHADO" userId="d33bfb57-1119-4ca3-998c-f24d0f4d1d7c" providerId="ADAL" clId="{A68A3C5C-ECB0-4E52-9E8D-457291355B52}" dt="2025-03-30T13:55:52.228" v="526" actId="27636"/>
          <ac:spMkLst>
            <pc:docMk/>
            <pc:sldMk cId="30723749" sldId="431"/>
            <ac:spMk id="3" creationId="{49FF8D30-EA8E-A12A-B1FD-DFF110CBC671}"/>
          </ac:spMkLst>
        </pc:spChg>
        <pc:picChg chg="mod">
          <ac:chgData name="VLADEMIR JEAN MACHADO" userId="d33bfb57-1119-4ca3-998c-f24d0f4d1d7c" providerId="ADAL" clId="{A68A3C5C-ECB0-4E52-9E8D-457291355B52}" dt="2025-03-30T13:55:49.958" v="524" actId="1076"/>
          <ac:picMkLst>
            <pc:docMk/>
            <pc:sldMk cId="30723749" sldId="431"/>
            <ac:picMk id="5" creationId="{9646F5DC-31AC-16AD-1C4A-09A3E35CEA24}"/>
          </ac:picMkLst>
        </pc:picChg>
      </pc:sldChg>
      <pc:sldChg chg="modSp add mod setBg">
        <pc:chgData name="VLADEMIR JEAN MACHADO" userId="d33bfb57-1119-4ca3-998c-f24d0f4d1d7c" providerId="ADAL" clId="{A68A3C5C-ECB0-4E52-9E8D-457291355B52}" dt="2025-03-30T13:56:49.252" v="543" actId="20577"/>
        <pc:sldMkLst>
          <pc:docMk/>
          <pc:sldMk cId="4033261858" sldId="432"/>
        </pc:sldMkLst>
        <pc:spChg chg="mod">
          <ac:chgData name="VLADEMIR JEAN MACHADO" userId="d33bfb57-1119-4ca3-998c-f24d0f4d1d7c" providerId="ADAL" clId="{A68A3C5C-ECB0-4E52-9E8D-457291355B52}" dt="2025-03-30T13:56:49.252" v="543" actId="20577"/>
          <ac:spMkLst>
            <pc:docMk/>
            <pc:sldMk cId="4033261858" sldId="432"/>
            <ac:spMk id="2" creationId="{04273F95-1F1E-6716-58E3-BEDE8901BD69}"/>
          </ac:spMkLst>
        </pc:spChg>
      </pc:sldChg>
      <pc:sldChg chg="modSp add mod">
        <pc:chgData name="VLADEMIR JEAN MACHADO" userId="d33bfb57-1119-4ca3-998c-f24d0f4d1d7c" providerId="ADAL" clId="{A68A3C5C-ECB0-4E52-9E8D-457291355B52}" dt="2025-03-30T13:57:12.964" v="554" actId="20577"/>
        <pc:sldMkLst>
          <pc:docMk/>
          <pc:sldMk cId="2640204741" sldId="433"/>
        </pc:sldMkLst>
        <pc:spChg chg="mod">
          <ac:chgData name="VLADEMIR JEAN MACHADO" userId="d33bfb57-1119-4ca3-998c-f24d0f4d1d7c" providerId="ADAL" clId="{A68A3C5C-ECB0-4E52-9E8D-457291355B52}" dt="2025-03-30T13:57:12.964" v="554" actId="20577"/>
          <ac:spMkLst>
            <pc:docMk/>
            <pc:sldMk cId="2640204741" sldId="433"/>
            <ac:spMk id="2" creationId="{9D666D47-591F-6158-01E9-96142B8769DE}"/>
          </ac:spMkLst>
        </pc:spChg>
      </pc:sldChg>
      <pc:sldChg chg="addSp modSp add mod">
        <pc:chgData name="VLADEMIR JEAN MACHADO" userId="d33bfb57-1119-4ca3-998c-f24d0f4d1d7c" providerId="ADAL" clId="{A68A3C5C-ECB0-4E52-9E8D-457291355B52}" dt="2025-03-30T14:00:15.758" v="582" actId="14100"/>
        <pc:sldMkLst>
          <pc:docMk/>
          <pc:sldMk cId="2377562567" sldId="434"/>
        </pc:sldMkLst>
        <pc:spChg chg="mod">
          <ac:chgData name="VLADEMIR JEAN MACHADO" userId="d33bfb57-1119-4ca3-998c-f24d0f4d1d7c" providerId="ADAL" clId="{A68A3C5C-ECB0-4E52-9E8D-457291355B52}" dt="2025-03-30T13:58:28.440" v="564" actId="20577"/>
          <ac:spMkLst>
            <pc:docMk/>
            <pc:sldMk cId="2377562567" sldId="434"/>
            <ac:spMk id="3" creationId="{4301EB55-1495-B3D0-6806-FD8A4F675CEE}"/>
          </ac:spMkLst>
        </pc:spChg>
        <pc:picChg chg="add mod">
          <ac:chgData name="VLADEMIR JEAN MACHADO" userId="d33bfb57-1119-4ca3-998c-f24d0f4d1d7c" providerId="ADAL" clId="{A68A3C5C-ECB0-4E52-9E8D-457291355B52}" dt="2025-03-30T14:00:15.758" v="582" actId="14100"/>
          <ac:picMkLst>
            <pc:docMk/>
            <pc:sldMk cId="2377562567" sldId="434"/>
            <ac:picMk id="4" creationId="{FBA3F32E-59C2-D995-58E1-102DAE0A5C6C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4:00:37.106" v="586" actId="1076"/>
        <pc:sldMkLst>
          <pc:docMk/>
          <pc:sldMk cId="2126169973" sldId="435"/>
        </pc:sldMkLst>
        <pc:spChg chg="mod">
          <ac:chgData name="VLADEMIR JEAN MACHADO" userId="d33bfb57-1119-4ca3-998c-f24d0f4d1d7c" providerId="ADAL" clId="{A68A3C5C-ECB0-4E52-9E8D-457291355B52}" dt="2025-03-30T13:58:37.523" v="567" actId="20577"/>
          <ac:spMkLst>
            <pc:docMk/>
            <pc:sldMk cId="2126169973" sldId="435"/>
            <ac:spMk id="3" creationId="{53A54B8B-4B3E-9DD1-726D-931FEB638B7C}"/>
          </ac:spMkLst>
        </pc:spChg>
        <pc:picChg chg="add mod">
          <ac:chgData name="VLADEMIR JEAN MACHADO" userId="d33bfb57-1119-4ca3-998c-f24d0f4d1d7c" providerId="ADAL" clId="{A68A3C5C-ECB0-4E52-9E8D-457291355B52}" dt="2025-03-30T14:00:37.106" v="586" actId="1076"/>
          <ac:picMkLst>
            <pc:docMk/>
            <pc:sldMk cId="2126169973" sldId="435"/>
            <ac:picMk id="4" creationId="{2AF21D3F-134F-2EBD-F116-95A1320A4CA7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4:01:00.838" v="589" actId="14100"/>
        <pc:sldMkLst>
          <pc:docMk/>
          <pc:sldMk cId="2809997137" sldId="436"/>
        </pc:sldMkLst>
        <pc:spChg chg="mod">
          <ac:chgData name="VLADEMIR JEAN MACHADO" userId="d33bfb57-1119-4ca3-998c-f24d0f4d1d7c" providerId="ADAL" clId="{A68A3C5C-ECB0-4E52-9E8D-457291355B52}" dt="2025-03-30T13:58:47.054" v="570" actId="20577"/>
          <ac:spMkLst>
            <pc:docMk/>
            <pc:sldMk cId="2809997137" sldId="436"/>
            <ac:spMk id="3" creationId="{C9D4CEEB-A095-34E6-E1B8-01AF4655062C}"/>
          </ac:spMkLst>
        </pc:spChg>
        <pc:picChg chg="add mod">
          <ac:chgData name="VLADEMIR JEAN MACHADO" userId="d33bfb57-1119-4ca3-998c-f24d0f4d1d7c" providerId="ADAL" clId="{A68A3C5C-ECB0-4E52-9E8D-457291355B52}" dt="2025-03-30T14:01:00.838" v="589" actId="14100"/>
          <ac:picMkLst>
            <pc:docMk/>
            <pc:sldMk cId="2809997137" sldId="436"/>
            <ac:picMk id="4" creationId="{5327C322-5E38-709C-91D4-32D4AA61DAC5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4:01:19.221" v="592" actId="14100"/>
        <pc:sldMkLst>
          <pc:docMk/>
          <pc:sldMk cId="3077222178" sldId="437"/>
        </pc:sldMkLst>
        <pc:spChg chg="mod">
          <ac:chgData name="VLADEMIR JEAN MACHADO" userId="d33bfb57-1119-4ca3-998c-f24d0f4d1d7c" providerId="ADAL" clId="{A68A3C5C-ECB0-4E52-9E8D-457291355B52}" dt="2025-03-30T13:58:55.752" v="573" actId="20577"/>
          <ac:spMkLst>
            <pc:docMk/>
            <pc:sldMk cId="3077222178" sldId="437"/>
            <ac:spMk id="3" creationId="{2C99F2F9-4034-C40E-DD27-2107044B7885}"/>
          </ac:spMkLst>
        </pc:spChg>
        <pc:picChg chg="add mod">
          <ac:chgData name="VLADEMIR JEAN MACHADO" userId="d33bfb57-1119-4ca3-998c-f24d0f4d1d7c" providerId="ADAL" clId="{A68A3C5C-ECB0-4E52-9E8D-457291355B52}" dt="2025-03-30T14:01:19.221" v="592" actId="14100"/>
          <ac:picMkLst>
            <pc:docMk/>
            <pc:sldMk cId="3077222178" sldId="437"/>
            <ac:picMk id="4" creationId="{83349E5E-7877-9F35-688E-7E96EFA9DD39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4:01:41.351" v="595" actId="14100"/>
        <pc:sldMkLst>
          <pc:docMk/>
          <pc:sldMk cId="308216197" sldId="438"/>
        </pc:sldMkLst>
        <pc:spChg chg="mod">
          <ac:chgData name="VLADEMIR JEAN MACHADO" userId="d33bfb57-1119-4ca3-998c-f24d0f4d1d7c" providerId="ADAL" clId="{A68A3C5C-ECB0-4E52-9E8D-457291355B52}" dt="2025-03-30T13:59:04.576" v="575" actId="5793"/>
          <ac:spMkLst>
            <pc:docMk/>
            <pc:sldMk cId="308216197" sldId="438"/>
            <ac:spMk id="3" creationId="{637116D7-F2E3-6FFE-769B-29BD92A5D23A}"/>
          </ac:spMkLst>
        </pc:spChg>
        <pc:picChg chg="add mod">
          <ac:chgData name="VLADEMIR JEAN MACHADO" userId="d33bfb57-1119-4ca3-998c-f24d0f4d1d7c" providerId="ADAL" clId="{A68A3C5C-ECB0-4E52-9E8D-457291355B52}" dt="2025-03-30T14:01:41.351" v="595" actId="14100"/>
          <ac:picMkLst>
            <pc:docMk/>
            <pc:sldMk cId="308216197" sldId="438"/>
            <ac:picMk id="4" creationId="{D24ADEA2-7C13-E683-F576-8E2A2E6304E1}"/>
          </ac:picMkLst>
        </pc:picChg>
      </pc:sldChg>
      <pc:sldChg chg="add">
        <pc:chgData name="VLADEMIR JEAN MACHADO" userId="d33bfb57-1119-4ca3-998c-f24d0f4d1d7c" providerId="ADAL" clId="{A68A3C5C-ECB0-4E52-9E8D-457291355B52}" dt="2025-03-30T14:02:11.591" v="596"/>
        <pc:sldMkLst>
          <pc:docMk/>
          <pc:sldMk cId="1666815382" sldId="439"/>
        </pc:sldMkLst>
      </pc:sldChg>
      <pc:sldChg chg="modSp add mod">
        <pc:chgData name="VLADEMIR JEAN MACHADO" userId="d33bfb57-1119-4ca3-998c-f24d0f4d1d7c" providerId="ADAL" clId="{A68A3C5C-ECB0-4E52-9E8D-457291355B52}" dt="2025-03-30T14:02:44.462" v="616" actId="20577"/>
        <pc:sldMkLst>
          <pc:docMk/>
          <pc:sldMk cId="2427704093" sldId="440"/>
        </pc:sldMkLst>
        <pc:spChg chg="mod">
          <ac:chgData name="VLADEMIR JEAN MACHADO" userId="d33bfb57-1119-4ca3-998c-f24d0f4d1d7c" providerId="ADAL" clId="{A68A3C5C-ECB0-4E52-9E8D-457291355B52}" dt="2025-03-30T14:02:44.462" v="616" actId="20577"/>
          <ac:spMkLst>
            <pc:docMk/>
            <pc:sldMk cId="2427704093" sldId="440"/>
            <ac:spMk id="2" creationId="{9D903D5E-A931-C1F0-DEB6-C4A8BDB314DD}"/>
          </ac:spMkLst>
        </pc:spChg>
      </pc:sldChg>
      <pc:sldChg chg="addSp modSp add mod">
        <pc:chgData name="VLADEMIR JEAN MACHADO" userId="d33bfb57-1119-4ca3-998c-f24d0f4d1d7c" providerId="ADAL" clId="{A68A3C5C-ECB0-4E52-9E8D-457291355B52}" dt="2025-03-30T14:07:10.824" v="631" actId="14100"/>
        <pc:sldMkLst>
          <pc:docMk/>
          <pc:sldMk cId="844968121" sldId="441"/>
        </pc:sldMkLst>
        <pc:spChg chg="mod">
          <ac:chgData name="VLADEMIR JEAN MACHADO" userId="d33bfb57-1119-4ca3-998c-f24d0f4d1d7c" providerId="ADAL" clId="{A68A3C5C-ECB0-4E52-9E8D-457291355B52}" dt="2025-03-30T14:06:31.675" v="627" actId="20577"/>
          <ac:spMkLst>
            <pc:docMk/>
            <pc:sldMk cId="844968121" sldId="441"/>
            <ac:spMk id="3" creationId="{2E5FF1B8-0111-6CAE-2893-192A13ECEB1F}"/>
          </ac:spMkLst>
        </pc:spChg>
        <pc:picChg chg="add mod">
          <ac:chgData name="VLADEMIR JEAN MACHADO" userId="d33bfb57-1119-4ca3-998c-f24d0f4d1d7c" providerId="ADAL" clId="{A68A3C5C-ECB0-4E52-9E8D-457291355B52}" dt="2025-03-30T14:07:10.824" v="631" actId="14100"/>
          <ac:picMkLst>
            <pc:docMk/>
            <pc:sldMk cId="844968121" sldId="441"/>
            <ac:picMk id="4" creationId="{0ECFCBA5-FBCF-0B5E-A1E5-B36F1D8C85EF}"/>
          </ac:picMkLst>
        </pc:picChg>
      </pc:sldChg>
      <pc:sldChg chg="addSp modSp add mod">
        <pc:chgData name="VLADEMIR JEAN MACHADO" userId="d33bfb57-1119-4ca3-998c-f24d0f4d1d7c" providerId="ADAL" clId="{A68A3C5C-ECB0-4E52-9E8D-457291355B52}" dt="2025-03-30T14:07:51.259" v="638" actId="14100"/>
        <pc:sldMkLst>
          <pc:docMk/>
          <pc:sldMk cId="4117415534" sldId="442"/>
        </pc:sldMkLst>
        <pc:spChg chg="mod">
          <ac:chgData name="VLADEMIR JEAN MACHADO" userId="d33bfb57-1119-4ca3-998c-f24d0f4d1d7c" providerId="ADAL" clId="{A68A3C5C-ECB0-4E52-9E8D-457291355B52}" dt="2025-03-30T14:07:21.415" v="635" actId="20577"/>
          <ac:spMkLst>
            <pc:docMk/>
            <pc:sldMk cId="4117415534" sldId="442"/>
            <ac:spMk id="3" creationId="{5E00F367-252A-B006-0A50-2C4D7A9E6C49}"/>
          </ac:spMkLst>
        </pc:spChg>
        <pc:picChg chg="add mod">
          <ac:chgData name="VLADEMIR JEAN MACHADO" userId="d33bfb57-1119-4ca3-998c-f24d0f4d1d7c" providerId="ADAL" clId="{A68A3C5C-ECB0-4E52-9E8D-457291355B52}" dt="2025-03-30T14:07:51.259" v="638" actId="14100"/>
          <ac:picMkLst>
            <pc:docMk/>
            <pc:sldMk cId="4117415534" sldId="442"/>
            <ac:picMk id="4" creationId="{84A77D95-1D51-7A4C-6047-8EDC98C7C771}"/>
          </ac:picMkLst>
        </pc:picChg>
      </pc:sldChg>
      <pc:sldChg chg="modSp add mod">
        <pc:chgData name="VLADEMIR JEAN MACHADO" userId="d33bfb57-1119-4ca3-998c-f24d0f4d1d7c" providerId="ADAL" clId="{A68A3C5C-ECB0-4E52-9E8D-457291355B52}" dt="2025-03-30T14:11:22.954" v="674" actId="20577"/>
        <pc:sldMkLst>
          <pc:docMk/>
          <pc:sldMk cId="2809220132" sldId="443"/>
        </pc:sldMkLst>
        <pc:spChg chg="mod">
          <ac:chgData name="VLADEMIR JEAN MACHADO" userId="d33bfb57-1119-4ca3-998c-f24d0f4d1d7c" providerId="ADAL" clId="{A68A3C5C-ECB0-4E52-9E8D-457291355B52}" dt="2025-03-30T14:11:22.954" v="674" actId="20577"/>
          <ac:spMkLst>
            <pc:docMk/>
            <pc:sldMk cId="2809220132" sldId="443"/>
            <ac:spMk id="2" creationId="{117BFF13-434F-E694-39DB-DE1EF0A824BD}"/>
          </ac:spMkLst>
        </pc:spChg>
      </pc:sldChg>
      <pc:sldChg chg="add">
        <pc:chgData name="VLADEMIR JEAN MACHADO" userId="d33bfb57-1119-4ca3-998c-f24d0f4d1d7c" providerId="ADAL" clId="{A68A3C5C-ECB0-4E52-9E8D-457291355B52}" dt="2025-03-30T14:09:08.492" v="641"/>
        <pc:sldMkLst>
          <pc:docMk/>
          <pc:sldMk cId="3549440635" sldId="444"/>
        </pc:sldMkLst>
      </pc:sldChg>
      <pc:sldChg chg="add del">
        <pc:chgData name="VLADEMIR JEAN MACHADO" userId="d33bfb57-1119-4ca3-998c-f24d0f4d1d7c" providerId="ADAL" clId="{A68A3C5C-ECB0-4E52-9E8D-457291355B52}" dt="2025-03-30T14:17:53.191" v="743" actId="47"/>
        <pc:sldMkLst>
          <pc:docMk/>
          <pc:sldMk cId="3840506042" sldId="445"/>
        </pc:sldMkLst>
      </pc:sldChg>
      <pc:sldChg chg="addSp delSp modSp add mod">
        <pc:chgData name="VLADEMIR JEAN MACHADO" userId="d33bfb57-1119-4ca3-998c-f24d0f4d1d7c" providerId="ADAL" clId="{A68A3C5C-ECB0-4E52-9E8D-457291355B52}" dt="2025-03-30T14:12:55.256" v="701" actId="14100"/>
        <pc:sldMkLst>
          <pc:docMk/>
          <pc:sldMk cId="2396792448" sldId="446"/>
        </pc:sldMkLst>
        <pc:spChg chg="add">
          <ac:chgData name="VLADEMIR JEAN MACHADO" userId="d33bfb57-1119-4ca3-998c-f24d0f4d1d7c" providerId="ADAL" clId="{A68A3C5C-ECB0-4E52-9E8D-457291355B52}" dt="2025-03-30T14:12:11.926" v="693"/>
          <ac:spMkLst>
            <pc:docMk/>
            <pc:sldMk cId="2396792448" sldId="446"/>
            <ac:spMk id="2" creationId="{11859D2D-9881-AD4C-A1DC-6D0F96C40B0C}"/>
          </ac:spMkLst>
        </pc:spChg>
        <pc:spChg chg="mod">
          <ac:chgData name="VLADEMIR JEAN MACHADO" userId="d33bfb57-1119-4ca3-998c-f24d0f4d1d7c" providerId="ADAL" clId="{A68A3C5C-ECB0-4E52-9E8D-457291355B52}" dt="2025-03-30T14:12:33.977" v="697" actId="20577"/>
          <ac:spMkLst>
            <pc:docMk/>
            <pc:sldMk cId="2396792448" sldId="446"/>
            <ac:spMk id="3" creationId="{786082EF-5DE1-3428-604F-9B696364D82C}"/>
          </ac:spMkLst>
        </pc:spChg>
        <pc:picChg chg="del">
          <ac:chgData name="VLADEMIR JEAN MACHADO" userId="d33bfb57-1119-4ca3-998c-f24d0f4d1d7c" providerId="ADAL" clId="{A68A3C5C-ECB0-4E52-9E8D-457291355B52}" dt="2025-03-30T14:12:36.516" v="698" actId="478"/>
          <ac:picMkLst>
            <pc:docMk/>
            <pc:sldMk cId="2396792448" sldId="446"/>
            <ac:picMk id="4" creationId="{6C40CC94-5904-573F-FB67-629CE43986AA}"/>
          </ac:picMkLst>
        </pc:picChg>
        <pc:picChg chg="add mod">
          <ac:chgData name="VLADEMIR JEAN MACHADO" userId="d33bfb57-1119-4ca3-998c-f24d0f4d1d7c" providerId="ADAL" clId="{A68A3C5C-ECB0-4E52-9E8D-457291355B52}" dt="2025-03-30T14:12:55.256" v="701" actId="14100"/>
          <ac:picMkLst>
            <pc:docMk/>
            <pc:sldMk cId="2396792448" sldId="446"/>
            <ac:picMk id="7" creationId="{2D2C6C35-045A-2573-33AB-E877DF378E12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4:14:07.107" v="716" actId="14100"/>
        <pc:sldMkLst>
          <pc:docMk/>
          <pc:sldMk cId="2361505688" sldId="447"/>
        </pc:sldMkLst>
        <pc:spChg chg="add">
          <ac:chgData name="VLADEMIR JEAN MACHADO" userId="d33bfb57-1119-4ca3-998c-f24d0f4d1d7c" providerId="ADAL" clId="{A68A3C5C-ECB0-4E52-9E8D-457291355B52}" dt="2025-03-30T14:13:20.250" v="703"/>
          <ac:spMkLst>
            <pc:docMk/>
            <pc:sldMk cId="2361505688" sldId="447"/>
            <ac:spMk id="2" creationId="{8B607BC7-9808-C14E-CBF7-1454F35C098F}"/>
          </ac:spMkLst>
        </pc:spChg>
        <pc:spChg chg="mod">
          <ac:chgData name="VLADEMIR JEAN MACHADO" userId="d33bfb57-1119-4ca3-998c-f24d0f4d1d7c" providerId="ADAL" clId="{A68A3C5C-ECB0-4E52-9E8D-457291355B52}" dt="2025-03-30T14:13:47.213" v="712" actId="20577"/>
          <ac:spMkLst>
            <pc:docMk/>
            <pc:sldMk cId="2361505688" sldId="447"/>
            <ac:spMk id="3" creationId="{C548A5E9-B320-B681-7614-5CCDB74752FC}"/>
          </ac:spMkLst>
        </pc:spChg>
        <pc:picChg chg="add mod">
          <ac:chgData name="VLADEMIR JEAN MACHADO" userId="d33bfb57-1119-4ca3-998c-f24d0f4d1d7c" providerId="ADAL" clId="{A68A3C5C-ECB0-4E52-9E8D-457291355B52}" dt="2025-03-30T14:14:07.107" v="716" actId="14100"/>
          <ac:picMkLst>
            <pc:docMk/>
            <pc:sldMk cId="2361505688" sldId="447"/>
            <ac:picMk id="5" creationId="{7CF09823-620C-C155-962D-0AB06417126C}"/>
          </ac:picMkLst>
        </pc:picChg>
        <pc:picChg chg="del">
          <ac:chgData name="VLADEMIR JEAN MACHADO" userId="d33bfb57-1119-4ca3-998c-f24d0f4d1d7c" providerId="ADAL" clId="{A68A3C5C-ECB0-4E52-9E8D-457291355B52}" dt="2025-03-30T14:13:49.524" v="713" actId="478"/>
          <ac:picMkLst>
            <pc:docMk/>
            <pc:sldMk cId="2361505688" sldId="447"/>
            <ac:picMk id="7" creationId="{9CFF95EC-2CED-1BF2-3AEC-5B6C85BC5771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4:15:15.845" v="726" actId="14100"/>
        <pc:sldMkLst>
          <pc:docMk/>
          <pc:sldMk cId="2515378671" sldId="448"/>
        </pc:sldMkLst>
        <pc:spChg chg="add">
          <ac:chgData name="VLADEMIR JEAN MACHADO" userId="d33bfb57-1119-4ca3-998c-f24d0f4d1d7c" providerId="ADAL" clId="{A68A3C5C-ECB0-4E52-9E8D-457291355B52}" dt="2025-03-30T14:14:31.850" v="718"/>
          <ac:spMkLst>
            <pc:docMk/>
            <pc:sldMk cId="2515378671" sldId="448"/>
            <ac:spMk id="2" creationId="{7C8C0EA1-9B78-81B5-EAE3-A1B540DD6B70}"/>
          </ac:spMkLst>
        </pc:spChg>
        <pc:spChg chg="mod">
          <ac:chgData name="VLADEMIR JEAN MACHADO" userId="d33bfb57-1119-4ca3-998c-f24d0f4d1d7c" providerId="ADAL" clId="{A68A3C5C-ECB0-4E52-9E8D-457291355B52}" dt="2025-03-30T14:14:46.665" v="722" actId="20577"/>
          <ac:spMkLst>
            <pc:docMk/>
            <pc:sldMk cId="2515378671" sldId="448"/>
            <ac:spMk id="3" creationId="{0D9A59B7-155D-9E34-295B-645C60F2E00E}"/>
          </ac:spMkLst>
        </pc:spChg>
        <pc:picChg chg="del mod">
          <ac:chgData name="VLADEMIR JEAN MACHADO" userId="d33bfb57-1119-4ca3-998c-f24d0f4d1d7c" providerId="ADAL" clId="{A68A3C5C-ECB0-4E52-9E8D-457291355B52}" dt="2025-03-30T14:14:48.781" v="723" actId="478"/>
          <ac:picMkLst>
            <pc:docMk/>
            <pc:sldMk cId="2515378671" sldId="448"/>
            <ac:picMk id="5" creationId="{73A973D9-61B9-B35E-0B3D-F511AAAF2B6D}"/>
          </ac:picMkLst>
        </pc:picChg>
        <pc:picChg chg="add mod">
          <ac:chgData name="VLADEMIR JEAN MACHADO" userId="d33bfb57-1119-4ca3-998c-f24d0f4d1d7c" providerId="ADAL" clId="{A68A3C5C-ECB0-4E52-9E8D-457291355B52}" dt="2025-03-30T14:15:15.845" v="726" actId="14100"/>
          <ac:picMkLst>
            <pc:docMk/>
            <pc:sldMk cId="2515378671" sldId="448"/>
            <ac:picMk id="7" creationId="{E3C8F1A5-39DE-07C6-2053-6DCCDDFD667A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4:16:07.803" v="734" actId="14100"/>
        <pc:sldMkLst>
          <pc:docMk/>
          <pc:sldMk cId="788338548" sldId="449"/>
        </pc:sldMkLst>
        <pc:spChg chg="mod">
          <ac:chgData name="VLADEMIR JEAN MACHADO" userId="d33bfb57-1119-4ca3-998c-f24d0f4d1d7c" providerId="ADAL" clId="{A68A3C5C-ECB0-4E52-9E8D-457291355B52}" dt="2025-03-30T14:15:49.394" v="730" actId="20577"/>
          <ac:spMkLst>
            <pc:docMk/>
            <pc:sldMk cId="788338548" sldId="449"/>
            <ac:spMk id="3" creationId="{19D4FB0F-AC80-5442-A5D5-CFF52EB13102}"/>
          </ac:spMkLst>
        </pc:spChg>
        <pc:picChg chg="add mod">
          <ac:chgData name="VLADEMIR JEAN MACHADO" userId="d33bfb57-1119-4ca3-998c-f24d0f4d1d7c" providerId="ADAL" clId="{A68A3C5C-ECB0-4E52-9E8D-457291355B52}" dt="2025-03-30T14:16:07.803" v="734" actId="14100"/>
          <ac:picMkLst>
            <pc:docMk/>
            <pc:sldMk cId="788338548" sldId="449"/>
            <ac:picMk id="4" creationId="{7A129983-CE8B-F928-0FC8-1D54F00EFB37}"/>
          </ac:picMkLst>
        </pc:picChg>
        <pc:picChg chg="del">
          <ac:chgData name="VLADEMIR JEAN MACHADO" userId="d33bfb57-1119-4ca3-998c-f24d0f4d1d7c" providerId="ADAL" clId="{A68A3C5C-ECB0-4E52-9E8D-457291355B52}" dt="2025-03-30T14:15:51.549" v="731" actId="478"/>
          <ac:picMkLst>
            <pc:docMk/>
            <pc:sldMk cId="788338548" sldId="449"/>
            <ac:picMk id="7" creationId="{2B802456-54A9-FB57-DAC6-9CE5C14D89A0}"/>
          </ac:picMkLst>
        </pc:picChg>
      </pc:sldChg>
      <pc:sldChg chg="addSp delSp modSp add mod">
        <pc:chgData name="VLADEMIR JEAN MACHADO" userId="d33bfb57-1119-4ca3-998c-f24d0f4d1d7c" providerId="ADAL" clId="{A68A3C5C-ECB0-4E52-9E8D-457291355B52}" dt="2025-03-30T14:17:03.918" v="741" actId="14100"/>
        <pc:sldMkLst>
          <pc:docMk/>
          <pc:sldMk cId="3114758093" sldId="450"/>
        </pc:sldMkLst>
        <pc:spChg chg="add">
          <ac:chgData name="VLADEMIR JEAN MACHADO" userId="d33bfb57-1119-4ca3-998c-f24d0f4d1d7c" providerId="ADAL" clId="{A68A3C5C-ECB0-4E52-9E8D-457291355B52}" dt="2025-03-30T14:16:33.997" v="736"/>
          <ac:spMkLst>
            <pc:docMk/>
            <pc:sldMk cId="3114758093" sldId="450"/>
            <ac:spMk id="2" creationId="{CF11361C-3313-8173-69E0-3E30F95FF02B}"/>
          </ac:spMkLst>
        </pc:spChg>
        <pc:spChg chg="mod">
          <ac:chgData name="VLADEMIR JEAN MACHADO" userId="d33bfb57-1119-4ca3-998c-f24d0f4d1d7c" providerId="ADAL" clId="{A68A3C5C-ECB0-4E52-9E8D-457291355B52}" dt="2025-03-30T14:16:44.510" v="737"/>
          <ac:spMkLst>
            <pc:docMk/>
            <pc:sldMk cId="3114758093" sldId="450"/>
            <ac:spMk id="3" creationId="{C6031A06-00A8-0EBD-4FEE-5BE08EECE6E6}"/>
          </ac:spMkLst>
        </pc:spChg>
        <pc:picChg chg="del">
          <ac:chgData name="VLADEMIR JEAN MACHADO" userId="d33bfb57-1119-4ca3-998c-f24d0f4d1d7c" providerId="ADAL" clId="{A68A3C5C-ECB0-4E52-9E8D-457291355B52}" dt="2025-03-30T14:16:46.292" v="738" actId="478"/>
          <ac:picMkLst>
            <pc:docMk/>
            <pc:sldMk cId="3114758093" sldId="450"/>
            <ac:picMk id="4" creationId="{1A8BF156-2238-BFBE-73AA-6A7A24C010DE}"/>
          </ac:picMkLst>
        </pc:picChg>
        <pc:picChg chg="add mod">
          <ac:chgData name="VLADEMIR JEAN MACHADO" userId="d33bfb57-1119-4ca3-998c-f24d0f4d1d7c" providerId="ADAL" clId="{A68A3C5C-ECB0-4E52-9E8D-457291355B52}" dt="2025-03-30T14:17:03.918" v="741" actId="14100"/>
          <ac:picMkLst>
            <pc:docMk/>
            <pc:sldMk cId="3114758093" sldId="450"/>
            <ac:picMk id="7" creationId="{64044FEA-4E0D-C766-D31E-A61FE9E1408C}"/>
          </ac:picMkLst>
        </pc:picChg>
      </pc:sldChg>
      <pc:sldChg chg="modSp add del mod setBg">
        <pc:chgData name="VLADEMIR JEAN MACHADO" userId="d33bfb57-1119-4ca3-998c-f24d0f4d1d7c" providerId="ADAL" clId="{A68A3C5C-ECB0-4E52-9E8D-457291355B52}" dt="2025-03-30T14:27:12.386" v="869" actId="2696"/>
        <pc:sldMkLst>
          <pc:docMk/>
          <pc:sldMk cId="1486200623" sldId="451"/>
        </pc:sldMkLst>
        <pc:spChg chg="mod">
          <ac:chgData name="VLADEMIR JEAN MACHADO" userId="d33bfb57-1119-4ca3-998c-f24d0f4d1d7c" providerId="ADAL" clId="{A68A3C5C-ECB0-4E52-9E8D-457291355B52}" dt="2025-03-30T14:18:36.731" v="749" actId="20577"/>
          <ac:spMkLst>
            <pc:docMk/>
            <pc:sldMk cId="1486200623" sldId="451"/>
            <ac:spMk id="2" creationId="{B7D37884-F404-5217-97A8-AD8B30A7D57F}"/>
          </ac:spMkLst>
        </pc:spChg>
      </pc:sldChg>
      <pc:sldChg chg="add">
        <pc:chgData name="VLADEMIR JEAN MACHADO" userId="d33bfb57-1119-4ca3-998c-f24d0f4d1d7c" providerId="ADAL" clId="{A68A3C5C-ECB0-4E52-9E8D-457291355B52}" dt="2025-03-30T14:28:05.799" v="872"/>
        <pc:sldMkLst>
          <pc:docMk/>
          <pc:sldMk cId="2839242388" sldId="451"/>
        </pc:sldMkLst>
      </pc:sldChg>
      <pc:sldChg chg="add del">
        <pc:chgData name="VLADEMIR JEAN MACHADO" userId="d33bfb57-1119-4ca3-998c-f24d0f4d1d7c" providerId="ADAL" clId="{A68A3C5C-ECB0-4E52-9E8D-457291355B52}" dt="2025-03-30T14:27:58.510" v="871" actId="2696"/>
        <pc:sldMkLst>
          <pc:docMk/>
          <pc:sldMk cId="3988947063" sldId="451"/>
        </pc:sldMkLst>
      </pc:sldChg>
      <pc:sldChg chg="add del">
        <pc:chgData name="VLADEMIR JEAN MACHADO" userId="d33bfb57-1119-4ca3-998c-f24d0f4d1d7c" providerId="ADAL" clId="{A68A3C5C-ECB0-4E52-9E8D-457291355B52}" dt="2025-03-30T14:27:58.510" v="871" actId="2696"/>
        <pc:sldMkLst>
          <pc:docMk/>
          <pc:sldMk cId="13013098" sldId="452"/>
        </pc:sldMkLst>
      </pc:sldChg>
      <pc:sldChg chg="add">
        <pc:chgData name="VLADEMIR JEAN MACHADO" userId="d33bfb57-1119-4ca3-998c-f24d0f4d1d7c" providerId="ADAL" clId="{A68A3C5C-ECB0-4E52-9E8D-457291355B52}" dt="2025-03-30T14:28:05.799" v="872"/>
        <pc:sldMkLst>
          <pc:docMk/>
          <pc:sldMk cId="1208816052" sldId="452"/>
        </pc:sldMkLst>
      </pc:sldChg>
      <pc:sldChg chg="delSp modSp add del mod">
        <pc:chgData name="VLADEMIR JEAN MACHADO" userId="d33bfb57-1119-4ca3-998c-f24d0f4d1d7c" providerId="ADAL" clId="{A68A3C5C-ECB0-4E52-9E8D-457291355B52}" dt="2025-03-30T14:27:12.386" v="869" actId="2696"/>
        <pc:sldMkLst>
          <pc:docMk/>
          <pc:sldMk cId="3014614229" sldId="452"/>
        </pc:sldMkLst>
        <pc:spChg chg="mod">
          <ac:chgData name="VLADEMIR JEAN MACHADO" userId="d33bfb57-1119-4ca3-998c-f24d0f4d1d7c" providerId="ADAL" clId="{A68A3C5C-ECB0-4E52-9E8D-457291355B52}" dt="2025-03-30T14:20:23.204" v="761" actId="113"/>
          <ac:spMkLst>
            <pc:docMk/>
            <pc:sldMk cId="3014614229" sldId="452"/>
            <ac:spMk id="3" creationId="{250FC182-FAD6-17BA-184E-611A9FE9DBE7}"/>
          </ac:spMkLst>
        </pc:spChg>
        <pc:spChg chg="mod">
          <ac:chgData name="VLADEMIR JEAN MACHADO" userId="d33bfb57-1119-4ca3-998c-f24d0f4d1d7c" providerId="ADAL" clId="{A68A3C5C-ECB0-4E52-9E8D-457291355B52}" dt="2025-03-30T14:19:36.126" v="758" actId="20577"/>
          <ac:spMkLst>
            <pc:docMk/>
            <pc:sldMk cId="3014614229" sldId="452"/>
            <ac:spMk id="6" creationId="{C5F2B44B-7517-5C65-7BA3-849B5CB219BA}"/>
          </ac:spMkLst>
        </pc:spChg>
        <pc:picChg chg="del">
          <ac:chgData name="VLADEMIR JEAN MACHADO" userId="d33bfb57-1119-4ca3-998c-f24d0f4d1d7c" providerId="ADAL" clId="{A68A3C5C-ECB0-4E52-9E8D-457291355B52}" dt="2025-03-30T14:19:24.940" v="751" actId="478"/>
          <ac:picMkLst>
            <pc:docMk/>
            <pc:sldMk cId="3014614229" sldId="452"/>
            <ac:picMk id="3074" creationId="{497B0EF5-591F-1AF0-51A9-3BBB80300AD8}"/>
          </ac:picMkLst>
        </pc:picChg>
      </pc:sldChg>
      <pc:sldChg chg="add del">
        <pc:chgData name="VLADEMIR JEAN MACHADO" userId="d33bfb57-1119-4ca3-998c-f24d0f4d1d7c" providerId="ADAL" clId="{A68A3C5C-ECB0-4E52-9E8D-457291355B52}" dt="2025-03-30T14:27:58.510" v="871" actId="2696"/>
        <pc:sldMkLst>
          <pc:docMk/>
          <pc:sldMk cId="571336430" sldId="453"/>
        </pc:sldMkLst>
      </pc:sldChg>
      <pc:sldChg chg="add">
        <pc:chgData name="VLADEMIR JEAN MACHADO" userId="d33bfb57-1119-4ca3-998c-f24d0f4d1d7c" providerId="ADAL" clId="{A68A3C5C-ECB0-4E52-9E8D-457291355B52}" dt="2025-03-30T14:28:05.799" v="872"/>
        <pc:sldMkLst>
          <pc:docMk/>
          <pc:sldMk cId="3566166748" sldId="453"/>
        </pc:sldMkLst>
      </pc:sldChg>
      <pc:sldChg chg="addSp modSp add del mod">
        <pc:chgData name="VLADEMIR JEAN MACHADO" userId="d33bfb57-1119-4ca3-998c-f24d0f4d1d7c" providerId="ADAL" clId="{A68A3C5C-ECB0-4E52-9E8D-457291355B52}" dt="2025-03-30T14:27:12.386" v="869" actId="2696"/>
        <pc:sldMkLst>
          <pc:docMk/>
          <pc:sldMk cId="4244703400" sldId="453"/>
        </pc:sldMkLst>
        <pc:spChg chg="mod">
          <ac:chgData name="VLADEMIR JEAN MACHADO" userId="d33bfb57-1119-4ca3-998c-f24d0f4d1d7c" providerId="ADAL" clId="{A68A3C5C-ECB0-4E52-9E8D-457291355B52}" dt="2025-03-30T14:20:52.331" v="776" actId="20577"/>
          <ac:spMkLst>
            <pc:docMk/>
            <pc:sldMk cId="4244703400" sldId="453"/>
            <ac:spMk id="3" creationId="{B0B632C3-FCF2-1A49-57C0-D8995C60A0B5}"/>
          </ac:spMkLst>
        </pc:spChg>
        <pc:picChg chg="add mod">
          <ac:chgData name="VLADEMIR JEAN MACHADO" userId="d33bfb57-1119-4ca3-998c-f24d0f4d1d7c" providerId="ADAL" clId="{A68A3C5C-ECB0-4E52-9E8D-457291355B52}" dt="2025-03-30T14:21:11.562" v="779" actId="14100"/>
          <ac:picMkLst>
            <pc:docMk/>
            <pc:sldMk cId="4244703400" sldId="453"/>
            <ac:picMk id="4" creationId="{E66A0626-6227-FFE5-9ECD-F53322C76225}"/>
          </ac:picMkLst>
        </pc:picChg>
      </pc:sldChg>
      <pc:sldChg chg="addSp modSp add del mod">
        <pc:chgData name="VLADEMIR JEAN MACHADO" userId="d33bfb57-1119-4ca3-998c-f24d0f4d1d7c" providerId="ADAL" clId="{A68A3C5C-ECB0-4E52-9E8D-457291355B52}" dt="2025-03-30T14:27:12.386" v="869" actId="2696"/>
        <pc:sldMkLst>
          <pc:docMk/>
          <pc:sldMk cId="359212507" sldId="454"/>
        </pc:sldMkLst>
        <pc:spChg chg="add">
          <ac:chgData name="VLADEMIR JEAN MACHADO" userId="d33bfb57-1119-4ca3-998c-f24d0f4d1d7c" providerId="ADAL" clId="{A68A3C5C-ECB0-4E52-9E8D-457291355B52}" dt="2025-03-30T14:21:28.726" v="783"/>
          <ac:spMkLst>
            <pc:docMk/>
            <pc:sldMk cId="359212507" sldId="454"/>
            <ac:spMk id="2" creationId="{ECC48607-F44B-596F-4384-B6C3B1FDF031}"/>
          </ac:spMkLst>
        </pc:spChg>
        <pc:spChg chg="mod">
          <ac:chgData name="VLADEMIR JEAN MACHADO" userId="d33bfb57-1119-4ca3-998c-f24d0f4d1d7c" providerId="ADAL" clId="{A68A3C5C-ECB0-4E52-9E8D-457291355B52}" dt="2025-03-30T14:21:25.575" v="781" actId="1076"/>
          <ac:spMkLst>
            <pc:docMk/>
            <pc:sldMk cId="359212507" sldId="454"/>
            <ac:spMk id="3" creationId="{4F294931-295C-B819-EFEB-1D39C7BF446E}"/>
          </ac:spMkLst>
        </pc:spChg>
        <pc:spChg chg="add mod">
          <ac:chgData name="VLADEMIR JEAN MACHADO" userId="d33bfb57-1119-4ca3-998c-f24d0f4d1d7c" providerId="ADAL" clId="{A68A3C5C-ECB0-4E52-9E8D-457291355B52}" dt="2025-03-30T14:22:07.793" v="792" actId="113"/>
          <ac:spMkLst>
            <pc:docMk/>
            <pc:sldMk cId="359212507" sldId="454"/>
            <ac:spMk id="7" creationId="{FE3665C8-A17E-6C77-0138-84606DA7D037}"/>
          </ac:spMkLst>
        </pc:spChg>
        <pc:picChg chg="mod">
          <ac:chgData name="VLADEMIR JEAN MACHADO" userId="d33bfb57-1119-4ca3-998c-f24d0f4d1d7c" providerId="ADAL" clId="{A68A3C5C-ECB0-4E52-9E8D-457291355B52}" dt="2025-03-30T14:21:27.863" v="782" actId="1076"/>
          <ac:picMkLst>
            <pc:docMk/>
            <pc:sldMk cId="359212507" sldId="454"/>
            <ac:picMk id="4" creationId="{9FE4B5AF-A3F4-7AA5-04B6-CB6A5E6B98E4}"/>
          </ac:picMkLst>
        </pc:picChg>
      </pc:sldChg>
      <pc:sldChg chg="add">
        <pc:chgData name="VLADEMIR JEAN MACHADO" userId="d33bfb57-1119-4ca3-998c-f24d0f4d1d7c" providerId="ADAL" clId="{A68A3C5C-ECB0-4E52-9E8D-457291355B52}" dt="2025-03-30T14:28:05.799" v="872"/>
        <pc:sldMkLst>
          <pc:docMk/>
          <pc:sldMk cId="1211195102" sldId="454"/>
        </pc:sldMkLst>
      </pc:sldChg>
      <pc:sldChg chg="add del">
        <pc:chgData name="VLADEMIR JEAN MACHADO" userId="d33bfb57-1119-4ca3-998c-f24d0f4d1d7c" providerId="ADAL" clId="{A68A3C5C-ECB0-4E52-9E8D-457291355B52}" dt="2025-03-30T14:27:58.510" v="871" actId="2696"/>
        <pc:sldMkLst>
          <pc:docMk/>
          <pc:sldMk cId="3638666032" sldId="454"/>
        </pc:sldMkLst>
      </pc:sldChg>
      <pc:sldChg chg="addSp delSp modSp add del mod">
        <pc:chgData name="VLADEMIR JEAN MACHADO" userId="d33bfb57-1119-4ca3-998c-f24d0f4d1d7c" providerId="ADAL" clId="{A68A3C5C-ECB0-4E52-9E8D-457291355B52}" dt="2025-03-30T14:27:12.386" v="869" actId="2696"/>
        <pc:sldMkLst>
          <pc:docMk/>
          <pc:sldMk cId="93499331" sldId="455"/>
        </pc:sldMkLst>
        <pc:spChg chg="del">
          <ac:chgData name="VLADEMIR JEAN MACHADO" userId="d33bfb57-1119-4ca3-998c-f24d0f4d1d7c" providerId="ADAL" clId="{A68A3C5C-ECB0-4E52-9E8D-457291355B52}" dt="2025-03-30T14:22:56.732" v="797" actId="478"/>
          <ac:spMkLst>
            <pc:docMk/>
            <pc:sldMk cId="93499331" sldId="455"/>
            <ac:spMk id="3" creationId="{7140F0DC-4541-5D02-99DB-30594026B8A2}"/>
          </ac:spMkLst>
        </pc:spChg>
        <pc:spChg chg="add del mod">
          <ac:chgData name="VLADEMIR JEAN MACHADO" userId="d33bfb57-1119-4ca3-998c-f24d0f4d1d7c" providerId="ADAL" clId="{A68A3C5C-ECB0-4E52-9E8D-457291355B52}" dt="2025-03-30T14:23:07.214" v="801" actId="478"/>
          <ac:spMkLst>
            <pc:docMk/>
            <pc:sldMk cId="93499331" sldId="455"/>
            <ac:spMk id="5" creationId="{3810E77C-BF68-B97B-9281-E6B41B7977DD}"/>
          </ac:spMkLst>
        </pc:spChg>
        <pc:spChg chg="del mod">
          <ac:chgData name="VLADEMIR JEAN MACHADO" userId="d33bfb57-1119-4ca3-998c-f24d0f4d1d7c" providerId="ADAL" clId="{A68A3C5C-ECB0-4E52-9E8D-457291355B52}" dt="2025-03-30T14:22:53.443" v="795" actId="478"/>
          <ac:spMkLst>
            <pc:docMk/>
            <pc:sldMk cId="93499331" sldId="455"/>
            <ac:spMk id="7" creationId="{1A4E57D8-E3CD-BBC4-2D1E-9ACEAB8019F1}"/>
          </ac:spMkLst>
        </pc:spChg>
        <pc:picChg chg="del">
          <ac:chgData name="VLADEMIR JEAN MACHADO" userId="d33bfb57-1119-4ca3-998c-f24d0f4d1d7c" providerId="ADAL" clId="{A68A3C5C-ECB0-4E52-9E8D-457291355B52}" dt="2025-03-30T14:22:55.320" v="796" actId="478"/>
          <ac:picMkLst>
            <pc:docMk/>
            <pc:sldMk cId="93499331" sldId="455"/>
            <ac:picMk id="4" creationId="{4E576197-D294-9AA5-8A60-264C4BD78C0F}"/>
          </ac:picMkLst>
        </pc:picChg>
        <pc:picChg chg="add mod">
          <ac:chgData name="VLADEMIR JEAN MACHADO" userId="d33bfb57-1119-4ca3-998c-f24d0f4d1d7c" providerId="ADAL" clId="{A68A3C5C-ECB0-4E52-9E8D-457291355B52}" dt="2025-03-30T14:23:12.538" v="803" actId="14100"/>
          <ac:picMkLst>
            <pc:docMk/>
            <pc:sldMk cId="93499331" sldId="455"/>
            <ac:picMk id="9" creationId="{7E536C8E-8832-6C8B-9C75-05DDE03BE7BB}"/>
          </ac:picMkLst>
        </pc:picChg>
      </pc:sldChg>
      <pc:sldChg chg="add del">
        <pc:chgData name="VLADEMIR JEAN MACHADO" userId="d33bfb57-1119-4ca3-998c-f24d0f4d1d7c" providerId="ADAL" clId="{A68A3C5C-ECB0-4E52-9E8D-457291355B52}" dt="2025-03-30T14:27:58.510" v="871" actId="2696"/>
        <pc:sldMkLst>
          <pc:docMk/>
          <pc:sldMk cId="2149895930" sldId="455"/>
        </pc:sldMkLst>
      </pc:sldChg>
      <pc:sldChg chg="add">
        <pc:chgData name="VLADEMIR JEAN MACHADO" userId="d33bfb57-1119-4ca3-998c-f24d0f4d1d7c" providerId="ADAL" clId="{A68A3C5C-ECB0-4E52-9E8D-457291355B52}" dt="2025-03-30T14:28:05.799" v="872"/>
        <pc:sldMkLst>
          <pc:docMk/>
          <pc:sldMk cId="3632884720" sldId="455"/>
        </pc:sldMkLst>
      </pc:sldChg>
      <pc:sldChg chg="addSp delSp modSp add del mod">
        <pc:chgData name="VLADEMIR JEAN MACHADO" userId="d33bfb57-1119-4ca3-998c-f24d0f4d1d7c" providerId="ADAL" clId="{A68A3C5C-ECB0-4E52-9E8D-457291355B52}" dt="2025-03-30T14:27:12.386" v="869" actId="2696"/>
        <pc:sldMkLst>
          <pc:docMk/>
          <pc:sldMk cId="1769422159" sldId="456"/>
        </pc:sldMkLst>
        <pc:spChg chg="add mod">
          <ac:chgData name="VLADEMIR JEAN MACHADO" userId="d33bfb57-1119-4ca3-998c-f24d0f4d1d7c" providerId="ADAL" clId="{A68A3C5C-ECB0-4E52-9E8D-457291355B52}" dt="2025-03-30T14:27:04.903" v="868" actId="14100"/>
          <ac:spMkLst>
            <pc:docMk/>
            <pc:sldMk cId="1769422159" sldId="456"/>
            <ac:spMk id="3" creationId="{B6DCAECC-7B18-1150-D11E-EACED5DA1ECB}"/>
          </ac:spMkLst>
        </pc:spChg>
        <pc:picChg chg="del">
          <ac:chgData name="VLADEMIR JEAN MACHADO" userId="d33bfb57-1119-4ca3-998c-f24d0f4d1d7c" providerId="ADAL" clId="{A68A3C5C-ECB0-4E52-9E8D-457291355B52}" dt="2025-03-30T14:25:23.410" v="805" actId="478"/>
          <ac:picMkLst>
            <pc:docMk/>
            <pc:sldMk cId="1769422159" sldId="456"/>
            <ac:picMk id="9" creationId="{B9AD1324-45BF-808E-E064-7B841B06C999}"/>
          </ac:picMkLst>
        </pc:picChg>
      </pc:sldChg>
      <pc:sldChg chg="delSp modSp add del mod">
        <pc:chgData name="VLADEMIR JEAN MACHADO" userId="d33bfb57-1119-4ca3-998c-f24d0f4d1d7c" providerId="ADAL" clId="{A68A3C5C-ECB0-4E52-9E8D-457291355B52}" dt="2025-03-30T14:28:20.247" v="878" actId="47"/>
        <pc:sldMkLst>
          <pc:docMk/>
          <pc:sldMk cId="1980721310" sldId="456"/>
        </pc:sldMkLst>
        <pc:spChg chg="del mod">
          <ac:chgData name="VLADEMIR JEAN MACHADO" userId="d33bfb57-1119-4ca3-998c-f24d0f4d1d7c" providerId="ADAL" clId="{A68A3C5C-ECB0-4E52-9E8D-457291355B52}" dt="2025-03-30T14:28:15.036" v="875"/>
          <ac:spMkLst>
            <pc:docMk/>
            <pc:sldMk cId="1980721310" sldId="456"/>
            <ac:spMk id="3" creationId="{B6DCAECC-7B18-1150-D11E-EACED5DA1ECB}"/>
          </ac:spMkLst>
        </pc:spChg>
      </pc:sldChg>
      <pc:sldChg chg="add del">
        <pc:chgData name="VLADEMIR JEAN MACHADO" userId="d33bfb57-1119-4ca3-998c-f24d0f4d1d7c" providerId="ADAL" clId="{A68A3C5C-ECB0-4E52-9E8D-457291355B52}" dt="2025-03-30T14:27:58.510" v="871" actId="2696"/>
        <pc:sldMkLst>
          <pc:docMk/>
          <pc:sldMk cId="3631388250" sldId="456"/>
        </pc:sldMkLst>
      </pc:sldChg>
      <pc:sldChg chg="modSp add mod">
        <pc:chgData name="VLADEMIR JEAN MACHADO" userId="d33bfb57-1119-4ca3-998c-f24d0f4d1d7c" providerId="ADAL" clId="{A68A3C5C-ECB0-4E52-9E8D-457291355B52}" dt="2025-03-30T14:28:17.715" v="877"/>
        <pc:sldMkLst>
          <pc:docMk/>
          <pc:sldMk cId="574267994" sldId="457"/>
        </pc:sldMkLst>
        <pc:spChg chg="mod">
          <ac:chgData name="VLADEMIR JEAN MACHADO" userId="d33bfb57-1119-4ca3-998c-f24d0f4d1d7c" providerId="ADAL" clId="{A68A3C5C-ECB0-4E52-9E8D-457291355B52}" dt="2025-03-30T14:28:17.715" v="877"/>
          <ac:spMkLst>
            <pc:docMk/>
            <pc:sldMk cId="574267994" sldId="457"/>
            <ac:spMk id="3" creationId="{827BAB32-6A5A-ACBC-7038-9F134056FD92}"/>
          </ac:spMkLst>
        </pc:spChg>
      </pc:sldChg>
      <pc:sldChg chg="modSp add del mod">
        <pc:chgData name="VLADEMIR JEAN MACHADO" userId="d33bfb57-1119-4ca3-998c-f24d0f4d1d7c" providerId="ADAL" clId="{A68A3C5C-ECB0-4E52-9E8D-457291355B52}" dt="2025-03-30T14:27:12.386" v="869" actId="2696"/>
        <pc:sldMkLst>
          <pc:docMk/>
          <pc:sldMk cId="2638395969" sldId="457"/>
        </pc:sldMkLst>
        <pc:spChg chg="mod">
          <ac:chgData name="VLADEMIR JEAN MACHADO" userId="d33bfb57-1119-4ca3-998c-f24d0f4d1d7c" providerId="ADAL" clId="{A68A3C5C-ECB0-4E52-9E8D-457291355B52}" dt="2025-03-30T14:26:33.063" v="851" actId="27636"/>
          <ac:spMkLst>
            <pc:docMk/>
            <pc:sldMk cId="2638395969" sldId="457"/>
            <ac:spMk id="3" creationId="{827BAB32-6A5A-ACBC-7038-9F134056FD92}"/>
          </ac:spMkLst>
        </pc:spChg>
        <pc:picChg chg="mod">
          <ac:chgData name="VLADEMIR JEAN MACHADO" userId="d33bfb57-1119-4ca3-998c-f24d0f4d1d7c" providerId="ADAL" clId="{A68A3C5C-ECB0-4E52-9E8D-457291355B52}" dt="2025-03-30T14:26:35.074" v="852" actId="1076"/>
          <ac:picMkLst>
            <pc:docMk/>
            <pc:sldMk cId="2638395969" sldId="457"/>
            <ac:picMk id="5" creationId="{61AA779A-198F-436B-BD05-82ABBC58215C}"/>
          </ac:picMkLst>
        </pc:picChg>
      </pc:sldChg>
      <pc:sldChg chg="add del">
        <pc:chgData name="VLADEMIR JEAN MACHADO" userId="d33bfb57-1119-4ca3-998c-f24d0f4d1d7c" providerId="ADAL" clId="{A68A3C5C-ECB0-4E52-9E8D-457291355B52}" dt="2025-03-30T14:27:58.510" v="871" actId="2696"/>
        <pc:sldMkLst>
          <pc:docMk/>
          <pc:sldMk cId="3548442593" sldId="457"/>
        </pc:sldMkLst>
      </pc:sldChg>
      <pc:sldMasterChg chg="modSldLayout">
        <pc:chgData name="VLADEMIR JEAN MACHADO" userId="d33bfb57-1119-4ca3-998c-f24d0f4d1d7c" providerId="ADAL" clId="{A68A3C5C-ECB0-4E52-9E8D-457291355B52}" dt="2025-03-30T13:17:19.715" v="230" actId="167"/>
        <pc:sldMasterMkLst>
          <pc:docMk/>
          <pc:sldMasterMk cId="3800145377" sldId="2147483648"/>
        </pc:sldMasterMkLst>
        <pc:sldLayoutChg chg="addSp modSp mod">
          <pc:chgData name="VLADEMIR JEAN MACHADO" userId="d33bfb57-1119-4ca3-998c-f24d0f4d1d7c" providerId="ADAL" clId="{A68A3C5C-ECB0-4E52-9E8D-457291355B52}" dt="2025-03-30T13:16:21.796" v="214" actId="167"/>
          <pc:sldLayoutMkLst>
            <pc:docMk/>
            <pc:sldMasterMk cId="3800145377" sldId="2147483648"/>
            <pc:sldLayoutMk cId="2839369786" sldId="2147483649"/>
          </pc:sldLayoutMkLst>
          <pc:picChg chg="add mod ord">
            <ac:chgData name="VLADEMIR JEAN MACHADO" userId="d33bfb57-1119-4ca3-998c-f24d0f4d1d7c" providerId="ADAL" clId="{A68A3C5C-ECB0-4E52-9E8D-457291355B52}" dt="2025-03-30T13:16:21.796" v="214" actId="167"/>
            <ac:picMkLst>
              <pc:docMk/>
              <pc:sldMasterMk cId="3800145377" sldId="2147483648"/>
              <pc:sldLayoutMk cId="2839369786" sldId="2147483649"/>
              <ac:picMk id="7" creationId="{2ADBB57F-B944-D244-D909-EF5EECDE74E5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6:28.219" v="216" actId="167"/>
          <pc:sldLayoutMkLst>
            <pc:docMk/>
            <pc:sldMasterMk cId="3800145377" sldId="2147483648"/>
            <pc:sldLayoutMk cId="2520835156" sldId="2147483650"/>
          </pc:sldLayoutMkLst>
          <pc:picChg chg="add mod ord">
            <ac:chgData name="VLADEMIR JEAN MACHADO" userId="d33bfb57-1119-4ca3-998c-f24d0f4d1d7c" providerId="ADAL" clId="{A68A3C5C-ECB0-4E52-9E8D-457291355B52}" dt="2025-03-30T13:16:28.219" v="216" actId="167"/>
            <ac:picMkLst>
              <pc:docMk/>
              <pc:sldMasterMk cId="3800145377" sldId="2147483648"/>
              <pc:sldLayoutMk cId="2520835156" sldId="2147483650"/>
              <ac:picMk id="7" creationId="{35B4F004-2D96-D0AB-0809-3F6913392BFB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6:34.076" v="218" actId="167"/>
          <pc:sldLayoutMkLst>
            <pc:docMk/>
            <pc:sldMasterMk cId="3800145377" sldId="2147483648"/>
            <pc:sldLayoutMk cId="706970094" sldId="2147483651"/>
          </pc:sldLayoutMkLst>
          <pc:picChg chg="add mod ord">
            <ac:chgData name="VLADEMIR JEAN MACHADO" userId="d33bfb57-1119-4ca3-998c-f24d0f4d1d7c" providerId="ADAL" clId="{A68A3C5C-ECB0-4E52-9E8D-457291355B52}" dt="2025-03-30T13:16:34.076" v="218" actId="167"/>
            <ac:picMkLst>
              <pc:docMk/>
              <pc:sldMasterMk cId="3800145377" sldId="2147483648"/>
              <pc:sldLayoutMk cId="706970094" sldId="2147483651"/>
              <ac:picMk id="7" creationId="{33A27140-1E63-C7D6-2719-0C04FAF5254D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6:40.058" v="220" actId="167"/>
          <pc:sldLayoutMkLst>
            <pc:docMk/>
            <pc:sldMasterMk cId="3800145377" sldId="2147483648"/>
            <pc:sldLayoutMk cId="768435821" sldId="2147483652"/>
          </pc:sldLayoutMkLst>
          <pc:picChg chg="add mod ord">
            <ac:chgData name="VLADEMIR JEAN MACHADO" userId="d33bfb57-1119-4ca3-998c-f24d0f4d1d7c" providerId="ADAL" clId="{A68A3C5C-ECB0-4E52-9E8D-457291355B52}" dt="2025-03-30T13:16:40.058" v="220" actId="167"/>
            <ac:picMkLst>
              <pc:docMk/>
              <pc:sldMasterMk cId="3800145377" sldId="2147483648"/>
              <pc:sldLayoutMk cId="768435821" sldId="2147483652"/>
              <ac:picMk id="8" creationId="{5C3D1270-6178-F95D-32C6-48E114EE220B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6:45.519" v="222" actId="167"/>
          <pc:sldLayoutMkLst>
            <pc:docMk/>
            <pc:sldMasterMk cId="3800145377" sldId="2147483648"/>
            <pc:sldLayoutMk cId="3128058520" sldId="2147483653"/>
          </pc:sldLayoutMkLst>
          <pc:picChg chg="add mod ord">
            <ac:chgData name="VLADEMIR JEAN MACHADO" userId="d33bfb57-1119-4ca3-998c-f24d0f4d1d7c" providerId="ADAL" clId="{A68A3C5C-ECB0-4E52-9E8D-457291355B52}" dt="2025-03-30T13:16:45.519" v="222" actId="167"/>
            <ac:picMkLst>
              <pc:docMk/>
              <pc:sldMasterMk cId="3800145377" sldId="2147483648"/>
              <pc:sldLayoutMk cId="3128058520" sldId="2147483653"/>
              <ac:picMk id="10" creationId="{16FE617A-D8D8-3DE4-1A30-687E9A22D75E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6:52.528" v="224" actId="167"/>
          <pc:sldLayoutMkLst>
            <pc:docMk/>
            <pc:sldMasterMk cId="3800145377" sldId="2147483648"/>
            <pc:sldLayoutMk cId="2369305827" sldId="2147483654"/>
          </pc:sldLayoutMkLst>
          <pc:picChg chg="add mod ord">
            <ac:chgData name="VLADEMIR JEAN MACHADO" userId="d33bfb57-1119-4ca3-998c-f24d0f4d1d7c" providerId="ADAL" clId="{A68A3C5C-ECB0-4E52-9E8D-457291355B52}" dt="2025-03-30T13:16:52.528" v="224" actId="167"/>
            <ac:picMkLst>
              <pc:docMk/>
              <pc:sldMasterMk cId="3800145377" sldId="2147483648"/>
              <pc:sldLayoutMk cId="2369305827" sldId="2147483654"/>
              <ac:picMk id="6" creationId="{63D0CB19-7F88-BA1F-2D9A-FA14E9A520FA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7:04.857" v="226" actId="167"/>
          <pc:sldLayoutMkLst>
            <pc:docMk/>
            <pc:sldMasterMk cId="3800145377" sldId="2147483648"/>
            <pc:sldLayoutMk cId="3995644721" sldId="2147483655"/>
          </pc:sldLayoutMkLst>
          <pc:picChg chg="add mod ord">
            <ac:chgData name="VLADEMIR JEAN MACHADO" userId="d33bfb57-1119-4ca3-998c-f24d0f4d1d7c" providerId="ADAL" clId="{A68A3C5C-ECB0-4E52-9E8D-457291355B52}" dt="2025-03-30T13:17:04.857" v="226" actId="167"/>
            <ac:picMkLst>
              <pc:docMk/>
              <pc:sldMasterMk cId="3800145377" sldId="2147483648"/>
              <pc:sldLayoutMk cId="3995644721" sldId="2147483655"/>
              <ac:picMk id="5" creationId="{4A59405F-082D-69A4-8F85-10CCFD04F2B1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7:12.856" v="228" actId="167"/>
          <pc:sldLayoutMkLst>
            <pc:docMk/>
            <pc:sldMasterMk cId="3800145377" sldId="2147483648"/>
            <pc:sldLayoutMk cId="2945503344" sldId="2147483656"/>
          </pc:sldLayoutMkLst>
          <pc:picChg chg="add mod ord">
            <ac:chgData name="VLADEMIR JEAN MACHADO" userId="d33bfb57-1119-4ca3-998c-f24d0f4d1d7c" providerId="ADAL" clId="{A68A3C5C-ECB0-4E52-9E8D-457291355B52}" dt="2025-03-30T13:17:12.856" v="228" actId="167"/>
            <ac:picMkLst>
              <pc:docMk/>
              <pc:sldMasterMk cId="3800145377" sldId="2147483648"/>
              <pc:sldLayoutMk cId="2945503344" sldId="2147483656"/>
              <ac:picMk id="8" creationId="{28A2E7EC-3E33-B813-3AA2-D9F2EE2B5C99}"/>
            </ac:picMkLst>
          </pc:picChg>
        </pc:sldLayoutChg>
        <pc:sldLayoutChg chg="addSp modSp mod">
          <pc:chgData name="VLADEMIR JEAN MACHADO" userId="d33bfb57-1119-4ca3-998c-f24d0f4d1d7c" providerId="ADAL" clId="{A68A3C5C-ECB0-4E52-9E8D-457291355B52}" dt="2025-03-30T13:17:19.715" v="230" actId="167"/>
          <pc:sldLayoutMkLst>
            <pc:docMk/>
            <pc:sldMasterMk cId="3800145377" sldId="2147483648"/>
            <pc:sldLayoutMk cId="3212212426" sldId="2147483657"/>
          </pc:sldLayoutMkLst>
          <pc:picChg chg="add mod ord">
            <ac:chgData name="VLADEMIR JEAN MACHADO" userId="d33bfb57-1119-4ca3-998c-f24d0f4d1d7c" providerId="ADAL" clId="{A68A3C5C-ECB0-4E52-9E8D-457291355B52}" dt="2025-03-30T13:17:19.715" v="230" actId="167"/>
            <ac:picMkLst>
              <pc:docMk/>
              <pc:sldMasterMk cId="3800145377" sldId="2147483648"/>
              <pc:sldLayoutMk cId="3212212426" sldId="2147483657"/>
              <ac:picMk id="8" creationId="{13781235-6F28-4CA6-6CA7-E942542C40F4}"/>
            </ac:picMkLst>
          </pc:picChg>
        </pc:sldLayoutChg>
      </pc:sldMasterChg>
    </pc:docChg>
  </pc:docChgLst>
  <pc:docChgLst>
    <pc:chgData name="GUSTAVO JACQUES LEAL" userId="S::gustavo.leal3@alunos.sc.senac.br::3e3b9b6b-753d-4204-be9c-6dd5d25ff191" providerId="AD" clId="Web-{72E11C90-79FE-86EF-DF22-25093EDB7BE6}"/>
    <pc:docChg chg="sldOrd">
      <pc:chgData name="GUSTAVO JACQUES LEAL" userId="S::gustavo.leal3@alunos.sc.senac.br::3e3b9b6b-753d-4204-be9c-6dd5d25ff191" providerId="AD" clId="Web-{72E11C90-79FE-86EF-DF22-25093EDB7BE6}" dt="2025-04-10T00:13:29.961" v="0"/>
      <pc:docMkLst>
        <pc:docMk/>
      </pc:docMkLst>
      <pc:sldChg chg="ord">
        <pc:chgData name="GUSTAVO JACQUES LEAL" userId="S::gustavo.leal3@alunos.sc.senac.br::3e3b9b6b-753d-4204-be9c-6dd5d25ff191" providerId="AD" clId="Web-{72E11C90-79FE-86EF-DF22-25093EDB7BE6}" dt="2025-04-10T00:13:29.961" v="0"/>
        <pc:sldMkLst>
          <pc:docMk/>
          <pc:sldMk cId="3943472234" sldId="309"/>
        </pc:sldMkLst>
      </pc:sldChg>
    </pc:docChg>
  </pc:docChgLst>
  <pc:docChgLst>
    <pc:chgData name="BRUCE USSENCO" userId="S::bruce.ussenco@alunos.sc.senac.br::17124753-b25e-44d0-90e5-bd45e9bc81fb" providerId="AD" clId="Web-{9D480C1E-CC67-7DD1-73E0-354615A01D59}"/>
    <pc:docChg chg="modSld">
      <pc:chgData name="BRUCE USSENCO" userId="S::bruce.ussenco@alunos.sc.senac.br::17124753-b25e-44d0-90e5-bd45e9bc81fb" providerId="AD" clId="Web-{9D480C1E-CC67-7DD1-73E0-354615A01D59}" dt="2025-04-09T22:52:37.746" v="7" actId="20577"/>
      <pc:docMkLst>
        <pc:docMk/>
      </pc:docMkLst>
      <pc:sldChg chg="modSp">
        <pc:chgData name="BRUCE USSENCO" userId="S::bruce.ussenco@alunos.sc.senac.br::17124753-b25e-44d0-90e5-bd45e9bc81fb" providerId="AD" clId="Web-{9D480C1E-CC67-7DD1-73E0-354615A01D59}" dt="2025-04-09T22:52:37.746" v="7" actId="20577"/>
        <pc:sldMkLst>
          <pc:docMk/>
          <pc:sldMk cId="682496967" sldId="386"/>
        </pc:sldMkLst>
        <pc:spChg chg="mod">
          <ac:chgData name="BRUCE USSENCO" userId="S::bruce.ussenco@alunos.sc.senac.br::17124753-b25e-44d0-90e5-bd45e9bc81fb" providerId="AD" clId="Web-{9D480C1E-CC67-7DD1-73E0-354615A01D59}" dt="2025-04-09T22:52:37.746" v="7" actId="20577"/>
          <ac:spMkLst>
            <pc:docMk/>
            <pc:sldMk cId="682496967" sldId="386"/>
            <ac:spMk id="6" creationId="{1F233418-EE3B-888F-3B7F-00CE96945E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16B1-FCF1-4172-9B06-2C91B82A0F2B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CDE8F-F04B-4359-BC89-F7258BAB9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1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879232-2EF0-4824-AE77-2E71ABFDE84D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96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ADBB57F-B944-D244-D909-EF5EECDE74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EE9D87-287A-9C68-9D8B-5931C0B8A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0FA18-6AD1-4057-C0C3-B838E82B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6B58E-7427-5056-7F41-AB4E77B5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FD2B6-F7B9-44E3-EFD1-6CD65572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EAB8E4-7E50-9CFA-4EE8-11A0A86B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3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4E317-2201-AD9D-4553-004CD475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3FA4B1-DF43-324E-9AAD-2399D0BF6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77493-43FE-B5BA-F6AF-3C0DEE30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53A9F-C256-6A2E-8EB7-5D7F1D38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0712F-CD4C-9BE4-2660-6EB4D36B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57E5E2-6E95-B503-CFD7-B0A310749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6F97ED-A726-A651-FFEC-0C52B069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87C6B-34B7-FBB5-A984-53B9E0A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D8B01-4916-FA8B-1978-ED754A3E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253D4-6F9C-74EA-704D-09EB957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4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5B4F004-2D96-D0AB-0809-3F6913392B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0D1636-4F91-FF66-482C-D7B0DFF9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1A67C-5D05-9FB9-2E5C-6D96AA7C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B2505-0736-1A42-B20C-2CBF8EA5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9172B-D8F1-3AED-133C-25C342C8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E9B3C-2B02-044D-5FF2-FB6F658A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83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3A27140-1E63-C7D6-2719-0C04FAF52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6709B5-E2B0-21C0-0320-EFD97A9E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75828-4B12-FC4F-EE0B-B5F71D42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19B5-111D-F840-9C3E-11EA85DC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91FB1-571D-A10D-535B-BA5C504D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141DD-25C9-8798-4E9E-4E4A1E4B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97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3D1270-6178-F95D-32C6-48E114EE2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CAB9A0-97D2-6082-2C92-5A7B4AA5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F9B81-A0F2-2314-0CBA-BE44F4FC7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E64612-B411-7231-3183-49438EBB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E1A19-1E6D-C405-8975-CB7B1E26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E5C7-077A-E9DC-3FEE-2C5A353B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B1EEB-89F9-918F-3A1C-80574E91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4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6FE617A-D8D8-3DE4-1A30-687E9A22D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5D51AD-B92A-D7F0-EE59-F72893B2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BF854-AAB6-FA50-1197-F2E409C5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CC161E-1225-BE17-6138-9711C645F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CE369B-2EBA-DDD7-22F6-15ABA4A0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6A880B-C422-5271-F47A-6611A2103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23EDC1-9C41-FDC5-1D20-7E8AE09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94967A-754D-DE85-9E43-91AC4E73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86286A-25C0-A68D-D8AC-9E752E5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0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D0CB19-7F88-BA1F-2D9A-FA14E9A520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0CE1A-0DB7-6918-7F50-F43904F8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C2BFAD-8A21-7D44-14B2-13248D6B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DAD33D-0714-CFBA-9F56-0BE647D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3B2F-0C21-545E-9A1C-6E7AB84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A59405F-082D-69A4-8F85-10CCFD04F2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9CEAF4-2F38-6090-8E9F-BE76257D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0EB7FF-CC59-23D0-27B0-24F45203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359037-06BB-4F1C-0490-83BDADE6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64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8A2E7EC-3E33-B813-3AA2-D9F2EE2B5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AC1276-8093-C754-2FC7-84909B2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D340F-14F2-4B56-6D82-C25C5161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3B0328-A2E7-7229-61DF-8E2A4F8C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485D-FF26-4CDD-2D02-2FA33570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AE6BD-698C-B3B7-DA06-0CC3566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679E8B-236C-DDDD-F487-937E74C8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50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3781235-6F28-4CA6-6CA7-E942542C40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298" y="23756"/>
            <a:ext cx="12303967" cy="68342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0BEBEB-4379-A4C5-DAA9-2FA6DFC4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15EB95-604A-D4A0-8314-1D997E19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89D4D-225E-A484-8D38-C9C057EA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71D350-4B32-9AFC-64BD-C53210CD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BA391-7306-D53B-81DE-AF0A9492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647BC5-B003-440F-C7F9-15AAB7E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AC9FE7-33EB-6D32-F1E5-57BE09BA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1039A-0685-8B38-26CA-90A8AF5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BCAF7-B580-C857-68F4-92B9B32DE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6AF3-7C41-4012-8203-C003CF33E274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48DDE-E85B-CF2F-88D8-9306DEDA2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983EF-B8FB-3413-2076-67BA3415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A371-123B-42AC-AB07-CB9F9C2951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F8AC56-2835-C127-87C9-7F82C699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464" y="-47880"/>
            <a:ext cx="12371464" cy="69537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5" y="1041400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Jovem Programador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Atividade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03C588-9424-43AF-44B8-F70CFE331CD2}"/>
              </a:ext>
            </a:extLst>
          </p:cNvPr>
          <p:cNvSpPr txBox="1"/>
          <p:nvPr/>
        </p:nvSpPr>
        <p:spPr>
          <a:xfrm>
            <a:off x="838200" y="1698880"/>
            <a:ext cx="99618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/>
              <a:t>Você está em um corredor com </a:t>
            </a:r>
            <a:r>
              <a:rPr lang="pt-BR" sz="2800" b="1"/>
              <a:t>três interruptores</a:t>
            </a:r>
            <a:r>
              <a:rPr lang="pt-BR" sz="2800"/>
              <a:t> e uma sala fechada onde há </a:t>
            </a:r>
            <a:r>
              <a:rPr lang="pt-BR" sz="2800" b="1"/>
              <a:t>três lâmpadas</a:t>
            </a:r>
            <a:r>
              <a:rPr lang="pt-BR" sz="2800"/>
              <a:t>, cada uma conectada a um único interruptor.</a:t>
            </a:r>
          </a:p>
          <a:p>
            <a:pPr>
              <a:buNone/>
            </a:pPr>
            <a:endParaRPr lang="pt-BR" sz="2800"/>
          </a:p>
          <a:p>
            <a:pPr>
              <a:buNone/>
            </a:pPr>
            <a:r>
              <a:rPr lang="pt-BR" sz="2800"/>
              <a:t>📢 </a:t>
            </a:r>
            <a:r>
              <a:rPr lang="pt-BR" sz="2800" b="1"/>
              <a:t>Seu objetivo</a:t>
            </a:r>
            <a:r>
              <a:rPr lang="pt-BR" sz="2800"/>
              <a:t> é descobrir qual interruptor controla cada lâmpada, mas há um problema: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/>
              <a:t>Você </a:t>
            </a:r>
            <a:r>
              <a:rPr lang="pt-BR" sz="2800" b="1"/>
              <a:t>só pode entrar na sala uma única vez</a:t>
            </a:r>
            <a:r>
              <a:rPr lang="pt-BR" sz="2800"/>
              <a:t> para verificar o estado das lâmpadas.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/>
              <a:t>Do lado de fora, você pode ligar e desligar os interruptores quantas vezes quiser, mas só poderá abrir a porta </a:t>
            </a:r>
            <a:r>
              <a:rPr lang="pt-BR" sz="2800" b="1"/>
              <a:t>uma única vez</a:t>
            </a:r>
            <a:r>
              <a:rPr lang="pt-BR" sz="2800"/>
              <a:t> para observar.</a:t>
            </a:r>
          </a:p>
          <a:p>
            <a:endParaRPr lang="pt-BR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5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50F72-919F-CB3E-1E13-DD9A42F8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5E76468-6BAA-0C10-DE8D-A9EFF21E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Resposta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3853A-8868-193A-F428-7C7AE1824992}"/>
              </a:ext>
            </a:extLst>
          </p:cNvPr>
          <p:cNvSpPr txBox="1"/>
          <p:nvPr/>
        </p:nvSpPr>
        <p:spPr>
          <a:xfrm>
            <a:off x="1248696" y="1690688"/>
            <a:ext cx="96600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INÍCIO  </a:t>
            </a:r>
          </a:p>
          <a:p>
            <a:pPr lvl="2"/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Ligar o primeiro interruptor e esperar alguns minutos  </a:t>
            </a:r>
          </a:p>
          <a:p>
            <a:pPr lvl="2"/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Desligar o primeiro interruptor e ligar o segundo  </a:t>
            </a:r>
          </a:p>
          <a:p>
            <a:pPr lvl="2"/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Entrar na sala  </a:t>
            </a:r>
          </a:p>
          <a:p>
            <a:pPr lvl="2"/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Se a lâmpada estiver acesa → pertence ao segundo interruptor  </a:t>
            </a:r>
          </a:p>
          <a:p>
            <a:pPr lvl="2"/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Se a lâmpada estiver apagada mas quente → pertence ao primeiro interruptor  </a:t>
            </a:r>
          </a:p>
          <a:p>
            <a:pPr lvl="2"/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Se a lâmpada estiver apagada e fria → pertence ao terceiro interruptor  </a:t>
            </a:r>
          </a:p>
          <a:p>
            <a:r>
              <a:rPr lang="pt-BR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2546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62757F4-7C23-8EE5-3846-3EE2BEA21CBF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Tipos de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00C5-AB4E-430F-E293-957C0E2D0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587C2DD-3312-A0E1-50D6-11F5153F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311963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Linguagem Natural (Descrição em Texto)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7716C0-5CEF-63C0-4AC8-D60179C3A6F2}"/>
              </a:ext>
            </a:extLst>
          </p:cNvPr>
          <p:cNvSpPr txBox="1"/>
          <p:nvPr/>
        </p:nvSpPr>
        <p:spPr>
          <a:xfrm>
            <a:off x="868768" y="1529279"/>
            <a:ext cx="97212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/>
              <a:t>A linguagem natural descreve o algoritmo de forma simples, como um conjunto de instruções em português.</a:t>
            </a:r>
          </a:p>
          <a:p>
            <a:pPr>
              <a:buNone/>
            </a:pPr>
            <a:endParaRPr lang="pt-BR" sz="3200"/>
          </a:p>
          <a:p>
            <a:pPr>
              <a:buNone/>
            </a:pPr>
            <a:r>
              <a:rPr lang="pt-BR" sz="3200" b="1"/>
              <a:t>Exemplo</a:t>
            </a:r>
            <a:r>
              <a:rPr lang="pt-BR" sz="3200"/>
              <a:t>: Algoritmo para fazer um café</a:t>
            </a:r>
          </a:p>
          <a:p>
            <a:pPr>
              <a:buFont typeface="+mj-lt"/>
              <a:buAutoNum type="arabicPeriod"/>
            </a:pPr>
            <a:r>
              <a:rPr lang="pt-BR" sz="3200"/>
              <a:t>Esquente a água.</a:t>
            </a:r>
          </a:p>
          <a:p>
            <a:pPr>
              <a:buFont typeface="+mj-lt"/>
              <a:buAutoNum type="arabicPeriod"/>
            </a:pPr>
            <a:r>
              <a:rPr lang="pt-BR" sz="3200"/>
              <a:t>Coloque o pó de café no filtro.</a:t>
            </a:r>
          </a:p>
          <a:p>
            <a:pPr>
              <a:buFont typeface="+mj-lt"/>
              <a:buAutoNum type="arabicPeriod"/>
            </a:pPr>
            <a:r>
              <a:rPr lang="pt-BR" sz="3200"/>
              <a:t>Despeje a água quente sobre o pó.</a:t>
            </a:r>
          </a:p>
          <a:p>
            <a:pPr>
              <a:buFont typeface="+mj-lt"/>
              <a:buAutoNum type="arabicPeriod"/>
            </a:pPr>
            <a:r>
              <a:rPr lang="pt-BR" sz="3200"/>
              <a:t>Aguarde o café filtrar.</a:t>
            </a:r>
          </a:p>
          <a:p>
            <a:pPr>
              <a:buFont typeface="+mj-lt"/>
              <a:buAutoNum type="arabicPeriod"/>
            </a:pPr>
            <a:r>
              <a:rPr lang="pt-BR" sz="3200"/>
              <a:t>Sirva o café na xícara.</a:t>
            </a:r>
          </a:p>
        </p:txBody>
      </p:sp>
    </p:spTree>
    <p:extLst>
      <p:ext uri="{BB962C8B-B14F-4D97-AF65-F5344CB8AC3E}">
        <p14:creationId xmlns:p14="http://schemas.microsoft.com/office/powerpoint/2010/main" val="298174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Algoritmo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67EA06-16EA-D4C0-94BC-8EA0EA3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3E1907-0BF6-1DB2-6D5D-897CDB9C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11" y="1638889"/>
            <a:ext cx="6809970" cy="47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8D77-C7EA-8DA2-F0DC-1E5FE272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3C2DF05-3C67-2900-257C-8E7BFF0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6" y="322595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Fluxograma (Diagrama Visual)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A7CEC3-C616-6A1D-9E62-3F5974D60309}"/>
              </a:ext>
            </a:extLst>
          </p:cNvPr>
          <p:cNvSpPr txBox="1"/>
          <p:nvPr/>
        </p:nvSpPr>
        <p:spPr>
          <a:xfrm>
            <a:off x="868768" y="1529279"/>
            <a:ext cx="97212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/>
              <a:t>O fluxograma representa graficamente o fluxo do algoritmo, utilizando símbolos para indicar ações e decisões.</a:t>
            </a:r>
          </a:p>
          <a:p>
            <a:pPr>
              <a:buNone/>
            </a:pPr>
            <a:endParaRPr lang="pt-BR" sz="3200"/>
          </a:p>
          <a:p>
            <a:pPr>
              <a:buNone/>
            </a:pPr>
            <a:endParaRPr lang="pt-BR" sz="3200"/>
          </a:p>
          <a:p>
            <a:r>
              <a:rPr lang="pt-BR" sz="3200" b="1"/>
              <a:t>Exemplo</a:t>
            </a:r>
            <a:r>
              <a:rPr lang="pt-BR" sz="3200"/>
              <a:t>: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 para assar pão</a:t>
            </a:r>
            <a:endParaRPr kumimoji="0" lang="pt-BR" altLang="pt-B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buNone/>
            </a:pP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84334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Algoritmo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67EA06-16EA-D4C0-94BC-8EA0EA3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O que é um algoritmo? - Hardware.com.br">
            <a:extLst>
              <a:ext uri="{FF2B5EF4-FFF2-40B4-BE49-F238E27FC236}">
                <a16:creationId xmlns:a16="http://schemas.microsoft.com/office/drawing/2014/main" id="{9816BD83-CA62-2B2D-41C4-079D7250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87" y="834648"/>
            <a:ext cx="6007510" cy="565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15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B7662-2183-3871-63A1-837346C1B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11EA3A-6915-B515-76BA-0C0700FF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6" y="7053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Pseudocódigo (Estrutura Próxima de uma Linguagem de Programação)</a:t>
            </a:r>
            <a:br>
              <a:rPr lang="pt-BR" b="1">
                <a:solidFill>
                  <a:schemeClr val="accent1"/>
                </a:solidFill>
                <a:latin typeface="+mn-lt"/>
              </a:rPr>
            </a:b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20B617-95F1-489D-B288-776E3C803357}"/>
              </a:ext>
            </a:extLst>
          </p:cNvPr>
          <p:cNvSpPr txBox="1"/>
          <p:nvPr/>
        </p:nvSpPr>
        <p:spPr>
          <a:xfrm>
            <a:off x="1070786" y="2114070"/>
            <a:ext cx="97212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/>
              <a:t>O pseudocódigo usa uma estrutura parecida com a de uma linguagem de programação, mas simplificada.</a:t>
            </a:r>
          </a:p>
          <a:p>
            <a:pPr>
              <a:buNone/>
            </a:pPr>
            <a:endParaRPr lang="pt-BR" sz="3200"/>
          </a:p>
          <a:p>
            <a:pPr>
              <a:buNone/>
            </a:pPr>
            <a:r>
              <a:rPr lang="pt-BR" sz="3200" b="1"/>
              <a:t>Exemplo: </a:t>
            </a:r>
            <a:r>
              <a:rPr lang="pt-BR" sz="3200"/>
              <a:t>Algoritmo para somar dois números</a:t>
            </a:r>
          </a:p>
          <a:p>
            <a:pPr>
              <a:buNone/>
            </a:pPr>
            <a:endParaRPr lang="pt-BR" sz="3200"/>
          </a:p>
          <a:p>
            <a:pPr>
              <a:buNone/>
            </a:pP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68155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B5EFE-F379-ABA8-4171-C9B89686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A8398C3-5B4B-9E34-86D3-15B545EA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6" y="7053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Pseudocódigo (Estrutura Próxima de uma Linguagem de Programação)</a:t>
            </a:r>
            <a:br>
              <a:rPr lang="pt-BR" b="1">
                <a:solidFill>
                  <a:schemeClr val="accent1"/>
                </a:solidFill>
                <a:latin typeface="+mn-lt"/>
              </a:rPr>
            </a:b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28DA88-AFE6-83B9-64E0-87727C01E4D1}"/>
              </a:ext>
            </a:extLst>
          </p:cNvPr>
          <p:cNvSpPr txBox="1"/>
          <p:nvPr/>
        </p:nvSpPr>
        <p:spPr>
          <a:xfrm>
            <a:off x="1070786" y="2114070"/>
            <a:ext cx="97212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/>
              <a:t>Inicio</a:t>
            </a:r>
          </a:p>
          <a:p>
            <a:pPr>
              <a:buNone/>
            </a:pPr>
            <a:r>
              <a:rPr lang="pt-BR" sz="3200"/>
              <a:t>    Escreva "Digite o primeiro número:"</a:t>
            </a:r>
          </a:p>
          <a:p>
            <a:pPr>
              <a:buNone/>
            </a:pPr>
            <a:r>
              <a:rPr lang="pt-BR" sz="3200"/>
              <a:t>    Leia num1</a:t>
            </a:r>
          </a:p>
          <a:p>
            <a:pPr>
              <a:buNone/>
            </a:pPr>
            <a:r>
              <a:rPr lang="pt-BR" sz="3200"/>
              <a:t>    Escreva "Digite o segundo número:"</a:t>
            </a:r>
          </a:p>
          <a:p>
            <a:pPr>
              <a:buNone/>
            </a:pPr>
            <a:r>
              <a:rPr lang="pt-BR" sz="3200"/>
              <a:t>    Leia num2</a:t>
            </a:r>
          </a:p>
          <a:p>
            <a:pPr>
              <a:buNone/>
            </a:pPr>
            <a:r>
              <a:rPr lang="pt-BR" sz="3200"/>
              <a:t>    soma ← num1 + num2</a:t>
            </a:r>
          </a:p>
          <a:p>
            <a:pPr>
              <a:buNone/>
            </a:pPr>
            <a:r>
              <a:rPr lang="pt-BR" sz="3200"/>
              <a:t>    Escreva "A soma é:", soma</a:t>
            </a:r>
          </a:p>
          <a:p>
            <a:pPr>
              <a:buNone/>
            </a:pPr>
            <a:r>
              <a:rPr lang="pt-BR" sz="320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21690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59DFC-787E-6A19-4858-ADC9BEEE7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18C11-B3DA-ACA1-0D6D-1A438565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D105D-6A87-1CB1-65BB-509591EE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719" y="2464941"/>
            <a:ext cx="6393024" cy="34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/>
              <a:t>Será que entendemos, </a:t>
            </a:r>
          </a:p>
          <a:p>
            <a:pPr marL="0" indent="0">
              <a:buNone/>
            </a:pPr>
            <a:r>
              <a:rPr lang="pt-BR" sz="3600"/>
              <a:t>Vamos praticar...</a:t>
            </a:r>
            <a:endParaRPr lang="pt-BR" sz="5400"/>
          </a:p>
          <a:p>
            <a:pPr marL="0" indent="0">
              <a:buNone/>
            </a:pPr>
            <a:endParaRPr lang="pt-BR" sz="5400">
              <a:latin typeface="Söhne"/>
            </a:endParaRPr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89E3E6-8890-2D5E-4BF7-FDC02D86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4" y="3041780"/>
            <a:ext cx="3988100" cy="33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AC21CA-81CF-4D1E-158C-8D3B45E907BB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IDE Web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A0C31-FE6D-AD74-BE1C-E11054049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3785F1A-105A-DC39-874A-A0542A41222E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DE15A-F31F-76BA-2EB4-519A48673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E1C06-79FA-0179-4106-A1EADE61B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2B9662-D084-A2A1-D038-E19C1CA3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3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986" y="2133908"/>
            <a:ext cx="7101463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Python é uma linguagem de programação de alto nível, ou seja, com sintaxe mais simplificada e próxima da linguagem humana, utilizada nas mais diversas aplicações, como desktop, web, servidores e ciência de dados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Python</a:t>
            </a:r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247857-F94D-8E3A-AC6C-CEDAAE52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1" y="2451798"/>
            <a:ext cx="2613635" cy="28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4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182" y="2133908"/>
            <a:ext cx="9848268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 b="1">
                <a:cs typeface="Arial" panose="020B0604020202020204" pitchFamily="34" charset="0"/>
              </a:rPr>
              <a:t>O que é?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Uma </a:t>
            </a:r>
            <a:r>
              <a:rPr lang="pt-BR" sz="3200" u="sng">
                <a:cs typeface="Arial" panose="020B0604020202020204" pitchFamily="34" charset="0"/>
              </a:rPr>
              <a:t>linguagem de altíssimo nível orientada a objeto</a:t>
            </a:r>
            <a:r>
              <a:rPr lang="pt-BR" sz="3200">
                <a:cs typeface="Arial" panose="020B0604020202020204" pitchFamily="34" charset="0"/>
              </a:rPr>
              <a:t>, de </a:t>
            </a:r>
            <a:r>
              <a:rPr lang="pt-BR" sz="3200" u="sng">
                <a:cs typeface="Arial" panose="020B0604020202020204" pitchFamily="34" charset="0"/>
              </a:rPr>
              <a:t>tipagem dinâmica</a:t>
            </a:r>
            <a:r>
              <a:rPr lang="pt-BR" sz="3200">
                <a:cs typeface="Arial" panose="020B0604020202020204" pitchFamily="34" charset="0"/>
              </a:rPr>
              <a:t>, </a:t>
            </a:r>
            <a:r>
              <a:rPr lang="pt-BR" sz="3200" u="sng">
                <a:cs typeface="Arial" panose="020B0604020202020204" pitchFamily="34" charset="0"/>
              </a:rPr>
              <a:t>interpretada</a:t>
            </a:r>
            <a:r>
              <a:rPr lang="pt-BR" sz="3200">
                <a:cs typeface="Arial" panose="020B0604020202020204" pitchFamily="34" charset="0"/>
              </a:rPr>
              <a:t>. Possui uma sintaxe clara e concisa, que favorece a legibilidade do código fonte. É um software de código aberto. A especificação da linguagem é mantida pela Python Software Foundation (PSF)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Python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55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20" y="1848881"/>
            <a:ext cx="10256580" cy="66958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O tipo ao qual a variável está associado pode mudar durante a execução.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Python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9FBFD2-51BA-EB9E-310B-505FD0865375}"/>
              </a:ext>
            </a:extLst>
          </p:cNvPr>
          <p:cNvSpPr txBox="1"/>
          <p:nvPr/>
        </p:nvSpPr>
        <p:spPr>
          <a:xfrm>
            <a:off x="1393509" y="5849641"/>
            <a:ext cx="9664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>
                <a:cs typeface="Arial" panose="020B0604020202020204" pitchFamily="34" charset="0"/>
              </a:rPr>
              <a:t>A função </a:t>
            </a:r>
            <a:r>
              <a:rPr lang="pt-BR" sz="3200" err="1">
                <a:cs typeface="Arial" panose="020B0604020202020204" pitchFamily="34" charset="0"/>
              </a:rPr>
              <a:t>type</a:t>
            </a:r>
            <a:r>
              <a:rPr lang="pt-BR" sz="3200">
                <a:cs typeface="Arial" panose="020B0604020202020204" pitchFamily="34" charset="0"/>
              </a:rPr>
              <a:t>() retorna o tipo associado a variável.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575E27-77CB-378D-EE6F-C39F6B2F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81" y="2518463"/>
            <a:ext cx="481625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5B8C4A3-EC3A-C205-234E-7C270CFEA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968" y="1777658"/>
            <a:ext cx="5482691" cy="2382359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Python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0C1114-5C3F-24B9-9262-C5A81EB9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4" y="4863402"/>
            <a:ext cx="10652133" cy="14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DBC11DC-CFAD-4807-F9E9-38C74E7AADE7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Fundamento da linguagem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246"/>
            <a:ext cx="7101463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Os fundamentos da linguagem Python abrangem conceitos essenciais que são a base para escrever código Python eficiente e compreensível.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Fundamento da linguagem Python</a:t>
            </a:r>
            <a:endParaRPr lang="pt-BR"/>
          </a:p>
        </p:txBody>
      </p:sp>
      <p:pic>
        <p:nvPicPr>
          <p:cNvPr id="7170" name="Picture 2" descr="Season Treinamentos - Blog - 10 motivos para estudar e se especializar em  Python">
            <a:extLst>
              <a:ext uri="{FF2B5EF4-FFF2-40B4-BE49-F238E27FC236}">
                <a16:creationId xmlns:a16="http://schemas.microsoft.com/office/drawing/2014/main" id="{DC667036-34B9-CA05-3C4E-369C7D1E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5" y="2204245"/>
            <a:ext cx="3134243" cy="291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09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54FD54-8427-1520-6A90-92D93ECF99FA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Variável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9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246"/>
            <a:ext cx="10194890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Em Python, uma variável é um nome que representa um valor armazenado na memória do computador. Ela é usada para armazenar dados que podem ser utilizados ou modificados ao longo da execução do programa.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0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246"/>
            <a:ext cx="10194890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As variáveis em Python são criadas no momento em que um valor é atribuído a elas. Ao atribuir um valor a uma variável, o tipo da variável é determinado automaticamente com base no valor atribuído. Aqui está um exemplo de como declarar e usar variáveis em Python: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4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817" y="2180345"/>
            <a:ext cx="8986831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br>
              <a:rPr lang="pt-BR" sz="4800" b="1">
                <a:solidFill>
                  <a:schemeClr val="accent1"/>
                </a:solidFill>
                <a:latin typeface="+mn-lt"/>
              </a:rPr>
            </a:br>
            <a:r>
              <a:rPr lang="pt-BR" sz="4800" b="1">
                <a:solidFill>
                  <a:schemeClr val="accent1"/>
                </a:solidFill>
                <a:latin typeface="+mn-lt"/>
              </a:rPr>
              <a:t>https://colab.research.google.com</a:t>
            </a:r>
            <a:endParaRPr lang="pt-BR" sz="32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82496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3" y="1450620"/>
            <a:ext cx="5974583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Representam espaços na memória para armazenar valores. </a:t>
            </a:r>
          </a:p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● Iniciar com letra. </a:t>
            </a:r>
          </a:p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● Sem espaços. </a:t>
            </a:r>
          </a:p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● Sem acentos.</a:t>
            </a:r>
          </a:p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 ● Sem carácter especial, mas pode conter _. </a:t>
            </a:r>
          </a:p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● Não pode ser igual as palavras reservadas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4F2A4E-F0D5-2203-EAC1-8A70D792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55" y="2055813"/>
            <a:ext cx="3681603" cy="39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FF49-F24C-2A4A-D61E-57366AE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E4289-ED6E-2344-6B7D-C67F370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171" y="2022814"/>
            <a:ext cx="6393024" cy="3478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/>
              <a:t>Vamos praticar...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r>
              <a:rPr lang="pt-BR" sz="3600"/>
              <a:t>Crie uma variável em </a:t>
            </a:r>
            <a:r>
              <a:rPr lang="pt-BR" sz="3600" err="1"/>
              <a:t>python</a:t>
            </a:r>
            <a:r>
              <a:rPr lang="pt-BR" sz="3600"/>
              <a:t>  associe um valor a ela e mande exibir.</a:t>
            </a:r>
          </a:p>
          <a:p>
            <a:pPr marL="0" indent="0">
              <a:buNone/>
            </a:pPr>
            <a:r>
              <a:rPr lang="pt-BR" sz="3600"/>
              <a:t>Depois verifique o tipo de variável </a:t>
            </a:r>
            <a:endParaRPr lang="pt-BR" sz="5400"/>
          </a:p>
          <a:p>
            <a:pPr marL="0" indent="0">
              <a:buNone/>
            </a:pPr>
            <a:endParaRPr lang="pt-BR" sz="5400">
              <a:latin typeface="Söhne"/>
            </a:endParaRPr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5B538-FC17-ABE5-0908-53A9B13F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4" y="3041780"/>
            <a:ext cx="3988100" cy="33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E8EFAA-26A3-2F43-B9FE-D213B0AF26D0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Variável e tipo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71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246"/>
            <a:ext cx="10194890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Em Python, você pode criar variáveis para armazenar dados, e os tipos de dados incluem inteiros (</a:t>
            </a:r>
            <a:r>
              <a:rPr lang="pt-BR" sz="3200" err="1">
                <a:cs typeface="Arial" panose="020B0604020202020204" pitchFamily="34" charset="0"/>
              </a:rPr>
              <a:t>int</a:t>
            </a:r>
            <a:r>
              <a:rPr lang="pt-BR" sz="3200">
                <a:cs typeface="Arial" panose="020B0604020202020204" pitchFamily="34" charset="0"/>
              </a:rPr>
              <a:t>), números de ponto flutuante (</a:t>
            </a:r>
            <a:r>
              <a:rPr lang="pt-BR" sz="3200" err="1">
                <a:cs typeface="Arial" panose="020B0604020202020204" pitchFamily="34" charset="0"/>
              </a:rPr>
              <a:t>float</a:t>
            </a:r>
            <a:r>
              <a:rPr lang="pt-BR" sz="3200">
                <a:cs typeface="Arial" panose="020B0604020202020204" pitchFamily="34" charset="0"/>
              </a:rPr>
              <a:t>), </a:t>
            </a:r>
            <a:r>
              <a:rPr lang="pt-BR" sz="3200" err="1">
                <a:cs typeface="Arial" panose="020B0604020202020204" pitchFamily="34" charset="0"/>
              </a:rPr>
              <a:t>strings</a:t>
            </a:r>
            <a:r>
              <a:rPr lang="pt-BR" sz="3200">
                <a:cs typeface="Arial" panose="020B0604020202020204" pitchFamily="34" charset="0"/>
              </a:rPr>
              <a:t> (</a:t>
            </a:r>
            <a:r>
              <a:rPr lang="pt-BR" sz="3200" err="1">
                <a:cs typeface="Arial" panose="020B0604020202020204" pitchFamily="34" charset="0"/>
              </a:rPr>
              <a:t>str</a:t>
            </a:r>
            <a:r>
              <a:rPr lang="pt-BR" sz="3200">
                <a:cs typeface="Arial" panose="020B0604020202020204" pitchFamily="34" charset="0"/>
              </a:rPr>
              <a:t>), listas (</a:t>
            </a:r>
            <a:r>
              <a:rPr lang="pt-BR" sz="3200" err="1">
                <a:cs typeface="Arial" panose="020B0604020202020204" pitchFamily="34" charset="0"/>
              </a:rPr>
              <a:t>list</a:t>
            </a:r>
            <a:r>
              <a:rPr lang="pt-BR" sz="3200">
                <a:cs typeface="Arial" panose="020B0604020202020204" pitchFamily="34" charset="0"/>
              </a:rPr>
              <a:t>), tuplas (</a:t>
            </a:r>
            <a:r>
              <a:rPr lang="pt-BR" sz="3200" err="1">
                <a:cs typeface="Arial" panose="020B0604020202020204" pitchFamily="34" charset="0"/>
              </a:rPr>
              <a:t>tuple</a:t>
            </a:r>
            <a:r>
              <a:rPr lang="pt-BR" sz="3200">
                <a:cs typeface="Arial" panose="020B0604020202020204" pitchFamily="34" charset="0"/>
              </a:rPr>
              <a:t>), dicionários (</a:t>
            </a:r>
            <a:r>
              <a:rPr lang="pt-BR" sz="3200" err="1">
                <a:cs typeface="Arial" panose="020B0604020202020204" pitchFamily="34" charset="0"/>
              </a:rPr>
              <a:t>dict</a:t>
            </a:r>
            <a:r>
              <a:rPr lang="pt-BR" sz="3200">
                <a:cs typeface="Arial" panose="020B0604020202020204" pitchFamily="34" charset="0"/>
              </a:rPr>
              <a:t>) e muito mais. As variáveis em Python são dinamicamente </a:t>
            </a:r>
            <a:r>
              <a:rPr lang="pt-BR" sz="3200" err="1">
                <a:cs typeface="Arial" panose="020B0604020202020204" pitchFamily="34" charset="0"/>
              </a:rPr>
              <a:t>tipadas</a:t>
            </a:r>
            <a:r>
              <a:rPr lang="pt-BR" sz="3200">
                <a:cs typeface="Arial" panose="020B0604020202020204" pitchFamily="34" charset="0"/>
              </a:rPr>
              <a:t>, ou seja, você não precisa declarar explicitamente o tipo de uma variável.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28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246"/>
            <a:ext cx="10194890" cy="3663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>
                <a:cs typeface="Arial" panose="020B0604020202020204" pitchFamily="34" charset="0"/>
              </a:rPr>
              <a:t>Inteiros (</a:t>
            </a:r>
            <a:r>
              <a:rPr lang="pt-BR" sz="3200" b="1" err="1">
                <a:cs typeface="Arial" panose="020B0604020202020204" pitchFamily="34" charset="0"/>
              </a:rPr>
              <a:t>int</a:t>
            </a:r>
            <a:r>
              <a:rPr lang="pt-BR" sz="3200" b="1">
                <a:cs typeface="Arial" panose="020B0604020202020204" pitchFamily="34" charset="0"/>
              </a:rPr>
              <a:t>): </a:t>
            </a:r>
            <a:r>
              <a:rPr lang="pt-BR" sz="3200">
                <a:cs typeface="Arial" panose="020B0604020202020204" pitchFamily="34" charset="0"/>
              </a:rPr>
              <a:t>Os inteiros são números inteiros, ou seja, números sem parte decimal. Por exemplo, 1, 10, -5 são todos inteiros em Python. Os inteiros em Python não têm tamanho limitado e podem representar números positivos e negativos.</a:t>
            </a: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A39B4A-7FD8-4028-269F-93CD990E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81" y="4117639"/>
            <a:ext cx="6350559" cy="18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5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312"/>
            <a:ext cx="10194890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 b="1">
                <a:cs typeface="Arial" panose="020B0604020202020204" pitchFamily="34" charset="0"/>
              </a:rPr>
              <a:t>Números de ponto flutuante (</a:t>
            </a:r>
            <a:r>
              <a:rPr lang="pt-BR" sz="3200" b="1" err="1">
                <a:cs typeface="Arial" panose="020B0604020202020204" pitchFamily="34" charset="0"/>
              </a:rPr>
              <a:t>float</a:t>
            </a:r>
            <a:r>
              <a:rPr lang="pt-BR" sz="3200" b="1">
                <a:cs typeface="Arial" panose="020B0604020202020204" pitchFamily="34" charset="0"/>
              </a:rPr>
              <a:t>): </a:t>
            </a:r>
            <a:r>
              <a:rPr lang="pt-BR" sz="3200">
                <a:cs typeface="Arial" panose="020B0604020202020204" pitchFamily="34" charset="0"/>
              </a:rPr>
              <a:t>Os números de ponto flutuante são usados para representar números com parte decimal. Por exemplo, 3.14, -2.5, 0.75 são exemplos de números de ponto flutuante. Em Python, os números de ponto flutuante são representados pelo tipo </a:t>
            </a:r>
            <a:r>
              <a:rPr lang="pt-BR" sz="3200" err="1">
                <a:cs typeface="Arial" panose="020B0604020202020204" pitchFamily="34" charset="0"/>
              </a:rPr>
              <a:t>float</a:t>
            </a:r>
            <a:r>
              <a:rPr lang="pt-BR" sz="3200">
                <a:cs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EBA368-4C69-E027-41FA-090695C0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96" y="4294717"/>
            <a:ext cx="6976018" cy="15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20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09" y="1872650"/>
            <a:ext cx="10194890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 b="1" err="1">
                <a:cs typeface="Arial" panose="020B0604020202020204" pitchFamily="34" charset="0"/>
              </a:rPr>
              <a:t>Strings</a:t>
            </a:r>
            <a:r>
              <a:rPr lang="pt-BR" sz="3200" b="1">
                <a:cs typeface="Arial" panose="020B0604020202020204" pitchFamily="34" charset="0"/>
              </a:rPr>
              <a:t> (</a:t>
            </a:r>
            <a:r>
              <a:rPr lang="pt-BR" sz="3200" b="1" err="1">
                <a:cs typeface="Arial" panose="020B0604020202020204" pitchFamily="34" charset="0"/>
              </a:rPr>
              <a:t>str</a:t>
            </a:r>
            <a:r>
              <a:rPr lang="pt-BR" sz="3200" b="1">
                <a:cs typeface="Arial" panose="020B0604020202020204" pitchFamily="34" charset="0"/>
              </a:rPr>
              <a:t>): </a:t>
            </a:r>
            <a:r>
              <a:rPr lang="pt-BR" sz="3200" err="1">
                <a:cs typeface="Arial" panose="020B0604020202020204" pitchFamily="34" charset="0"/>
              </a:rPr>
              <a:t>Strings</a:t>
            </a:r>
            <a:r>
              <a:rPr lang="pt-BR" sz="3200">
                <a:cs typeface="Arial" panose="020B0604020202020204" pitchFamily="34" charset="0"/>
              </a:rPr>
              <a:t> são sequências de caracteres, como texto. Por exemplo, "Olá, mundo!", "Python é incrível" são exemplos de </a:t>
            </a:r>
            <a:r>
              <a:rPr lang="pt-BR" sz="3200" err="1">
                <a:cs typeface="Arial" panose="020B0604020202020204" pitchFamily="34" charset="0"/>
              </a:rPr>
              <a:t>strings</a:t>
            </a:r>
            <a:r>
              <a:rPr lang="pt-BR" sz="3200">
                <a:cs typeface="Arial" panose="020B0604020202020204" pitchFamily="34" charset="0"/>
              </a:rPr>
              <a:t> em Python. As </a:t>
            </a:r>
            <a:r>
              <a:rPr lang="pt-BR" sz="3200" err="1">
                <a:cs typeface="Arial" panose="020B0604020202020204" pitchFamily="34" charset="0"/>
              </a:rPr>
              <a:t>strings</a:t>
            </a:r>
            <a:r>
              <a:rPr lang="pt-BR" sz="3200">
                <a:cs typeface="Arial" panose="020B0604020202020204" pitchFamily="34" charset="0"/>
              </a:rPr>
              <a:t> são delimitadas por aspas simples (' ') ou aspas duplas (" ").</a:t>
            </a: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041F46-933F-DD9B-5F86-89D04FF7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36" y="4011227"/>
            <a:ext cx="8524709" cy="18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4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509818"/>
            <a:ext cx="9391022" cy="3663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>
                <a:cs typeface="Arial" panose="020B0604020202020204" pitchFamily="34" charset="0"/>
              </a:rPr>
              <a:t>Listas (</a:t>
            </a:r>
            <a:r>
              <a:rPr lang="pt-BR" sz="3200" b="1" err="1">
                <a:cs typeface="Arial" panose="020B0604020202020204" pitchFamily="34" charset="0"/>
              </a:rPr>
              <a:t>list</a:t>
            </a:r>
            <a:r>
              <a:rPr lang="pt-BR" sz="3200" b="1">
                <a:cs typeface="Arial" panose="020B0604020202020204" pitchFamily="34" charset="0"/>
              </a:rPr>
              <a:t>): </a:t>
            </a:r>
            <a:r>
              <a:rPr lang="pt-BR" sz="3200">
                <a:cs typeface="Arial" panose="020B0604020202020204" pitchFamily="34" charset="0"/>
              </a:rPr>
              <a:t>Listas são coleções ordenadas e mutáveis de elementos. Elas podem conter diferentes tipos de dados e permitem armazenar múltiplos valores em uma única variável. Os elementos de uma lista são acessados por meio de índices e podem ser adicionados, removidos ou modificados. Listas em Python são definidas usando colchetes [ ].</a:t>
            </a: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11E1C6-94E2-7666-E419-EF735AEF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85" y="4678434"/>
            <a:ext cx="6557830" cy="16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64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20" y="1440571"/>
            <a:ext cx="10194890" cy="3663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>
                <a:cs typeface="Arial" panose="020B0604020202020204" pitchFamily="34" charset="0"/>
              </a:rPr>
              <a:t>Tuplas (</a:t>
            </a:r>
            <a:r>
              <a:rPr lang="pt-BR" sz="3200" b="1" err="1">
                <a:cs typeface="Arial" panose="020B0604020202020204" pitchFamily="34" charset="0"/>
              </a:rPr>
              <a:t>tuple</a:t>
            </a:r>
            <a:r>
              <a:rPr lang="pt-BR" sz="3200" b="1">
                <a:cs typeface="Arial" panose="020B0604020202020204" pitchFamily="34" charset="0"/>
              </a:rPr>
              <a:t>): </a:t>
            </a:r>
            <a:r>
              <a:rPr lang="pt-BR" sz="3200">
                <a:cs typeface="Arial" panose="020B0604020202020204" pitchFamily="34" charset="0"/>
              </a:rPr>
              <a:t>Tuplas são semelhantes às listas, mas são imutáveis, ou seja, seus elementos não podem ser modificados após a criação. Elas são usadas para armazenar uma sequência de valores relacionados. As tuplas são definidas usando parênteses ( ).</a:t>
            </a: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0E2962-EBA4-A5B8-8388-1AFB5B9D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64" y="4016081"/>
            <a:ext cx="7151815" cy="18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3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6" y="1460668"/>
            <a:ext cx="9180007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 b="1">
                <a:cs typeface="Arial" panose="020B0604020202020204" pitchFamily="34" charset="0"/>
              </a:rPr>
              <a:t>Dicionários (</a:t>
            </a:r>
            <a:r>
              <a:rPr lang="pt-BR" sz="3200" b="1" err="1">
                <a:cs typeface="Arial" panose="020B0604020202020204" pitchFamily="34" charset="0"/>
              </a:rPr>
              <a:t>dict</a:t>
            </a:r>
            <a:r>
              <a:rPr lang="pt-BR" sz="3200" b="1">
                <a:cs typeface="Arial" panose="020B0604020202020204" pitchFamily="34" charset="0"/>
              </a:rPr>
              <a:t>): </a:t>
            </a:r>
            <a:r>
              <a:rPr lang="pt-BR" sz="3200">
                <a:cs typeface="Arial" panose="020B0604020202020204" pitchFamily="34" charset="0"/>
              </a:rPr>
              <a:t>Dicionários são estruturas de dados que armazenam pares de chave-valor. Cada elemento no dicionário consiste em uma chave única e um valor associado. Os dicionários são úteis para mapear informações e recuperar valores com base em suas chaves. Os dicionários em Python são definidos usando chaves { } e os pares de chave-valor são separados por dois pontos (:).</a:t>
            </a: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Variáveis e Tipos de Dados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C46B4C-2C01-58A3-DEED-4728FD04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18" y="4808709"/>
            <a:ext cx="614987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182" y="1690688"/>
            <a:ext cx="6895518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Um algoritmo é uma sequência ordenada e finita de instruções bem definidas, que descreve um processo computacional ou solução para um determinado problema. Ele é utilizado para resolver problemas ou executar tarefas específicas, seguindo uma série de passos lógicos e precisos.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Algoritmo</a:t>
            </a:r>
            <a:endParaRPr lang="pt-BR"/>
          </a:p>
        </p:txBody>
      </p:sp>
      <p:pic>
        <p:nvPicPr>
          <p:cNvPr id="1026" name="Picture 2" descr="Algoritmo do Google: aprenda como rankear em primeiro em 2020">
            <a:extLst>
              <a:ext uri="{FF2B5EF4-FFF2-40B4-BE49-F238E27FC236}">
                <a16:creationId xmlns:a16="http://schemas.microsoft.com/office/drawing/2014/main" id="{06A4C548-D0EF-4C44-2394-E4F3C382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927123"/>
            <a:ext cx="3591702" cy="42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25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43B9-E43E-1238-9B16-AB9DDBC4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13ED1-2F4A-8BCB-D7BF-4EE29433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72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FF49-F24C-2A4A-D61E-57366AE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Vamos praticar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5B538-FC17-ABE5-0908-53A9B13F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7" y="3775310"/>
            <a:ext cx="3124889" cy="263985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E4289-ED6E-2344-6B7D-C67F370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002370"/>
            <a:ext cx="8003011" cy="3966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pt-BR" sz="3700"/>
              <a:t>Insira e exiba os dados de um aluno, incluindo nome, idade, altura e se o aluno foi aprovado ou não. Usamos diferentes tipos de dados para armazenar essas informações: </a:t>
            </a:r>
            <a:r>
              <a:rPr lang="pt-BR" altLang="pt-BR" sz="3700" err="1"/>
              <a:t>str</a:t>
            </a:r>
            <a:r>
              <a:rPr lang="pt-BR" altLang="pt-BR" sz="3700"/>
              <a:t> (</a:t>
            </a:r>
            <a:r>
              <a:rPr lang="pt-BR" altLang="pt-BR" sz="3700" err="1"/>
              <a:t>string</a:t>
            </a:r>
            <a:r>
              <a:rPr lang="pt-BR" altLang="pt-BR" sz="3700"/>
              <a:t>) para o nome, </a:t>
            </a:r>
            <a:r>
              <a:rPr lang="pt-BR" altLang="pt-BR" sz="3700" err="1"/>
              <a:t>int</a:t>
            </a:r>
            <a:r>
              <a:rPr lang="pt-BR" altLang="pt-BR" sz="3700"/>
              <a:t> (inteiro) para a idade, </a:t>
            </a:r>
            <a:r>
              <a:rPr lang="pt-BR" altLang="pt-BR" sz="3700" err="1"/>
              <a:t>float</a:t>
            </a:r>
            <a:r>
              <a:rPr lang="pt-BR" altLang="pt-BR" sz="3700"/>
              <a:t> (ponto flutuante) para a altura e </a:t>
            </a:r>
            <a:r>
              <a:rPr lang="pt-BR" altLang="pt-BR" sz="3700" err="1"/>
              <a:t>bool</a:t>
            </a:r>
            <a:r>
              <a:rPr lang="pt-BR" altLang="pt-BR" sz="3700"/>
              <a:t> (booleano) para a aprovação. </a:t>
            </a:r>
            <a:endParaRPr lang="pt-BR" sz="5400">
              <a:latin typeface="Söhne"/>
            </a:endParaRPr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7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9F8A-17B5-D684-8B71-A796EA322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0B3523-467A-EE66-B4B4-D82E5B5F0F04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D37884-F404-5217-97A8-AD8B30A7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3BBD7B-7AEF-0635-6771-5C11FA271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956B6C-05EF-9F00-991B-C31C0FE7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2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D0B36-EF8D-A52A-44CB-1ECBDBEC8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FC182-FAD6-17BA-184E-611A9FE9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33908"/>
            <a:ext cx="10107929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O </a:t>
            </a:r>
            <a:r>
              <a:rPr lang="pt-BR" sz="3200" b="1">
                <a:cs typeface="Arial" panose="020B0604020202020204" pitchFamily="34" charset="0"/>
              </a:rPr>
              <a:t>input() </a:t>
            </a:r>
            <a:r>
              <a:rPr lang="pt-BR" sz="3200">
                <a:cs typeface="Arial" panose="020B0604020202020204" pitchFamily="34" charset="0"/>
              </a:rPr>
              <a:t>é uma função em Python utilizada para solicitar que o usuário digite algo no console. O que o usuário digitar é retornado pela função como uma </a:t>
            </a:r>
            <a:r>
              <a:rPr lang="pt-BR" sz="3200" b="1" err="1">
                <a:cs typeface="Arial" panose="020B0604020202020204" pitchFamily="34" charset="0"/>
              </a:rPr>
              <a:t>string</a:t>
            </a:r>
            <a:r>
              <a:rPr lang="pt-BR" sz="3200">
                <a:cs typeface="Arial" panose="020B0604020202020204" pitchFamily="34" charset="0"/>
              </a:rPr>
              <a:t> (sequência de caracteres).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5F2B44B-7517-5C65-7BA3-849B5CB2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Input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16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3EB0-FC23-D07B-5FFF-ADD075721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632C3-FCF2-1A49-57C0-D8995C60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33908"/>
            <a:ext cx="10107929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Sintaxe básica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431332E-685A-FED8-CFBD-3AF98884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Input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6A0626-6227-FFE5-9ECD-F53322C7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8" y="3100948"/>
            <a:ext cx="10662101" cy="11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6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B6931-65E6-B3A7-2090-748D1F63E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94931-295C-B819-EFEB-1D39C7BF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1690688"/>
            <a:ext cx="10107929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Sintaxe básica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BEE7F23-EF67-2CBA-8BE9-C44BDC40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Input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E4B5AF-A3F4-7AA5-04B6-CB6A5E6B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99" y="2250556"/>
            <a:ext cx="10662101" cy="117844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E3665C8-A17E-6C77-0138-84606DA7D037}"/>
              </a:ext>
            </a:extLst>
          </p:cNvPr>
          <p:cNvSpPr txBox="1"/>
          <p:nvPr/>
        </p:nvSpPr>
        <p:spPr>
          <a:xfrm>
            <a:off x="937640" y="3795624"/>
            <a:ext cx="97322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/>
              <a:t>O texto entre aspas </a:t>
            </a:r>
            <a:r>
              <a:rPr lang="pt-BR" sz="2400" b="1"/>
              <a:t>("Mensagem para o usuário: ") </a:t>
            </a:r>
            <a:r>
              <a:rPr lang="pt-BR" sz="2400"/>
              <a:t>é uma mensagem de prompt, que será exibida no console para informar o usuário sobre o que ele deve digitar.</a:t>
            </a:r>
          </a:p>
          <a:p>
            <a:endParaRPr lang="pt-BR" sz="2400"/>
          </a:p>
          <a:p>
            <a:r>
              <a:rPr lang="pt-BR" sz="2400"/>
              <a:t>O que o usuário digitar será armazenado na variável especificada (no exemplo, </a:t>
            </a:r>
            <a:r>
              <a:rPr lang="pt-BR" sz="2400" err="1"/>
              <a:t>variavel</a:t>
            </a:r>
            <a:r>
              <a:rPr lang="pt-BR" sz="24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1195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A10B-3BEA-C393-FADA-179E277D6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B475874-E30C-212C-4F38-D2CEF6A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Input</a:t>
            </a: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96" y="1972236"/>
            <a:ext cx="8102450" cy="227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884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02666-E93E-44B0-673F-2069D390B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73420-4645-46FC-BE1F-38A2DFF4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BAB32-6A5A-ACBC-7038-9F13405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171" y="2022814"/>
            <a:ext cx="6393024" cy="34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/>
              <a:t>Vamos praticar...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r>
              <a:rPr lang="pt-BR" sz="3600"/>
              <a:t>Crie um programa que solicite ao usuário que digite </a:t>
            </a:r>
            <a:r>
              <a:rPr lang="pt-BR" sz="3600" b="1"/>
              <a:t>um número</a:t>
            </a:r>
            <a:r>
              <a:rPr lang="pt-BR" sz="3600"/>
              <a:t> de sua escolha e depois deve ser exibido esse numero.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endParaRPr lang="pt-BR" sz="5400">
              <a:latin typeface="Söhne"/>
            </a:endParaRPr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AA779A-198F-436B-BD05-82ABBC58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9" y="2077428"/>
            <a:ext cx="3988100" cy="33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7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CD7C30C-0730-4383-A8E4-EDD430B3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C8FF49-F24C-2A4A-D61E-57366AE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91A2894-5CC3-7735-9C74-290094DC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E1208D-41A0-7323-62C7-C99361B8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2" y="190426"/>
            <a:ext cx="11873147" cy="64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5F22E3-C33E-2524-F49C-80C22421C85A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Operadores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3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182" y="1690688"/>
            <a:ext cx="6895518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r>
              <a:rPr lang="pt-BR" sz="3200">
                <a:cs typeface="Arial" panose="020B0604020202020204" pitchFamily="34" charset="0"/>
              </a:rPr>
              <a:t>Isso significa que até mesmo algo tão inócuo quanto uma receita ou uma lista de direções para a casa de um amigo pode ser entendido como um algoritmo.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Algoritmo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0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94890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Python oferece uma variedade de operadores, incluindo</a:t>
            </a:r>
          </a:p>
          <a:p>
            <a:pPr marL="0" indent="0" algn="l">
              <a:buNone/>
            </a:pPr>
            <a:endParaRPr lang="pt-BR" sz="3200">
              <a:cs typeface="Arial" panose="020B0604020202020204" pitchFamily="34" charset="0"/>
            </a:endParaRPr>
          </a:p>
          <a:p>
            <a:r>
              <a:rPr lang="pt-BR" sz="3200">
                <a:cs typeface="Arial" panose="020B0604020202020204" pitchFamily="34" charset="0"/>
              </a:rPr>
              <a:t>operadores aritméticos (+, -, *, /), </a:t>
            </a:r>
          </a:p>
          <a:p>
            <a:r>
              <a:rPr lang="pt-BR" sz="3200">
                <a:cs typeface="Arial" panose="020B0604020202020204" pitchFamily="34" charset="0"/>
              </a:rPr>
              <a:t>operadores de comparação (==, !=, &gt;, &lt;, &gt;=, &lt;=), </a:t>
            </a:r>
          </a:p>
          <a:p>
            <a:r>
              <a:rPr lang="pt-BR" sz="3200">
                <a:cs typeface="Arial" panose="020B0604020202020204" pitchFamily="34" charset="0"/>
              </a:rPr>
              <a:t>operadores lógicos (</a:t>
            </a:r>
            <a:r>
              <a:rPr lang="pt-BR" sz="3200" err="1">
                <a:cs typeface="Arial" panose="020B0604020202020204" pitchFamily="34" charset="0"/>
              </a:rPr>
              <a:t>and</a:t>
            </a:r>
            <a:r>
              <a:rPr lang="pt-BR" sz="3200">
                <a:cs typeface="Arial" panose="020B0604020202020204" pitchFamily="34" charset="0"/>
              </a:rPr>
              <a:t>, </a:t>
            </a:r>
            <a:r>
              <a:rPr lang="pt-BR" sz="3200" err="1">
                <a:cs typeface="Arial" panose="020B0604020202020204" pitchFamily="34" charset="0"/>
              </a:rPr>
              <a:t>or</a:t>
            </a:r>
            <a:r>
              <a:rPr lang="pt-BR" sz="3200">
                <a:cs typeface="Arial" panose="020B0604020202020204" pitchFamily="34" charset="0"/>
              </a:rPr>
              <a:t>, </a:t>
            </a:r>
            <a:r>
              <a:rPr lang="pt-BR" sz="3200" err="1">
                <a:cs typeface="Arial" panose="020B0604020202020204" pitchFamily="34" charset="0"/>
              </a:rPr>
              <a:t>not</a:t>
            </a:r>
            <a:r>
              <a:rPr lang="pt-BR" sz="3200">
                <a:cs typeface="Arial" panose="020B0604020202020204" pitchFamily="34" charset="0"/>
              </a:rPr>
              <a:t>) </a:t>
            </a:r>
          </a:p>
          <a:p>
            <a:r>
              <a:rPr lang="pt-BR" sz="3200">
                <a:cs typeface="Arial" panose="020B0604020202020204" pitchFamily="34" charset="0"/>
              </a:rPr>
              <a:t>operadores de atribuição (=, +=, -=, *=, /=),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1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2D8B3-B48F-3BCF-BB52-2F66DB94B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6DAE31-3FD7-CD68-0C58-A6DF630EBBDF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273F95-1F1E-6716-58E3-BEDE890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Operadores Aritméticos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8B98B-3E8F-DC3C-5471-E52C6B996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842FF7-A41E-FAC3-ED1B-E1A4D082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61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Aritméticos</a:t>
            </a:r>
            <a:r>
              <a:rPr lang="pt-BR"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pt-BR" sz="2800">
                <a:cs typeface="Arial" panose="020B0604020202020204" pitchFamily="34" charset="0"/>
              </a:rPr>
              <a:t>Adição (+): realiza a soma de dois valores.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53E9E6-2B21-129F-633B-4A30AD51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9878"/>
            <a:ext cx="6220968" cy="17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6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A06-B289-AE58-355A-C504DC75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94B85-76D3-D86B-F54E-D497E26B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Aritméticos</a:t>
            </a:r>
            <a:r>
              <a:rPr lang="pt-BR"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Subtração (-): realiza a subtração de dois valores.</a:t>
            </a:r>
            <a:endParaRPr lang="pt-BR" sz="28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60D8072-BCEC-B25D-DAE3-3E98F671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E122FF-360C-0CAC-AFC4-2CEFB06C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2612"/>
            <a:ext cx="8049768" cy="18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97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0108-D90A-1EFB-B588-88D14E68F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D337A-AD88-46D9-FCFF-B36EB021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Aritméticos</a:t>
            </a:r>
            <a:r>
              <a:rPr lang="pt-BR"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Multiplicação (*): realiza a multiplicação de dois valores.</a:t>
            </a:r>
            <a:endParaRPr lang="pt-BR" sz="28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0324699-0A07-22F1-7FE9-3763BD6D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982CD0-4FE4-CD1C-4853-CD8D403A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8" y="2867748"/>
            <a:ext cx="10607871" cy="15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0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CB7B3-CEFF-9EBA-D2C4-5FB2F72F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54875-DE37-615A-FDDF-85CFE333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Aritméticos</a:t>
            </a:r>
            <a:r>
              <a:rPr lang="pt-BR"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Divisão (/): realiza a divisão de dois valores.</a:t>
            </a:r>
            <a:endParaRPr lang="pt-BR" sz="28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DFCDE9C-B3F9-03E0-E5E5-6EDD5CA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F70560-635C-60B2-48BC-EB2E5C02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66" y="2922612"/>
            <a:ext cx="9442123" cy="21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9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90A09-D561-BFA4-AD9F-06FF5B6C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8C8B7-5B75-1D53-5935-E56F2F9C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Aritméticos</a:t>
            </a:r>
            <a:r>
              <a:rPr lang="pt-BR"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Módulo (%): retorna o resto da divisão entre dois valores.</a:t>
            </a:r>
            <a:endParaRPr lang="pt-BR" sz="28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3673CC-AC01-D45E-4AB5-EF2B2D76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8F3B74-10EE-F0AE-94E4-C1AEF014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9" y="2830804"/>
            <a:ext cx="8597090" cy="18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79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4424-A544-6719-722C-8D1D27FA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16EA9-5383-71F2-30F3-07F161C2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Aritméticos</a:t>
            </a:r>
            <a:r>
              <a:rPr lang="pt-BR"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Potenciação (**): realiza a elevação de um valor à potência de outro.</a:t>
            </a:r>
            <a:endParaRPr lang="pt-BR" sz="28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4919420-C809-6E42-8B54-DDCF1FCB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solidFill>
                  <a:schemeClr val="accent1"/>
                </a:solidFill>
                <a:latin typeface="+mn-lt"/>
              </a:rPr>
              <a:t>Operdores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71971-2A70-2B93-460D-411FF017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73" y="2768959"/>
            <a:ext cx="8991972" cy="201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2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B786-F81A-CFE4-DC4F-6511E65C2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0E100-FABD-DAFE-74F9-451AF6E2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Aritméticos</a:t>
            </a:r>
            <a:r>
              <a:rPr lang="pt-BR"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Divisão inteira (//): retorna o resultado da divisão arredondado para baixo</a:t>
            </a:r>
            <a:r>
              <a:rPr lang="pt-BR" sz="2800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B9631DE-B6A6-43BE-E8AB-B41ECFD2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solidFill>
                  <a:schemeClr val="accent1"/>
                </a:solidFill>
                <a:latin typeface="+mn-lt"/>
              </a:rPr>
              <a:t>Operdores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CA30FB-421C-FB76-ADEC-2CEBE06A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48" y="3377477"/>
            <a:ext cx="9966103" cy="18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7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B0444-E51D-CE9C-6768-8E1E0A37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E86B4-35A4-1612-7BCD-D8C4035E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F8D30-EA8E-A12A-B1FD-DFF110CB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171" y="2022814"/>
            <a:ext cx="6393024" cy="34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/>
              <a:t>Vamos praticar...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46F5DC-31AC-16AD-1C4A-09A3E35C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2" y="2022814"/>
            <a:ext cx="3988100" cy="33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6D10EE3-DB96-3826-02B4-73AF4A4CED48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Algoritmo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722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27B6A-946C-FD2E-9A6F-B04034DD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0A8F8F2-6C22-5115-813F-43B88D44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solidFill>
                  <a:schemeClr val="accent1"/>
                </a:solidFill>
                <a:latin typeface="+mn-lt"/>
              </a:rPr>
              <a:t>Operdores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C5C96-490A-A3C3-1DE8-6B14B334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2E3018-95CB-D66E-14DC-C2370E35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83" y="1520463"/>
            <a:ext cx="7676408" cy="516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70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BD73-1FD8-EC4D-BE74-5E67312E9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393267-7702-16F2-EB7F-D239576CC82E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66D47-591F-6158-01E9-96142B876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Operadores Comparação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B2B7F-551F-E546-135A-B6DC633F0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76F6A2-E708-3B85-D476-C0E543AB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04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800" b="1">
                <a:cs typeface="Arial" panose="020B0604020202020204" pitchFamily="34" charset="0"/>
              </a:rPr>
              <a:t>Operadores de Comparação:</a:t>
            </a:r>
          </a:p>
          <a:p>
            <a:pPr marL="457200" lvl="1" indent="0">
              <a:buNone/>
            </a:pPr>
            <a:r>
              <a:rPr lang="pt-BR" sz="2800">
                <a:cs typeface="Arial" panose="020B0604020202020204" pitchFamily="34" charset="0"/>
              </a:rPr>
              <a:t>Igual (==): verifica se dois valores são iguais.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1FBA52-A1C2-6404-341D-5F8F7C67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66" y="3311232"/>
            <a:ext cx="7764319" cy="23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90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DEBD2-0DA9-5EB5-DA56-520F5C9A1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1EB55-1495-B3D0-6806-FD8A4F67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800" b="1">
                <a:cs typeface="Arial" panose="020B0604020202020204" pitchFamily="34" charset="0"/>
              </a:rPr>
              <a:t>Operadores de Comparação:</a:t>
            </a:r>
          </a:p>
          <a:p>
            <a:pPr marL="457200" lvl="1" indent="0">
              <a:buNone/>
            </a:pPr>
            <a:r>
              <a:rPr lang="pt-BR" sz="2800">
                <a:cs typeface="Arial" panose="020B0604020202020204" pitchFamily="34" charset="0"/>
              </a:rPr>
              <a:t>Diferente (!=): verifica se dois valores são diferentes.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E0A1BAE-AD5E-BF23-E586-DF1A543E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A3F32E-59C2-D995-58E1-102DAE0A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32" y="2922612"/>
            <a:ext cx="7725562" cy="23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2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6DCA5-CA0D-661A-B4FD-E7C2D7D1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54B8B-4B3E-9DD1-726D-931FEB63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800" b="1">
                <a:cs typeface="Arial" panose="020B0604020202020204" pitchFamily="34" charset="0"/>
              </a:rPr>
              <a:t>Operadores de Comparação:</a:t>
            </a:r>
          </a:p>
          <a:p>
            <a:pPr marL="457200" lvl="1" indent="0">
              <a:buNone/>
            </a:pPr>
            <a:r>
              <a:rPr lang="pt-BR" sz="2800">
                <a:cs typeface="Arial" panose="020B0604020202020204" pitchFamily="34" charset="0"/>
              </a:rPr>
              <a:t>Maior (&gt;): verifica se o valor da esquerda é maior que o da direita.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D1417E3-0C2F-1E2A-AAED-7531D2D7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F21D3F-134F-2EBD-F116-95A1320A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82" y="3139782"/>
            <a:ext cx="7945208" cy="27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6F0D9-6422-425C-7F16-7EEFE5594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4CEEB-A095-34E6-E1B8-01AF4655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800" b="1">
                <a:cs typeface="Arial" panose="020B0604020202020204" pitchFamily="34" charset="0"/>
              </a:rPr>
              <a:t>Operadores de Comparação:</a:t>
            </a:r>
          </a:p>
          <a:p>
            <a:pPr marL="457200" lvl="1" indent="0">
              <a:buNone/>
            </a:pPr>
            <a:r>
              <a:rPr lang="pt-BR" sz="2800">
                <a:cs typeface="Arial" panose="020B0604020202020204" pitchFamily="34" charset="0"/>
              </a:rPr>
              <a:t>Menor (&lt;): verifica se o valor da esquerda é menor que o da direita.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A225653-667B-4BD8-9D24-E1CF21B1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27C322-5E38-709C-91D4-32D4AA61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8" y="2770476"/>
            <a:ext cx="7225077" cy="2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71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B419D-1AE8-457B-C79A-E602FF18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9F2F9-4034-C40E-DD27-2107044B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800" b="1">
                <a:cs typeface="Arial" panose="020B0604020202020204" pitchFamily="34" charset="0"/>
              </a:rPr>
              <a:t>Operadores de Comparação:</a:t>
            </a:r>
          </a:p>
          <a:p>
            <a:pPr marL="457200" lvl="1" indent="0">
              <a:buNone/>
            </a:pPr>
            <a:r>
              <a:rPr lang="pt-BR" sz="2800">
                <a:cs typeface="Arial" panose="020B0604020202020204" pitchFamily="34" charset="0"/>
              </a:rPr>
              <a:t>Maior ou igual (&gt;=): verifica se o valor da esquerda é maior ou igual ao da direita.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D57676F-5DA2-B3D8-1079-27C593A1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349E5E-7877-9F35-688E-7E96EFA9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43" y="3071465"/>
            <a:ext cx="8299396" cy="24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21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3213-F936-382F-1785-8AA61AA6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116D7-F2E3-6FFE-769B-29BD92A5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800" b="1">
                <a:cs typeface="Arial" panose="020B0604020202020204" pitchFamily="34" charset="0"/>
              </a:rPr>
              <a:t>Operadores de Comparação:</a:t>
            </a:r>
          </a:p>
          <a:p>
            <a:pPr marL="457200" lvl="1" indent="0">
              <a:buNone/>
            </a:pPr>
            <a:r>
              <a:rPr lang="pt-BR" sz="2800">
                <a:cs typeface="Arial" panose="020B0604020202020204" pitchFamily="34" charset="0"/>
              </a:rPr>
              <a:t>Menor ou igual (&lt;=): verifica se o valor da esquerda é menor ou igual ao da direita.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47D63BB-5093-943B-88DE-3EC1A0D3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4ADEA2-7C13-E683-F576-8E2A2E63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37" y="3126710"/>
            <a:ext cx="8599007" cy="23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1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7EDB-88D5-CB82-E0E0-C0F1298D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A8B03-EA8E-5EF3-1D58-391077F2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98975-C608-888B-AB07-72563BB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171" y="2022814"/>
            <a:ext cx="6393024" cy="34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/>
              <a:t>Vamos praticar...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2FAEF-7B07-7FB1-24D6-A4BA3B7C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2" y="2022814"/>
            <a:ext cx="3988100" cy="33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15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C9CF-A5C7-9D8C-6D55-866CCD26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D8BF8F2-4BAF-E2C4-3B51-543838C0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74E97A-3C22-9E29-1685-1FDA5307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418E6F-CCE6-1491-DD7F-62070979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28" y="1600794"/>
            <a:ext cx="6816608" cy="5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Exemplo prático de </a:t>
            </a:r>
            <a:r>
              <a:rPr lang="pt-BR" b="1" err="1">
                <a:solidFill>
                  <a:schemeClr val="accent1"/>
                </a:solidFill>
                <a:latin typeface="+mn-lt"/>
              </a:rPr>
              <a:t>algoritimo</a:t>
            </a:r>
            <a:endParaRPr lang="pt-BR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2F397FC0-D97D-0BF1-2ECA-4BA886E8C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31" y="1910008"/>
            <a:ext cx="3735353" cy="3999179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6EA6964-B8F8-32D8-1241-577663008F09}"/>
              </a:ext>
            </a:extLst>
          </p:cNvPr>
          <p:cNvSpPr txBox="1"/>
          <p:nvPr/>
        </p:nvSpPr>
        <p:spPr>
          <a:xfrm>
            <a:off x="4994788" y="2390368"/>
            <a:ext cx="617465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>
                <a:cs typeface="Arial" panose="020B0604020202020204" pitchFamily="34" charset="0"/>
              </a:rPr>
              <a:t>O Facebook constantemente lida com a forma como seu feed de notícias funciona: não está apenas monitorando quanto tempo você passa olhando para cada postagem, como, principalmente, está avaliando cuidadosamente todas as suas atividades, concentrando-se em seus usuários e suas preferências, os dados que geram, e não apenas na matemática subjacente.</a:t>
            </a:r>
          </a:p>
        </p:txBody>
      </p:sp>
    </p:spTree>
    <p:extLst>
      <p:ext uri="{BB962C8B-B14F-4D97-AF65-F5344CB8AC3E}">
        <p14:creationId xmlns:p14="http://schemas.microsoft.com/office/powerpoint/2010/main" val="1467599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4E1D-DE22-5331-0006-D1411562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128643-DF81-C581-AEEC-11C51B2E8BB0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903D5E-A931-C1F0-DEB6-C4A8BDB31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Operadores Lógicos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6FD60-EEFA-AAF0-BDF1-0BD68BCD4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15879-511E-3290-77FC-27DD66FD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4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Lógicos: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E lógico (</a:t>
            </a:r>
            <a:r>
              <a:rPr lang="pt-BR" sz="2800" err="1">
                <a:cs typeface="Arial" panose="020B0604020202020204" pitchFamily="34" charset="0"/>
              </a:rPr>
              <a:t>and</a:t>
            </a:r>
            <a:r>
              <a:rPr lang="pt-BR" sz="2800">
                <a:cs typeface="Arial" panose="020B0604020202020204" pitchFamily="34" charset="0"/>
              </a:rPr>
              <a:t>): retorna </a:t>
            </a:r>
            <a:r>
              <a:rPr lang="pt-BR" sz="2800" err="1">
                <a:cs typeface="Arial" panose="020B0604020202020204" pitchFamily="34" charset="0"/>
              </a:rPr>
              <a:t>True</a:t>
            </a:r>
            <a:r>
              <a:rPr lang="pt-BR" sz="2800">
                <a:cs typeface="Arial" panose="020B0604020202020204" pitchFamily="34" charset="0"/>
              </a:rPr>
              <a:t> se ambas as expressões forem verdadeiras.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solidFill>
                  <a:schemeClr val="accent1"/>
                </a:solidFill>
                <a:latin typeface="+mn-lt"/>
              </a:rPr>
              <a:t>Operdores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A15117-1E0A-9F76-D40B-7C4D6016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40" y="2922611"/>
            <a:ext cx="9446400" cy="31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803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C1CAA-6E65-B45A-15B6-A67CA2F3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FF1B8-0111-6CAE-2893-192A13EC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Lógicos: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Ou lógico (</a:t>
            </a:r>
            <a:r>
              <a:rPr lang="pt-BR" sz="2800" err="1">
                <a:cs typeface="Arial" panose="020B0604020202020204" pitchFamily="34" charset="0"/>
              </a:rPr>
              <a:t>or</a:t>
            </a:r>
            <a:r>
              <a:rPr lang="pt-BR" sz="2800">
                <a:cs typeface="Arial" panose="020B0604020202020204" pitchFamily="34" charset="0"/>
              </a:rPr>
              <a:t>): retorna </a:t>
            </a:r>
            <a:r>
              <a:rPr lang="pt-BR" sz="2800" err="1">
                <a:cs typeface="Arial" panose="020B0604020202020204" pitchFamily="34" charset="0"/>
              </a:rPr>
              <a:t>True</a:t>
            </a:r>
            <a:r>
              <a:rPr lang="pt-BR" sz="2800">
                <a:cs typeface="Arial" panose="020B0604020202020204" pitchFamily="34" charset="0"/>
              </a:rPr>
              <a:t> se pelo menos uma das expressões for verdadeira.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E95AB58-9836-B96C-90EA-340D1708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CFCBA5-FBCF-0B5E-A1E5-B36F1D8C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8" y="3063838"/>
            <a:ext cx="10739251" cy="27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8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C0AB-BD96-B485-D8AC-3B74BECD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0F367-252A-B006-0A50-2C4D7A9E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Lógicos: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Não lógico (</a:t>
            </a:r>
            <a:r>
              <a:rPr lang="pt-BR" sz="2800" err="1">
                <a:cs typeface="Arial" panose="020B0604020202020204" pitchFamily="34" charset="0"/>
              </a:rPr>
              <a:t>not</a:t>
            </a:r>
            <a:r>
              <a:rPr lang="pt-BR" sz="2800">
                <a:cs typeface="Arial" panose="020B0604020202020204" pitchFamily="34" charset="0"/>
              </a:rPr>
              <a:t>): inverte o valor lógico de uma expressão.</a:t>
            </a:r>
          </a:p>
          <a:p>
            <a:pPr marL="457200" lvl="1" indent="0">
              <a:buNone/>
            </a:pPr>
            <a:endParaRPr lang="pt-BR" sz="28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6E219BA-F1CB-0121-74A7-A19BB95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solidFill>
                  <a:schemeClr val="accent1"/>
                </a:solidFill>
                <a:latin typeface="+mn-lt"/>
              </a:rPr>
              <a:t>Operdores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A77D95-1D51-7A4C-6047-8EDC98C7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9" y="2800317"/>
            <a:ext cx="10417453" cy="20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15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8AC6B-2CB7-5ACE-3F20-235E26360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AF5F-8683-99A1-A1E3-1D11E2F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F7CBA-A54A-048D-6C2E-610BEE7F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171" y="2022814"/>
            <a:ext cx="6393024" cy="34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/>
              <a:t>Vamos praticar...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545BD0-E136-8008-BEEA-81EB672C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2" y="2022814"/>
            <a:ext cx="3988100" cy="33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40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97B12-729B-A2AA-1B19-0831E9B16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A3EC9DB-C885-B725-7A34-AC567C8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err="1">
                <a:solidFill>
                  <a:schemeClr val="accent1"/>
                </a:solidFill>
                <a:latin typeface="+mn-lt"/>
              </a:rPr>
              <a:t>Operdores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A7E775-7518-3E52-5AC0-447A8EF3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36A1A0-66C7-8B59-D58F-37813180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49" y="1517551"/>
            <a:ext cx="9117586" cy="46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050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33D4C-9018-9737-88F2-5C74B67D3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61C09B-E5E2-A194-78C4-02A48940C1BD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7BFF13-434F-E694-39DB-DE1EF0A8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Operadores de Atribuição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A1AA-F15C-9392-7762-FD7083A4E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413772-292A-BB54-67C7-8CE052A7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201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F4E6B-4A1E-F363-77E2-EAA347E2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082EF-5DE1-3428-604F-9B696364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de Atribuição: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 O operador de atribuição simples (=): é usado para atribuir um valor a uma variável..</a:t>
            </a:r>
          </a:p>
          <a:p>
            <a:pPr marL="457200" lvl="1" indent="0">
              <a:buNone/>
            </a:pPr>
            <a:endParaRPr lang="pt-BR" sz="28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1AA009E-BA5E-F3E8-805E-35DED7C3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2C6C35-045A-2573-33AB-E877DF37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75" y="3199580"/>
            <a:ext cx="909610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92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A134-E0D4-B8D9-B1BD-AC1B3578B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8A5E9-B320-B681-7614-5CCDB747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de Atribuição: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O operador (+=) : adiciona o valor à variável e, em seguida, atribui o novo valor à variável.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AF89A3-41B9-F272-B63C-E4BD524A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F09823-620C-C155-962D-0AB06417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9" y="3072574"/>
            <a:ext cx="9269894" cy="21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05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6EBC2-EF26-02A1-E8FA-F8892579E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A59B7-155D-9E34-295B-645C60F2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de Atribuição: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O operador (-=) subtrai o valor da variável e, em seguida, atribui o novo valor à variável.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0DD68C4-447A-7B30-A6B8-784678E1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C8F1A5-39DE-07C6-2053-6DCCDDFD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30" y="3139252"/>
            <a:ext cx="10483650" cy="17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Exemplo prático de algoritmo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A6964-B8F8-32D8-1241-577663008F09}"/>
              </a:ext>
            </a:extLst>
          </p:cNvPr>
          <p:cNvSpPr txBox="1"/>
          <p:nvPr/>
        </p:nvSpPr>
        <p:spPr>
          <a:xfrm>
            <a:off x="1219200" y="2055813"/>
            <a:ext cx="92029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>
                <a:cs typeface="Arial" panose="020B0604020202020204" pitchFamily="34" charset="0"/>
              </a:rPr>
              <a:t>João quer comer um macarrão instantâneo, mas para preparar o macarrão ele precisará seguir o passo a passo do algoritmo descrito no modo de preparo no verso da embalagem. </a:t>
            </a:r>
          </a:p>
          <a:p>
            <a:endParaRPr lang="pt-BR" sz="3200">
              <a:cs typeface="Arial" panose="020B0604020202020204" pitchFamily="34" charset="0"/>
            </a:endParaRPr>
          </a:p>
          <a:p>
            <a:r>
              <a:rPr lang="pt-BR" sz="3200">
                <a:cs typeface="Arial" panose="020B0604020202020204" pitchFamily="34" charset="0"/>
              </a:rPr>
              <a:t>Como ficaria ser tivéssemos que escrever uma algoritmo para o preparo do macarrão. </a:t>
            </a:r>
          </a:p>
        </p:txBody>
      </p:sp>
    </p:spTree>
    <p:extLst>
      <p:ext uri="{BB962C8B-B14F-4D97-AF65-F5344CB8AC3E}">
        <p14:creationId xmlns:p14="http://schemas.microsoft.com/office/powerpoint/2010/main" val="3504836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559E-CB34-F8DA-E818-5AFE846F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4FB0F-AC80-5442-A5D5-CFF52EB1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de Atribuição: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O operador (*)= multiplica o valor da variável por outro valor e, em seguida, atribui o novo valor à variável.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0D225D7-0ABC-4A3D-3343-24EE8715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129983-CE8B-F928-0FC8-1D54F00E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3076556"/>
            <a:ext cx="8863090" cy="18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385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43173-73E3-4390-5C2B-7F8EAF48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31A06-00A8-0EBD-4FEE-5BE08EEC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9" y="1597049"/>
            <a:ext cx="10677212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1">
                <a:cs typeface="Arial" panose="020B0604020202020204" pitchFamily="34" charset="0"/>
              </a:rPr>
              <a:t>     Operadores de Atribuição:</a:t>
            </a:r>
          </a:p>
          <a:p>
            <a:pPr marL="457200" lvl="1" indent="0" algn="l">
              <a:buNone/>
            </a:pPr>
            <a:r>
              <a:rPr lang="pt-BR" sz="2800">
                <a:cs typeface="Arial" panose="020B0604020202020204" pitchFamily="34" charset="0"/>
              </a:rPr>
              <a:t>O operador /= divide o valor da variável por outro valor e, em seguida, atribui o novo valor à variável.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4B9DB38-8111-3F28-FD73-1A4C7B9E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Operadores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044FEA-4E0D-C766-D31E-A61FE9E14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9" y="3236829"/>
            <a:ext cx="11090884" cy="12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58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CD7C30C-0730-4383-A8E4-EDD430B3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C8FF49-F24C-2A4A-D61E-57366AE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91A2894-5CC3-7735-9C74-290094DC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C3FE89-22EA-DF5D-310F-0681AB6E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8" y="224631"/>
            <a:ext cx="11774451" cy="64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909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994114-8F7E-47D5-5DF7-74ED66FF3C0C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Estrutura de controle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61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88" y="2360724"/>
            <a:ext cx="10677212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>
                <a:cs typeface="Arial" panose="020B0604020202020204" pitchFamily="34" charset="0"/>
              </a:rPr>
              <a:t>As estruturas de controle permitem que você controle o fluxo de execução do seu programa. Isso inclui instruções condicionais, como o </a:t>
            </a:r>
            <a:r>
              <a:rPr lang="pt-BR" sz="3200" err="1">
                <a:cs typeface="Arial" panose="020B0604020202020204" pitchFamily="34" charset="0"/>
              </a:rPr>
              <a:t>if-else</a:t>
            </a:r>
            <a:r>
              <a:rPr lang="pt-BR" sz="3200">
                <a:cs typeface="Arial" panose="020B0604020202020204" pitchFamily="34" charset="0"/>
              </a:rPr>
              <a:t>, que executam diferentes ações com base em condições, e loops, como o for e </a:t>
            </a:r>
            <a:r>
              <a:rPr lang="pt-BR" sz="3200" err="1">
                <a:cs typeface="Arial" panose="020B0604020202020204" pitchFamily="34" charset="0"/>
              </a:rPr>
              <a:t>while</a:t>
            </a:r>
            <a:r>
              <a:rPr lang="pt-BR" sz="3200">
                <a:cs typeface="Arial" panose="020B0604020202020204" pitchFamily="34" charset="0"/>
              </a:rPr>
              <a:t>, que repetem a execução de um bloco de código.</a:t>
            </a:r>
          </a:p>
          <a:p>
            <a:pPr marL="457200" lvl="1" indent="0">
              <a:buNone/>
            </a:pPr>
            <a:endParaRPr lang="pt-BR" sz="2800"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Estrutura de controle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05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646" y="1496566"/>
            <a:ext cx="6427597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b="1">
                <a:cs typeface="Arial" panose="020B0604020202020204" pitchFamily="34" charset="0"/>
              </a:rPr>
              <a:t>Instrução Condicional (</a:t>
            </a:r>
            <a:r>
              <a:rPr lang="pt-BR" sz="3200" b="1" err="1">
                <a:cs typeface="Arial" panose="020B0604020202020204" pitchFamily="34" charset="0"/>
              </a:rPr>
              <a:t>if-elif-else</a:t>
            </a:r>
            <a:r>
              <a:rPr lang="pt-BR" sz="3200" b="1">
                <a:cs typeface="Arial" panose="020B0604020202020204" pitchFamily="34" charset="0"/>
              </a:rPr>
              <a:t>): </a:t>
            </a:r>
            <a:r>
              <a:rPr lang="pt-BR" sz="3200">
                <a:cs typeface="Arial" panose="020B0604020202020204" pitchFamily="34" charset="0"/>
              </a:rPr>
              <a:t>A instrução condicional </a:t>
            </a:r>
            <a:r>
              <a:rPr lang="pt-BR" sz="3200" err="1">
                <a:cs typeface="Arial" panose="020B0604020202020204" pitchFamily="34" charset="0"/>
              </a:rPr>
              <a:t>if</a:t>
            </a:r>
            <a:r>
              <a:rPr lang="pt-BR" sz="3200">
                <a:cs typeface="Arial" panose="020B0604020202020204" pitchFamily="34" charset="0"/>
              </a:rPr>
              <a:t> permite executar um bloco de código somente se uma condição for verdadeira. A instrução </a:t>
            </a:r>
            <a:r>
              <a:rPr lang="pt-BR" sz="3200" err="1">
                <a:cs typeface="Arial" panose="020B0604020202020204" pitchFamily="34" charset="0"/>
              </a:rPr>
              <a:t>elif</a:t>
            </a:r>
            <a:r>
              <a:rPr lang="pt-BR" sz="3200">
                <a:cs typeface="Arial" panose="020B0604020202020204" pitchFamily="34" charset="0"/>
              </a:rPr>
              <a:t> (opcional) é usada para testar condições adicionais, e a instrução </a:t>
            </a:r>
            <a:r>
              <a:rPr lang="pt-BR" sz="3200" err="1">
                <a:cs typeface="Arial" panose="020B0604020202020204" pitchFamily="34" charset="0"/>
              </a:rPr>
              <a:t>else</a:t>
            </a:r>
            <a:r>
              <a:rPr lang="pt-BR" sz="3200">
                <a:cs typeface="Arial" panose="020B0604020202020204" pitchFamily="34" charset="0"/>
              </a:rPr>
              <a:t> (opcional) é executada se todas as condições anteriores forem falsas.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Estrutura de controle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6BE023-6B27-31A9-3918-148884C7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614" y="2115662"/>
            <a:ext cx="5087523" cy="30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031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646" y="1496566"/>
            <a:ext cx="10163191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b="1">
                <a:cs typeface="Arial" panose="020B0604020202020204" pitchFamily="34" charset="0"/>
              </a:rPr>
              <a:t>Loop </a:t>
            </a:r>
            <a:r>
              <a:rPr lang="pt-BR" sz="3200" b="1" err="1">
                <a:cs typeface="Arial" panose="020B0604020202020204" pitchFamily="34" charset="0"/>
              </a:rPr>
              <a:t>While</a:t>
            </a:r>
            <a:r>
              <a:rPr lang="pt-BR" sz="3200" b="1">
                <a:cs typeface="Arial" panose="020B0604020202020204" pitchFamily="34" charset="0"/>
              </a:rPr>
              <a:t>: </a:t>
            </a:r>
            <a:r>
              <a:rPr lang="pt-BR" sz="3200">
                <a:cs typeface="Arial" panose="020B0604020202020204" pitchFamily="34" charset="0"/>
              </a:rPr>
              <a:t>A estrutura </a:t>
            </a:r>
            <a:r>
              <a:rPr lang="pt-BR" sz="3200" err="1">
                <a:cs typeface="Arial" panose="020B0604020202020204" pitchFamily="34" charset="0"/>
              </a:rPr>
              <a:t>while</a:t>
            </a:r>
            <a:r>
              <a:rPr lang="pt-BR" sz="3200">
                <a:cs typeface="Arial" panose="020B0604020202020204" pitchFamily="34" charset="0"/>
              </a:rPr>
              <a:t> permite repetir a execução de um bloco de código enquanto uma condição for verdadeira.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Estrutura de controle</a:t>
            </a:r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B24984A-2255-4307-5595-F06DA19D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96" y="2972130"/>
            <a:ext cx="5533800" cy="28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890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80" y="1386033"/>
            <a:ext cx="7188879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 b="1">
                <a:cs typeface="Arial" panose="020B0604020202020204" pitchFamily="34" charset="0"/>
              </a:rPr>
              <a:t>Instruções de Controle de Loop: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>
                <a:cs typeface="Arial" panose="020B0604020202020204" pitchFamily="34" charset="0"/>
              </a:rPr>
              <a:t>A instrução </a:t>
            </a:r>
            <a:r>
              <a:rPr lang="pt-BR" sz="3200" b="1">
                <a:cs typeface="Arial" panose="020B0604020202020204" pitchFamily="34" charset="0"/>
              </a:rPr>
              <a:t>break</a:t>
            </a:r>
            <a:r>
              <a:rPr lang="pt-BR" sz="3200">
                <a:cs typeface="Arial" panose="020B0604020202020204" pitchFamily="34" charset="0"/>
              </a:rPr>
              <a:t> é usada para interromper a execução de um loop antes que a condição de término seja alcançada.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>
                <a:cs typeface="Arial" panose="020B0604020202020204" pitchFamily="34" charset="0"/>
              </a:rPr>
              <a:t>A instrução </a:t>
            </a:r>
            <a:r>
              <a:rPr lang="pt-BR" sz="3200" b="1">
                <a:cs typeface="Arial" panose="020B0604020202020204" pitchFamily="34" charset="0"/>
              </a:rPr>
              <a:t>continue</a:t>
            </a:r>
            <a:r>
              <a:rPr lang="pt-BR" sz="3200">
                <a:cs typeface="Arial" panose="020B0604020202020204" pitchFamily="34" charset="0"/>
              </a:rPr>
              <a:t> é usada para pular para a próxima iteração do loop, ignorando o restante do bloco de código atual.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Estrutura de controle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9CD399-19D6-45A3-1CB1-457346EF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95" y="2017802"/>
            <a:ext cx="3454547" cy="32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53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75" y="3840296"/>
            <a:ext cx="10093449" cy="36639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200" b="1">
                <a:cs typeface="Arial" panose="020B0604020202020204" pitchFamily="34" charset="0"/>
              </a:rPr>
              <a:t>Loop For: </a:t>
            </a:r>
            <a:r>
              <a:rPr lang="pt-BR" sz="3200">
                <a:cs typeface="Arial" panose="020B0604020202020204" pitchFamily="34" charset="0"/>
              </a:rPr>
              <a:t>A estrutura for permite iterar sobre uma sequência (como uma lista, uma </a:t>
            </a:r>
            <a:r>
              <a:rPr lang="pt-BR" sz="3200" err="1">
                <a:cs typeface="Arial" panose="020B0604020202020204" pitchFamily="34" charset="0"/>
              </a:rPr>
              <a:t>string</a:t>
            </a:r>
            <a:r>
              <a:rPr lang="pt-BR" sz="3200">
                <a:cs typeface="Arial" panose="020B0604020202020204" pitchFamily="34" charset="0"/>
              </a:rPr>
              <a:t> ou um intervalo numérico) e executar um bloco de código para cada elemento da sequência.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Estrutura de controle</a:t>
            </a:r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58D4AC-B39B-B9EF-0E6F-77434297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73" y="1412718"/>
            <a:ext cx="8199968" cy="21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578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FF49-F24C-2A4A-D61E-57366AE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Vamos praticar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5B538-FC17-ABE5-0908-53A9B13F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7" y="3775310"/>
            <a:ext cx="3124889" cy="263985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E4289-ED6E-2344-6B7D-C67F370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455" y="1792134"/>
            <a:ext cx="8003011" cy="3966351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insira sua idade. Em seguida, usamos uma estrutura de controle </a:t>
            </a:r>
            <a:r>
              <a:rPr lang="pt-BR" altLang="pt-BR" sz="3200" b="1" err="1">
                <a:solidFill>
                  <a:srgbClr val="374151"/>
                </a:solidFill>
                <a:latin typeface="Söhne"/>
              </a:rPr>
              <a:t>if-elif-else</a:t>
            </a:r>
            <a:r>
              <a:rPr lang="pt-BR" altLang="pt-BR" sz="3200" b="1">
                <a:solidFill>
                  <a:srgbClr val="374151"/>
                </a:solidFill>
                <a:latin typeface="Söhne"/>
              </a:rPr>
              <a:t>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para verificar em qual faixa etária a pessoa se encontra.</a:t>
            </a: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Se a idade for menor que 18, a mensagem "</a:t>
            </a:r>
            <a:r>
              <a:rPr kumimoji="0" lang="pt-BR" altLang="pt-BR" sz="32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Você é menor de idade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" deve ser  exibida.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Se a idade for maior ou igual a 18 e menor que 65, a mensagem "</a:t>
            </a:r>
            <a:r>
              <a:rPr kumimoji="0" lang="pt-BR" altLang="pt-BR" sz="32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Você é adulto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" deve ser  exibida.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Caso contrário, ou seja, se a idade for maior ou igual a 65, a mensagem "</a:t>
            </a:r>
            <a:r>
              <a:rPr kumimoji="0" lang="pt-BR" altLang="pt-BR" sz="32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Você é idoso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" deve ser exibida </a:t>
            </a:r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5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FF49-F24C-2A4A-D61E-57366AE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E4289-ED6E-2344-6B7D-C67F370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719" y="2464941"/>
            <a:ext cx="6393024" cy="34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/>
              <a:t>Será que entendemos, </a:t>
            </a:r>
          </a:p>
          <a:p>
            <a:pPr marL="0" indent="0">
              <a:buNone/>
            </a:pPr>
            <a:r>
              <a:rPr lang="pt-BR" sz="3600"/>
              <a:t>Vamos praticar...</a:t>
            </a:r>
            <a:endParaRPr lang="pt-BR" sz="5400"/>
          </a:p>
          <a:p>
            <a:pPr marL="0" indent="0">
              <a:buNone/>
            </a:pPr>
            <a:endParaRPr lang="pt-BR" sz="5400">
              <a:latin typeface="Söhne"/>
            </a:endParaRPr>
          </a:p>
          <a:p>
            <a:pPr marL="0" indent="0">
              <a:buNone/>
            </a:pPr>
            <a:endParaRPr lang="pt-BR" sz="5400"/>
          </a:p>
          <a:p>
            <a:pPr marL="0" indent="0" algn="just">
              <a:buNone/>
            </a:pPr>
            <a:endParaRPr 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5B538-FC17-ABE5-0908-53A9B13F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4" y="3041780"/>
            <a:ext cx="3988100" cy="33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753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CD7C30C-0730-4383-A8E4-EDD430B3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C8FF49-F24C-2A4A-D61E-57366AE2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9" y="224631"/>
            <a:ext cx="10515600" cy="1325563"/>
          </a:xfrm>
        </p:spPr>
        <p:txBody>
          <a:bodyPr/>
          <a:lstStyle/>
          <a:p>
            <a:endParaRPr lang="pt-BR" b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91A2894-5CC3-7735-9C74-290094DC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56286E-0F32-DC25-7730-BD022596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4" y="195134"/>
            <a:ext cx="11742620" cy="63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02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0B4C58-9C5E-2F8E-9C04-80A9EB3B3E80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86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59" y="1426227"/>
            <a:ext cx="9612026" cy="36639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3200">
                <a:cs typeface="Arial" panose="020B0604020202020204" pitchFamily="34" charset="0"/>
              </a:rPr>
              <a:t>As funções em Python permitem que você agrupe blocos de código em uma unidade lógica e reutilizável. Elas são definidas usando a palavra-chave "</a:t>
            </a:r>
            <a:r>
              <a:rPr lang="pt-BR" sz="3200" b="1" err="1">
                <a:cs typeface="Arial" panose="020B0604020202020204" pitchFamily="34" charset="0"/>
              </a:rPr>
              <a:t>def</a:t>
            </a:r>
            <a:r>
              <a:rPr lang="pt-BR" sz="3200">
                <a:cs typeface="Arial" panose="020B0604020202020204" pitchFamily="34" charset="0"/>
              </a:rPr>
              <a:t>" e podem receber argumentos de entrada e retornar valores. As funções ajudam a organizar e modularizar o código.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Funções</a:t>
            </a:r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5099CE-4B41-A189-A3E4-1A203DBC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69" y="3652697"/>
            <a:ext cx="9056635" cy="30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803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4885BF-018B-4FFD-49E7-40A5022CDE82}"/>
              </a:ext>
            </a:extLst>
          </p:cNvPr>
          <p:cNvSpPr/>
          <p:nvPr/>
        </p:nvSpPr>
        <p:spPr>
          <a:xfrm>
            <a:off x="-118753" y="0"/>
            <a:ext cx="12434215" cy="7208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60CE51-2C6E-441C-B3CF-F884D916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5" y="1244412"/>
            <a:ext cx="11161853" cy="238760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Arial Black" panose="020B0A04020102020204" pitchFamily="34" charset="0"/>
              </a:rPr>
              <a:t>Exercícios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A446A-21FA-7B50-CFC1-B89923B58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01A1B-6EA1-D525-9CFB-B6695429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28163"/>
            <a:ext cx="12315463" cy="23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0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26969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br>
              <a:rPr lang="pt-BR" sz="2000"/>
            </a:br>
            <a:r>
              <a:rPr lang="pt-BR" sz="3200">
                <a:cs typeface="Arial" panose="020B0604020202020204" pitchFamily="34" charset="0"/>
              </a:rPr>
              <a:t>Escreva um algoritmo para ler o nome e a idade de uma pessoa, e exibir quantos dias de vida ela possui. Considere sempre anos completos, e que um ano possui 365 dias. </a:t>
            </a:r>
            <a:r>
              <a:rPr lang="pt-BR" sz="3200" err="1">
                <a:cs typeface="Arial" panose="020B0604020202020204" pitchFamily="34" charset="0"/>
              </a:rPr>
              <a:t>Ex</a:t>
            </a:r>
            <a:r>
              <a:rPr lang="pt-BR" sz="3200">
                <a:cs typeface="Arial" panose="020B0604020202020204" pitchFamily="34" charset="0"/>
              </a:rPr>
              <a:t>: uma pessoa com 19 anos possui 6935 dias de vida; veja um exemplo de saída: MARIA, VOCÊ JÁ VIVEU 6935 DIAS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Exercícios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1638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DA11C-BE48-79DC-010F-F3E78CD1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26969" cy="366390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320800" algn="l"/>
              </a:tabLst>
            </a:pPr>
            <a:br>
              <a:rPr lang="pt-BR" sz="2000"/>
            </a:br>
            <a:r>
              <a:rPr lang="pt-BR" sz="3200">
                <a:cs typeface="Arial" panose="020B0604020202020204" pitchFamily="34" charset="0"/>
              </a:rPr>
              <a:t>O restaurante a quilo Bem-</a:t>
            </a:r>
            <a:r>
              <a:rPr lang="pt-BR" sz="3200" err="1">
                <a:cs typeface="Arial" panose="020B0604020202020204" pitchFamily="34" charset="0"/>
              </a:rPr>
              <a:t>Bão</a:t>
            </a:r>
            <a:r>
              <a:rPr lang="pt-BR" sz="3200">
                <a:cs typeface="Arial" panose="020B0604020202020204" pitchFamily="34" charset="0"/>
              </a:rPr>
              <a:t> cobra R$12,00 por cada quilo de refeição. Escreva um algoritmo que leia o peso do prato montado pelo cliente (em quilos) e imprima o valor a pagar. Assuma que a balança já desconte o peso do prato.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F233418-EE3B-888F-3B7F-00CE969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1"/>
                </a:solidFill>
                <a:latin typeface="+mn-lt"/>
              </a:rPr>
              <a:t>Exercícios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499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5AAC257-1936-9A17-3F10-3082FFCAE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46417"/>
            <a:ext cx="11752729" cy="1866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AC4550EB35F94CB375F2C68A51CCCE" ma:contentTypeVersion="3" ma:contentTypeDescription="Crie um novo documento." ma:contentTypeScope="" ma:versionID="11050650fb73e6a30ceb2251f8fd9db8">
  <xsd:schema xmlns:xsd="http://www.w3.org/2001/XMLSchema" xmlns:xs="http://www.w3.org/2001/XMLSchema" xmlns:p="http://schemas.microsoft.com/office/2006/metadata/properties" xmlns:ns2="ba98df77-9739-49fa-a3b6-e6b2712fcef9" targetNamespace="http://schemas.microsoft.com/office/2006/metadata/properties" ma:root="true" ma:fieldsID="575e8687613b736b9c96ab9cb06ced48" ns2:_="">
    <xsd:import namespace="ba98df77-9739-49fa-a3b6-e6b2712fce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8df77-9739-49fa-a3b6-e6b2712fc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4FAA5-6214-4CEB-BE02-A3E2A3394B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6C048-A1C6-4692-95AB-BFF7F6A71DBB}">
  <ds:schemaRefs>
    <ds:schemaRef ds:uri="ba98df77-9739-49fa-a3b6-e6b2712fce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EB349A-103F-42CD-9FCE-1F59EAA511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96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97" baseType="lpstr">
      <vt:lpstr>Tema do Office</vt:lpstr>
      <vt:lpstr>Jovem Programador</vt:lpstr>
      <vt:lpstr>IDE Web </vt:lpstr>
      <vt:lpstr>Apresentação do PowerPoint</vt:lpstr>
      <vt:lpstr>Algoritmo</vt:lpstr>
      <vt:lpstr>Algoritmo</vt:lpstr>
      <vt:lpstr>Algoritmo </vt:lpstr>
      <vt:lpstr>Exemplo prático de algoritimo</vt:lpstr>
      <vt:lpstr>Exemplo prático de algoritmo</vt:lpstr>
      <vt:lpstr>Apresentação do PowerPoint</vt:lpstr>
      <vt:lpstr>Atividade</vt:lpstr>
      <vt:lpstr>Resposta</vt:lpstr>
      <vt:lpstr>Tipos de Algoritmos</vt:lpstr>
      <vt:lpstr>Linguagem Natural (Descrição em Texto)</vt:lpstr>
      <vt:lpstr>Algoritmo</vt:lpstr>
      <vt:lpstr>Fluxograma (Diagrama Visual)</vt:lpstr>
      <vt:lpstr>Algoritmo</vt:lpstr>
      <vt:lpstr>Pseudocódigo (Estrutura Próxima de uma Linguagem de Programação) </vt:lpstr>
      <vt:lpstr>Pseudocódigo (Estrutura Próxima de uma Linguagem de Programação) </vt:lpstr>
      <vt:lpstr>Apresentação do PowerPoint</vt:lpstr>
      <vt:lpstr>Python</vt:lpstr>
      <vt:lpstr>Python</vt:lpstr>
      <vt:lpstr>Python</vt:lpstr>
      <vt:lpstr>Python</vt:lpstr>
      <vt:lpstr>Python</vt:lpstr>
      <vt:lpstr>Fundamento da linguagem </vt:lpstr>
      <vt:lpstr>Fundamento da linguagem Python</vt:lpstr>
      <vt:lpstr>Variável</vt:lpstr>
      <vt:lpstr>Variáveis e Tipos de Dados</vt:lpstr>
      <vt:lpstr>Variáveis e Tipos de Dados</vt:lpstr>
      <vt:lpstr>Variáveis e Tipos de Dados</vt:lpstr>
      <vt:lpstr>Apresentação do PowerPoint</vt:lpstr>
      <vt:lpstr>Variável e tipo de dados</vt:lpstr>
      <vt:lpstr>Variáveis e Tipos de Dados</vt:lpstr>
      <vt:lpstr>Variáveis e Tipos de Dados</vt:lpstr>
      <vt:lpstr>Variáveis e Tipos de Dados</vt:lpstr>
      <vt:lpstr>Variáveis e Tipos de Dados</vt:lpstr>
      <vt:lpstr>Variáveis e Tipos de Dados</vt:lpstr>
      <vt:lpstr>Variáveis e Tipos de Dados</vt:lpstr>
      <vt:lpstr>Variáveis e Tipos de Dados</vt:lpstr>
      <vt:lpstr>Apresentação do PowerPoint</vt:lpstr>
      <vt:lpstr>Vamos praticar</vt:lpstr>
      <vt:lpstr>Input</vt:lpstr>
      <vt:lpstr>Input</vt:lpstr>
      <vt:lpstr>Input</vt:lpstr>
      <vt:lpstr>Input</vt:lpstr>
      <vt:lpstr>Input</vt:lpstr>
      <vt:lpstr>Apresentação do PowerPoint</vt:lpstr>
      <vt:lpstr>Apresentação do PowerPoint</vt:lpstr>
      <vt:lpstr>Operadores</vt:lpstr>
      <vt:lpstr>Operadores</vt:lpstr>
      <vt:lpstr>Operadores Aritméticos </vt:lpstr>
      <vt:lpstr>Operadores</vt:lpstr>
      <vt:lpstr>Operadores</vt:lpstr>
      <vt:lpstr>Operadores</vt:lpstr>
      <vt:lpstr>Operadores</vt:lpstr>
      <vt:lpstr>Operadores</vt:lpstr>
      <vt:lpstr>Operdores</vt:lpstr>
      <vt:lpstr>Operdores</vt:lpstr>
      <vt:lpstr>Apresentação do PowerPoint</vt:lpstr>
      <vt:lpstr>Operdores</vt:lpstr>
      <vt:lpstr>Operadores Comparação </vt:lpstr>
      <vt:lpstr>Operadores</vt:lpstr>
      <vt:lpstr>Operadores</vt:lpstr>
      <vt:lpstr>Operadores</vt:lpstr>
      <vt:lpstr>Operadores</vt:lpstr>
      <vt:lpstr>Operadores</vt:lpstr>
      <vt:lpstr>Operadores</vt:lpstr>
      <vt:lpstr>Apresentação do PowerPoint</vt:lpstr>
      <vt:lpstr>Operadores</vt:lpstr>
      <vt:lpstr>Operadores Lógicos </vt:lpstr>
      <vt:lpstr>Operdores</vt:lpstr>
      <vt:lpstr>Operadores</vt:lpstr>
      <vt:lpstr>Operdores</vt:lpstr>
      <vt:lpstr>Apresentação do PowerPoint</vt:lpstr>
      <vt:lpstr>Operdores</vt:lpstr>
      <vt:lpstr>Operadores de Atribuição </vt:lpstr>
      <vt:lpstr>Operadores</vt:lpstr>
      <vt:lpstr>Operadores</vt:lpstr>
      <vt:lpstr>Operadores</vt:lpstr>
      <vt:lpstr>Operadores</vt:lpstr>
      <vt:lpstr>Operadores</vt:lpstr>
      <vt:lpstr>Apresentação do PowerPoint</vt:lpstr>
      <vt:lpstr>Estrutura de controle</vt:lpstr>
      <vt:lpstr>Estrutura de controle</vt:lpstr>
      <vt:lpstr>Estrutura de controle</vt:lpstr>
      <vt:lpstr>Estrutura de controle</vt:lpstr>
      <vt:lpstr>Estrutura de controle</vt:lpstr>
      <vt:lpstr>Estrutura de controle</vt:lpstr>
      <vt:lpstr>Vamos praticar</vt:lpstr>
      <vt:lpstr>Apresentação do PowerPoint</vt:lpstr>
      <vt:lpstr>Funções</vt:lpstr>
      <vt:lpstr>Funções</vt:lpstr>
      <vt:lpstr>Exercícios</vt:lpstr>
      <vt:lpstr>Exercícios</vt:lpstr>
      <vt:lpstr>Exercícios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</dc:title>
  <dc:creator>Vlademir Jean Machado</dc:creator>
  <cp:revision>13</cp:revision>
  <dcterms:created xsi:type="dcterms:W3CDTF">2023-02-08T23:00:57Z</dcterms:created>
  <dcterms:modified xsi:type="dcterms:W3CDTF">2025-04-20T13:16:22Z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0x010100A2AC4550EB35F94CB375F2C68A51CCCE</vt:lpwstr>
  </property>
</Properties>
</file>