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C1F8-3728-4B84-AEE7-70FA0DE4A6E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E498-1B33-4C10-8829-7E77BD511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0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C1F8-3728-4B84-AEE7-70FA0DE4A6E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E498-1B33-4C10-8829-7E77BD511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4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C1F8-3728-4B84-AEE7-70FA0DE4A6E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E498-1B33-4C10-8829-7E77BD511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7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C1F8-3728-4B84-AEE7-70FA0DE4A6E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E498-1B33-4C10-8829-7E77BD511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3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C1F8-3728-4B84-AEE7-70FA0DE4A6E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E498-1B33-4C10-8829-7E77BD511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9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C1F8-3728-4B84-AEE7-70FA0DE4A6E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E498-1B33-4C10-8829-7E77BD511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7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C1F8-3728-4B84-AEE7-70FA0DE4A6E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E498-1B33-4C10-8829-7E77BD511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2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C1F8-3728-4B84-AEE7-70FA0DE4A6E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E498-1B33-4C10-8829-7E77BD511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3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C1F8-3728-4B84-AEE7-70FA0DE4A6E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E498-1B33-4C10-8829-7E77BD511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3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C1F8-3728-4B84-AEE7-70FA0DE4A6E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E498-1B33-4C10-8829-7E77BD511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4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C1F8-3728-4B84-AEE7-70FA0DE4A6E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E498-1B33-4C10-8829-7E77BD511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EC1F8-3728-4B84-AEE7-70FA0DE4A6E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BE498-1B33-4C10-8829-7E77BD511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6769" y="787790"/>
            <a:ext cx="9411287" cy="50362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06769" y="17174"/>
            <a:ext cx="9411287" cy="7544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SKILLSLY – QUESTION MANAGEMENT CONSOLE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66716" y="3781907"/>
            <a:ext cx="3037401" cy="4228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password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66716" y="3267270"/>
            <a:ext cx="3037401" cy="4228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userName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8000325" y="4355651"/>
            <a:ext cx="1770182" cy="454822"/>
          </a:xfrm>
          <a:custGeom>
            <a:avLst/>
            <a:gdLst>
              <a:gd name="connsiteX0" fmla="*/ 237600 w 2625972"/>
              <a:gd name="connsiteY0" fmla="*/ 0 h 476518"/>
              <a:gd name="connsiteX1" fmla="*/ 237600 w 2625972"/>
              <a:gd name="connsiteY1" fmla="*/ 0 h 476518"/>
              <a:gd name="connsiteX2" fmla="*/ 237600 w 2625972"/>
              <a:gd name="connsiteY2" fmla="*/ 0 h 476518"/>
              <a:gd name="connsiteX3" fmla="*/ 2388372 w 2625972"/>
              <a:gd name="connsiteY3" fmla="*/ 0 h 476518"/>
              <a:gd name="connsiteX4" fmla="*/ 2625972 w 2625972"/>
              <a:gd name="connsiteY4" fmla="*/ 237600 h 476518"/>
              <a:gd name="connsiteX5" fmla="*/ 2388372 w 2625972"/>
              <a:gd name="connsiteY5" fmla="*/ 475200 h 476518"/>
              <a:gd name="connsiteX6" fmla="*/ 2388372 w 2625972"/>
              <a:gd name="connsiteY6" fmla="*/ 476518 h 476518"/>
              <a:gd name="connsiteX7" fmla="*/ 237600 w 2625972"/>
              <a:gd name="connsiteY7" fmla="*/ 476518 h 476518"/>
              <a:gd name="connsiteX8" fmla="*/ 237600 w 2625972"/>
              <a:gd name="connsiteY8" fmla="*/ 475200 h 476518"/>
              <a:gd name="connsiteX9" fmla="*/ 237600 w 2625972"/>
              <a:gd name="connsiteY9" fmla="*/ 475200 h 476518"/>
              <a:gd name="connsiteX10" fmla="*/ 0 w 2625972"/>
              <a:gd name="connsiteY10" fmla="*/ 237600 h 476518"/>
              <a:gd name="connsiteX11" fmla="*/ 237600 w 2625972"/>
              <a:gd name="connsiteY11" fmla="*/ 0 h 47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25972" h="476518">
                <a:moveTo>
                  <a:pt x="237600" y="0"/>
                </a:moveTo>
                <a:lnTo>
                  <a:pt x="237600" y="0"/>
                </a:lnTo>
                <a:lnTo>
                  <a:pt x="237600" y="0"/>
                </a:lnTo>
                <a:lnTo>
                  <a:pt x="2388372" y="0"/>
                </a:lnTo>
                <a:cubicBezTo>
                  <a:pt x="2519595" y="0"/>
                  <a:pt x="2625972" y="106377"/>
                  <a:pt x="2625972" y="237600"/>
                </a:cubicBezTo>
                <a:cubicBezTo>
                  <a:pt x="2625972" y="368823"/>
                  <a:pt x="2519595" y="475200"/>
                  <a:pt x="2388372" y="475200"/>
                </a:cubicBezTo>
                <a:lnTo>
                  <a:pt x="2388372" y="476518"/>
                </a:lnTo>
                <a:lnTo>
                  <a:pt x="237600" y="476518"/>
                </a:lnTo>
                <a:lnTo>
                  <a:pt x="237600" y="475200"/>
                </a:lnTo>
                <a:lnTo>
                  <a:pt x="237600" y="475200"/>
                </a:lnTo>
                <a:cubicBezTo>
                  <a:pt x="106377" y="475200"/>
                  <a:pt x="0" y="368823"/>
                  <a:pt x="0" y="237600"/>
                </a:cubicBezTo>
                <a:cubicBezTo>
                  <a:pt x="0" y="106377"/>
                  <a:pt x="106377" y="0"/>
                  <a:pt x="23760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36676" y="2060470"/>
            <a:ext cx="24974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>
                <a:solidFill>
                  <a:srgbClr val="002060"/>
                </a:solidFill>
              </a:rPr>
              <a:t>Login here.</a:t>
            </a:r>
            <a:endParaRPr lang="en-US" sz="40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711" y="1329451"/>
            <a:ext cx="3660104" cy="3952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66337" y="4929153"/>
            <a:ext cx="146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[image slider]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6769" y="787790"/>
            <a:ext cx="9411287" cy="50362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77934" y="787790"/>
            <a:ext cx="1940122" cy="503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06769" y="17174"/>
            <a:ext cx="9411287" cy="7544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HOME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39791" y="1235628"/>
            <a:ext cx="3000777" cy="28138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57961" y="2565606"/>
            <a:ext cx="2061315" cy="553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Add Question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57961" y="3361235"/>
            <a:ext cx="2061315" cy="553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Delete Question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042034" y="1114670"/>
            <a:ext cx="2580437" cy="263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PRACTICE QUESTIONS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257740" y="3700454"/>
            <a:ext cx="3000777" cy="18429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15775" y="4085532"/>
            <a:ext cx="2061315" cy="553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Add Question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715775" y="4881161"/>
            <a:ext cx="2061315" cy="553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Delete Question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459985" y="3580145"/>
            <a:ext cx="2580437" cy="263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INTERVIEW QUESTIONS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839791" y="4452205"/>
            <a:ext cx="3000777" cy="10911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301596" y="4857403"/>
            <a:ext cx="2061315" cy="553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SUBJECT LIST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057886" y="4330126"/>
            <a:ext cx="2580437" cy="263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SUBJECT LIST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226040" y="1235628"/>
            <a:ext cx="3000777" cy="18429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687845" y="1582380"/>
            <a:ext cx="2061315" cy="553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687845" y="2378009"/>
            <a:ext cx="2061315" cy="553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428285" y="1115319"/>
            <a:ext cx="2580437" cy="263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MOCK INTERVIEW 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347713" y="1716617"/>
            <a:ext cx="103031" cy="10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349282" y="2086972"/>
            <a:ext cx="103031" cy="10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5804" y="1584151"/>
            <a:ext cx="658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MCQ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0744" y="1954506"/>
            <a:ext cx="115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True/False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6769" y="787790"/>
            <a:ext cx="9411287" cy="50362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8487321" y="5162842"/>
            <a:ext cx="1770182" cy="454822"/>
          </a:xfrm>
          <a:custGeom>
            <a:avLst/>
            <a:gdLst>
              <a:gd name="connsiteX0" fmla="*/ 237600 w 2625972"/>
              <a:gd name="connsiteY0" fmla="*/ 0 h 476518"/>
              <a:gd name="connsiteX1" fmla="*/ 237600 w 2625972"/>
              <a:gd name="connsiteY1" fmla="*/ 0 h 476518"/>
              <a:gd name="connsiteX2" fmla="*/ 237600 w 2625972"/>
              <a:gd name="connsiteY2" fmla="*/ 0 h 476518"/>
              <a:gd name="connsiteX3" fmla="*/ 2388372 w 2625972"/>
              <a:gd name="connsiteY3" fmla="*/ 0 h 476518"/>
              <a:gd name="connsiteX4" fmla="*/ 2625972 w 2625972"/>
              <a:gd name="connsiteY4" fmla="*/ 237600 h 476518"/>
              <a:gd name="connsiteX5" fmla="*/ 2388372 w 2625972"/>
              <a:gd name="connsiteY5" fmla="*/ 475200 h 476518"/>
              <a:gd name="connsiteX6" fmla="*/ 2388372 w 2625972"/>
              <a:gd name="connsiteY6" fmla="*/ 476518 h 476518"/>
              <a:gd name="connsiteX7" fmla="*/ 237600 w 2625972"/>
              <a:gd name="connsiteY7" fmla="*/ 476518 h 476518"/>
              <a:gd name="connsiteX8" fmla="*/ 237600 w 2625972"/>
              <a:gd name="connsiteY8" fmla="*/ 475200 h 476518"/>
              <a:gd name="connsiteX9" fmla="*/ 237600 w 2625972"/>
              <a:gd name="connsiteY9" fmla="*/ 475200 h 476518"/>
              <a:gd name="connsiteX10" fmla="*/ 0 w 2625972"/>
              <a:gd name="connsiteY10" fmla="*/ 237600 h 476518"/>
              <a:gd name="connsiteX11" fmla="*/ 237600 w 2625972"/>
              <a:gd name="connsiteY11" fmla="*/ 0 h 47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25972" h="476518">
                <a:moveTo>
                  <a:pt x="237600" y="0"/>
                </a:moveTo>
                <a:lnTo>
                  <a:pt x="237600" y="0"/>
                </a:lnTo>
                <a:lnTo>
                  <a:pt x="237600" y="0"/>
                </a:lnTo>
                <a:lnTo>
                  <a:pt x="2388372" y="0"/>
                </a:lnTo>
                <a:cubicBezTo>
                  <a:pt x="2519595" y="0"/>
                  <a:pt x="2625972" y="106377"/>
                  <a:pt x="2625972" y="237600"/>
                </a:cubicBezTo>
                <a:cubicBezTo>
                  <a:pt x="2625972" y="368823"/>
                  <a:pt x="2519595" y="475200"/>
                  <a:pt x="2388372" y="475200"/>
                </a:cubicBezTo>
                <a:lnTo>
                  <a:pt x="2388372" y="476518"/>
                </a:lnTo>
                <a:lnTo>
                  <a:pt x="237600" y="476518"/>
                </a:lnTo>
                <a:lnTo>
                  <a:pt x="237600" y="475200"/>
                </a:lnTo>
                <a:lnTo>
                  <a:pt x="237600" y="475200"/>
                </a:lnTo>
                <a:cubicBezTo>
                  <a:pt x="106377" y="475200"/>
                  <a:pt x="0" y="368823"/>
                  <a:pt x="0" y="237600"/>
                </a:cubicBezTo>
                <a:cubicBezTo>
                  <a:pt x="0" y="106377"/>
                  <a:pt x="106377" y="0"/>
                  <a:pt x="23760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ADD QUESTION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56935" y="4978176"/>
            <a:ext cx="205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CORRECT ANSWER: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08651" y="4987508"/>
            <a:ext cx="1732494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OPTION A</a:t>
            </a:r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5330918" y="5078621"/>
            <a:ext cx="226730" cy="199624"/>
          </a:xfrm>
          <a:prstGeom prst="triangl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222686" y="3125108"/>
            <a:ext cx="3372126" cy="3245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22685" y="2100565"/>
            <a:ext cx="2181995" cy="36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INSERT URL HERE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38013" y="3793714"/>
            <a:ext cx="144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TOPIC NAME: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38013" y="4302944"/>
            <a:ext cx="127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DIFFICULTY: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746071" y="3813763"/>
            <a:ext cx="1732494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ADC/DAC</a:t>
            </a:r>
            <a:endParaRPr lang="en-US" dirty="0"/>
          </a:p>
        </p:txBody>
      </p:sp>
      <p:sp>
        <p:nvSpPr>
          <p:cNvPr id="17" name="Isosceles Triangle 16"/>
          <p:cNvSpPr/>
          <p:nvPr/>
        </p:nvSpPr>
        <p:spPr>
          <a:xfrm rot="10800000">
            <a:off x="10168338" y="3904876"/>
            <a:ext cx="226730" cy="199624"/>
          </a:xfrm>
          <a:prstGeom prst="triangl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746071" y="4302944"/>
            <a:ext cx="1732494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EASY</a:t>
            </a:r>
            <a:endParaRPr lang="en-US" dirty="0"/>
          </a:p>
        </p:txBody>
      </p:sp>
      <p:sp>
        <p:nvSpPr>
          <p:cNvPr id="19" name="Isosceles Triangle 18"/>
          <p:cNvSpPr/>
          <p:nvPr/>
        </p:nvSpPr>
        <p:spPr>
          <a:xfrm rot="10800000">
            <a:off x="10168338" y="4394057"/>
            <a:ext cx="226730" cy="199624"/>
          </a:xfrm>
          <a:prstGeom prst="triangl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41731" y="6117421"/>
            <a:ext cx="286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IMAGE BUTTON IS DISABLED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513184" y="2100565"/>
            <a:ext cx="1081628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PREVIEW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222685" y="2769757"/>
            <a:ext cx="98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SUBJECT</a:t>
            </a:r>
            <a:endParaRPr lang="en-US" dirty="0"/>
          </a:p>
        </p:txBody>
      </p:sp>
      <p:sp>
        <p:nvSpPr>
          <p:cNvPr id="26" name="Isosceles Triangle 25"/>
          <p:cNvSpPr/>
          <p:nvPr/>
        </p:nvSpPr>
        <p:spPr>
          <a:xfrm rot="10800000">
            <a:off x="10315502" y="3206095"/>
            <a:ext cx="226730" cy="1996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22685" y="1731233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IMAGE URL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967321" y="1168922"/>
            <a:ext cx="4602291" cy="102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ADD Question Txt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967321" y="2484866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OPTION A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967321" y="3003482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OPTION B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967321" y="3522098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OPTION C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967321" y="4040714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OPTION 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06769" y="17174"/>
            <a:ext cx="9411287" cy="7544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ADD PRACTICE QUESTION  - MCQ BASED</a:t>
            </a:r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1532935" y="74721"/>
            <a:ext cx="648000" cy="648000"/>
          </a:xfrm>
          <a:custGeom>
            <a:avLst/>
            <a:gdLst>
              <a:gd name="connsiteX0" fmla="*/ 323316 w 648000"/>
              <a:gd name="connsiteY0" fmla="*/ 81684 h 648000"/>
              <a:gd name="connsiteX1" fmla="*/ 81000 w 648000"/>
              <a:gd name="connsiteY1" fmla="*/ 324000 h 648000"/>
              <a:gd name="connsiteX2" fmla="*/ 323316 w 648000"/>
              <a:gd name="connsiteY2" fmla="*/ 566316 h 648000"/>
              <a:gd name="connsiteX3" fmla="*/ 323316 w 648000"/>
              <a:gd name="connsiteY3" fmla="*/ 445158 h 648000"/>
              <a:gd name="connsiteX4" fmla="*/ 567000 w 648000"/>
              <a:gd name="connsiteY4" fmla="*/ 445158 h 648000"/>
              <a:gd name="connsiteX5" fmla="*/ 567000 w 648000"/>
              <a:gd name="connsiteY5" fmla="*/ 202842 h 648000"/>
              <a:gd name="connsiteX6" fmla="*/ 323316 w 648000"/>
              <a:gd name="connsiteY6" fmla="*/ 202842 h 648000"/>
              <a:gd name="connsiteX7" fmla="*/ 324000 w 648000"/>
              <a:gd name="connsiteY7" fmla="*/ 0 h 648000"/>
              <a:gd name="connsiteX8" fmla="*/ 648000 w 648000"/>
              <a:gd name="connsiteY8" fmla="*/ 324000 h 648000"/>
              <a:gd name="connsiteX9" fmla="*/ 324000 w 648000"/>
              <a:gd name="connsiteY9" fmla="*/ 648000 h 648000"/>
              <a:gd name="connsiteX10" fmla="*/ 0 w 648000"/>
              <a:gd name="connsiteY10" fmla="*/ 324000 h 648000"/>
              <a:gd name="connsiteX11" fmla="*/ 324000 w 648000"/>
              <a:gd name="connsiteY11" fmla="*/ 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000" h="648000">
                <a:moveTo>
                  <a:pt x="323316" y="81684"/>
                </a:moveTo>
                <a:lnTo>
                  <a:pt x="81000" y="324000"/>
                </a:lnTo>
                <a:lnTo>
                  <a:pt x="323316" y="566316"/>
                </a:lnTo>
                <a:lnTo>
                  <a:pt x="323316" y="445158"/>
                </a:lnTo>
                <a:lnTo>
                  <a:pt x="567000" y="445158"/>
                </a:lnTo>
                <a:lnTo>
                  <a:pt x="567000" y="202842"/>
                </a:lnTo>
                <a:lnTo>
                  <a:pt x="323316" y="202842"/>
                </a:lnTo>
                <a:close/>
                <a:moveTo>
                  <a:pt x="324000" y="0"/>
                </a:moveTo>
                <a:cubicBezTo>
                  <a:pt x="502940" y="0"/>
                  <a:pt x="648000" y="145060"/>
                  <a:pt x="648000" y="324000"/>
                </a:cubicBezTo>
                <a:cubicBezTo>
                  <a:pt x="648000" y="502940"/>
                  <a:pt x="502940" y="648000"/>
                  <a:pt x="324000" y="648000"/>
                </a:cubicBezTo>
                <a:cubicBezTo>
                  <a:pt x="145060" y="648000"/>
                  <a:pt x="0" y="502940"/>
                  <a:pt x="0" y="324000"/>
                </a:cubicBezTo>
                <a:cubicBezTo>
                  <a:pt x="0" y="145060"/>
                  <a:pt x="145060" y="0"/>
                  <a:pt x="32400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4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6769" y="787790"/>
            <a:ext cx="9411287" cy="50362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8487321" y="5162842"/>
            <a:ext cx="1770182" cy="454822"/>
          </a:xfrm>
          <a:custGeom>
            <a:avLst/>
            <a:gdLst>
              <a:gd name="connsiteX0" fmla="*/ 237600 w 2625972"/>
              <a:gd name="connsiteY0" fmla="*/ 0 h 476518"/>
              <a:gd name="connsiteX1" fmla="*/ 237600 w 2625972"/>
              <a:gd name="connsiteY1" fmla="*/ 0 h 476518"/>
              <a:gd name="connsiteX2" fmla="*/ 237600 w 2625972"/>
              <a:gd name="connsiteY2" fmla="*/ 0 h 476518"/>
              <a:gd name="connsiteX3" fmla="*/ 2388372 w 2625972"/>
              <a:gd name="connsiteY3" fmla="*/ 0 h 476518"/>
              <a:gd name="connsiteX4" fmla="*/ 2625972 w 2625972"/>
              <a:gd name="connsiteY4" fmla="*/ 237600 h 476518"/>
              <a:gd name="connsiteX5" fmla="*/ 2388372 w 2625972"/>
              <a:gd name="connsiteY5" fmla="*/ 475200 h 476518"/>
              <a:gd name="connsiteX6" fmla="*/ 2388372 w 2625972"/>
              <a:gd name="connsiteY6" fmla="*/ 476518 h 476518"/>
              <a:gd name="connsiteX7" fmla="*/ 237600 w 2625972"/>
              <a:gd name="connsiteY7" fmla="*/ 476518 h 476518"/>
              <a:gd name="connsiteX8" fmla="*/ 237600 w 2625972"/>
              <a:gd name="connsiteY8" fmla="*/ 475200 h 476518"/>
              <a:gd name="connsiteX9" fmla="*/ 237600 w 2625972"/>
              <a:gd name="connsiteY9" fmla="*/ 475200 h 476518"/>
              <a:gd name="connsiteX10" fmla="*/ 0 w 2625972"/>
              <a:gd name="connsiteY10" fmla="*/ 237600 h 476518"/>
              <a:gd name="connsiteX11" fmla="*/ 237600 w 2625972"/>
              <a:gd name="connsiteY11" fmla="*/ 0 h 47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25972" h="476518">
                <a:moveTo>
                  <a:pt x="237600" y="0"/>
                </a:moveTo>
                <a:lnTo>
                  <a:pt x="237600" y="0"/>
                </a:lnTo>
                <a:lnTo>
                  <a:pt x="237600" y="0"/>
                </a:lnTo>
                <a:lnTo>
                  <a:pt x="2388372" y="0"/>
                </a:lnTo>
                <a:cubicBezTo>
                  <a:pt x="2519595" y="0"/>
                  <a:pt x="2625972" y="106377"/>
                  <a:pt x="2625972" y="237600"/>
                </a:cubicBezTo>
                <a:cubicBezTo>
                  <a:pt x="2625972" y="368823"/>
                  <a:pt x="2519595" y="475200"/>
                  <a:pt x="2388372" y="475200"/>
                </a:cubicBezTo>
                <a:lnTo>
                  <a:pt x="2388372" y="476518"/>
                </a:lnTo>
                <a:lnTo>
                  <a:pt x="237600" y="476518"/>
                </a:lnTo>
                <a:lnTo>
                  <a:pt x="237600" y="475200"/>
                </a:lnTo>
                <a:lnTo>
                  <a:pt x="237600" y="475200"/>
                </a:lnTo>
                <a:cubicBezTo>
                  <a:pt x="106377" y="475200"/>
                  <a:pt x="0" y="368823"/>
                  <a:pt x="0" y="237600"/>
                </a:cubicBezTo>
                <a:cubicBezTo>
                  <a:pt x="0" y="106377"/>
                  <a:pt x="106377" y="0"/>
                  <a:pt x="23760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ADD QUESTION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56935" y="4978176"/>
            <a:ext cx="205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CORRECT ANSWER: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08651" y="4987508"/>
            <a:ext cx="1732494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False</a:t>
            </a:r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5330918" y="5078621"/>
            <a:ext cx="226730" cy="199624"/>
          </a:xfrm>
          <a:prstGeom prst="triangl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222686" y="3125108"/>
            <a:ext cx="3372126" cy="3245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22685" y="2100565"/>
            <a:ext cx="2181995" cy="36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INSERT URL HERE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38013" y="3793714"/>
            <a:ext cx="144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TOPIC NAME: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38013" y="4302944"/>
            <a:ext cx="127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DIFFICULTY: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746071" y="3813763"/>
            <a:ext cx="1732494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ADC/DAC</a:t>
            </a:r>
            <a:endParaRPr lang="en-US" dirty="0"/>
          </a:p>
        </p:txBody>
      </p:sp>
      <p:sp>
        <p:nvSpPr>
          <p:cNvPr id="17" name="Isosceles Triangle 16"/>
          <p:cNvSpPr/>
          <p:nvPr/>
        </p:nvSpPr>
        <p:spPr>
          <a:xfrm rot="10800000">
            <a:off x="10168338" y="3904876"/>
            <a:ext cx="226730" cy="199624"/>
          </a:xfrm>
          <a:prstGeom prst="triangl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746071" y="4302944"/>
            <a:ext cx="1732494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EASY</a:t>
            </a:r>
            <a:endParaRPr lang="en-US" dirty="0"/>
          </a:p>
        </p:txBody>
      </p:sp>
      <p:sp>
        <p:nvSpPr>
          <p:cNvPr id="19" name="Isosceles Triangle 18"/>
          <p:cNvSpPr/>
          <p:nvPr/>
        </p:nvSpPr>
        <p:spPr>
          <a:xfrm rot="10800000">
            <a:off x="10168338" y="4394057"/>
            <a:ext cx="226730" cy="199624"/>
          </a:xfrm>
          <a:prstGeom prst="triangl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41731" y="6117421"/>
            <a:ext cx="286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IMAGE BUTTON IS DISABLED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824207" y="1716046"/>
            <a:ext cx="4602291" cy="102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ADD Question Txt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824207" y="3031990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True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824207" y="3550606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False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513184" y="2100565"/>
            <a:ext cx="1081628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PREVIEW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222685" y="2769757"/>
            <a:ext cx="98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SUBJECT</a:t>
            </a:r>
            <a:endParaRPr lang="en-US" dirty="0"/>
          </a:p>
        </p:txBody>
      </p:sp>
      <p:sp>
        <p:nvSpPr>
          <p:cNvPr id="26" name="Isosceles Triangle 25"/>
          <p:cNvSpPr/>
          <p:nvPr/>
        </p:nvSpPr>
        <p:spPr>
          <a:xfrm rot="10800000">
            <a:off x="10315502" y="3206095"/>
            <a:ext cx="226730" cy="1996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22685" y="1731233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IMAGE URL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406769" y="17174"/>
            <a:ext cx="9411287" cy="7544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ADD PRACTICE QUESTION – TRUE OR FALSE BASED</a:t>
            </a:r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532935" y="74721"/>
            <a:ext cx="648000" cy="648000"/>
          </a:xfrm>
          <a:custGeom>
            <a:avLst/>
            <a:gdLst>
              <a:gd name="connsiteX0" fmla="*/ 323316 w 648000"/>
              <a:gd name="connsiteY0" fmla="*/ 81684 h 648000"/>
              <a:gd name="connsiteX1" fmla="*/ 81000 w 648000"/>
              <a:gd name="connsiteY1" fmla="*/ 324000 h 648000"/>
              <a:gd name="connsiteX2" fmla="*/ 323316 w 648000"/>
              <a:gd name="connsiteY2" fmla="*/ 566316 h 648000"/>
              <a:gd name="connsiteX3" fmla="*/ 323316 w 648000"/>
              <a:gd name="connsiteY3" fmla="*/ 445158 h 648000"/>
              <a:gd name="connsiteX4" fmla="*/ 567000 w 648000"/>
              <a:gd name="connsiteY4" fmla="*/ 445158 h 648000"/>
              <a:gd name="connsiteX5" fmla="*/ 567000 w 648000"/>
              <a:gd name="connsiteY5" fmla="*/ 202842 h 648000"/>
              <a:gd name="connsiteX6" fmla="*/ 323316 w 648000"/>
              <a:gd name="connsiteY6" fmla="*/ 202842 h 648000"/>
              <a:gd name="connsiteX7" fmla="*/ 324000 w 648000"/>
              <a:gd name="connsiteY7" fmla="*/ 0 h 648000"/>
              <a:gd name="connsiteX8" fmla="*/ 648000 w 648000"/>
              <a:gd name="connsiteY8" fmla="*/ 324000 h 648000"/>
              <a:gd name="connsiteX9" fmla="*/ 324000 w 648000"/>
              <a:gd name="connsiteY9" fmla="*/ 648000 h 648000"/>
              <a:gd name="connsiteX10" fmla="*/ 0 w 648000"/>
              <a:gd name="connsiteY10" fmla="*/ 324000 h 648000"/>
              <a:gd name="connsiteX11" fmla="*/ 324000 w 648000"/>
              <a:gd name="connsiteY11" fmla="*/ 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000" h="648000">
                <a:moveTo>
                  <a:pt x="323316" y="81684"/>
                </a:moveTo>
                <a:lnTo>
                  <a:pt x="81000" y="324000"/>
                </a:lnTo>
                <a:lnTo>
                  <a:pt x="323316" y="566316"/>
                </a:lnTo>
                <a:lnTo>
                  <a:pt x="323316" y="445158"/>
                </a:lnTo>
                <a:lnTo>
                  <a:pt x="567000" y="445158"/>
                </a:lnTo>
                <a:lnTo>
                  <a:pt x="567000" y="202842"/>
                </a:lnTo>
                <a:lnTo>
                  <a:pt x="323316" y="202842"/>
                </a:lnTo>
                <a:close/>
                <a:moveTo>
                  <a:pt x="324000" y="0"/>
                </a:moveTo>
                <a:cubicBezTo>
                  <a:pt x="502940" y="0"/>
                  <a:pt x="648000" y="145060"/>
                  <a:pt x="648000" y="324000"/>
                </a:cubicBezTo>
                <a:cubicBezTo>
                  <a:pt x="648000" y="502940"/>
                  <a:pt x="502940" y="648000"/>
                  <a:pt x="324000" y="648000"/>
                </a:cubicBezTo>
                <a:cubicBezTo>
                  <a:pt x="145060" y="648000"/>
                  <a:pt x="0" y="502940"/>
                  <a:pt x="0" y="324000"/>
                </a:cubicBezTo>
                <a:cubicBezTo>
                  <a:pt x="0" y="145060"/>
                  <a:pt x="145060" y="0"/>
                  <a:pt x="32400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8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6769" y="787790"/>
            <a:ext cx="9411287" cy="50362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81227" y="2450098"/>
            <a:ext cx="216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Delete Question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81227" y="3358534"/>
            <a:ext cx="216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View Question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06769" y="17174"/>
            <a:ext cx="9411287" cy="7544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DELETE QUESTION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85295" y="1267670"/>
            <a:ext cx="2218024" cy="3245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02269" y="1245272"/>
            <a:ext cx="98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SUBJECT</a:t>
            </a:r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 rot="10800000">
            <a:off x="5485869" y="1330126"/>
            <a:ext cx="226730" cy="199624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09105" y="1831956"/>
            <a:ext cx="4488892" cy="35900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LIST OF QUESTIONS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65035" y="6119238"/>
            <a:ext cx="577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View Question -&gt; Will pop a new window to View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27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6769" y="787790"/>
            <a:ext cx="9411287" cy="50362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4207" y="1716046"/>
            <a:ext cx="3733631" cy="3446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LIST OF SUBJECTS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8252785" y="2984622"/>
            <a:ext cx="2315772" cy="454822"/>
          </a:xfrm>
          <a:custGeom>
            <a:avLst/>
            <a:gdLst>
              <a:gd name="connsiteX0" fmla="*/ 237600 w 2625972"/>
              <a:gd name="connsiteY0" fmla="*/ 0 h 476518"/>
              <a:gd name="connsiteX1" fmla="*/ 237600 w 2625972"/>
              <a:gd name="connsiteY1" fmla="*/ 0 h 476518"/>
              <a:gd name="connsiteX2" fmla="*/ 237600 w 2625972"/>
              <a:gd name="connsiteY2" fmla="*/ 0 h 476518"/>
              <a:gd name="connsiteX3" fmla="*/ 2388372 w 2625972"/>
              <a:gd name="connsiteY3" fmla="*/ 0 h 476518"/>
              <a:gd name="connsiteX4" fmla="*/ 2625972 w 2625972"/>
              <a:gd name="connsiteY4" fmla="*/ 237600 h 476518"/>
              <a:gd name="connsiteX5" fmla="*/ 2388372 w 2625972"/>
              <a:gd name="connsiteY5" fmla="*/ 475200 h 476518"/>
              <a:gd name="connsiteX6" fmla="*/ 2388372 w 2625972"/>
              <a:gd name="connsiteY6" fmla="*/ 476518 h 476518"/>
              <a:gd name="connsiteX7" fmla="*/ 237600 w 2625972"/>
              <a:gd name="connsiteY7" fmla="*/ 476518 h 476518"/>
              <a:gd name="connsiteX8" fmla="*/ 237600 w 2625972"/>
              <a:gd name="connsiteY8" fmla="*/ 475200 h 476518"/>
              <a:gd name="connsiteX9" fmla="*/ 237600 w 2625972"/>
              <a:gd name="connsiteY9" fmla="*/ 475200 h 476518"/>
              <a:gd name="connsiteX10" fmla="*/ 0 w 2625972"/>
              <a:gd name="connsiteY10" fmla="*/ 237600 h 476518"/>
              <a:gd name="connsiteX11" fmla="*/ 237600 w 2625972"/>
              <a:gd name="connsiteY11" fmla="*/ 0 h 47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25972" h="476518">
                <a:moveTo>
                  <a:pt x="237600" y="0"/>
                </a:moveTo>
                <a:lnTo>
                  <a:pt x="237600" y="0"/>
                </a:lnTo>
                <a:lnTo>
                  <a:pt x="237600" y="0"/>
                </a:lnTo>
                <a:lnTo>
                  <a:pt x="2388372" y="0"/>
                </a:lnTo>
                <a:cubicBezTo>
                  <a:pt x="2519595" y="0"/>
                  <a:pt x="2625972" y="106377"/>
                  <a:pt x="2625972" y="237600"/>
                </a:cubicBezTo>
                <a:cubicBezTo>
                  <a:pt x="2625972" y="368823"/>
                  <a:pt x="2519595" y="475200"/>
                  <a:pt x="2388372" y="475200"/>
                </a:cubicBezTo>
                <a:lnTo>
                  <a:pt x="2388372" y="476518"/>
                </a:lnTo>
                <a:lnTo>
                  <a:pt x="237600" y="476518"/>
                </a:lnTo>
                <a:lnTo>
                  <a:pt x="237600" y="475200"/>
                </a:lnTo>
                <a:lnTo>
                  <a:pt x="237600" y="475200"/>
                </a:lnTo>
                <a:cubicBezTo>
                  <a:pt x="106377" y="475200"/>
                  <a:pt x="0" y="368823"/>
                  <a:pt x="0" y="237600"/>
                </a:cubicBezTo>
                <a:cubicBezTo>
                  <a:pt x="0" y="106377"/>
                  <a:pt x="106377" y="0"/>
                  <a:pt x="23760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ADD NEW SUBJECT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75275" y="1716046"/>
            <a:ext cx="4555021" cy="4758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SUBJECT NAME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8252786" y="3973003"/>
            <a:ext cx="2315772" cy="454822"/>
          </a:xfrm>
          <a:custGeom>
            <a:avLst/>
            <a:gdLst>
              <a:gd name="connsiteX0" fmla="*/ 237600 w 2625972"/>
              <a:gd name="connsiteY0" fmla="*/ 0 h 476518"/>
              <a:gd name="connsiteX1" fmla="*/ 237600 w 2625972"/>
              <a:gd name="connsiteY1" fmla="*/ 0 h 476518"/>
              <a:gd name="connsiteX2" fmla="*/ 237600 w 2625972"/>
              <a:gd name="connsiteY2" fmla="*/ 0 h 476518"/>
              <a:gd name="connsiteX3" fmla="*/ 2388372 w 2625972"/>
              <a:gd name="connsiteY3" fmla="*/ 0 h 476518"/>
              <a:gd name="connsiteX4" fmla="*/ 2625972 w 2625972"/>
              <a:gd name="connsiteY4" fmla="*/ 237600 h 476518"/>
              <a:gd name="connsiteX5" fmla="*/ 2388372 w 2625972"/>
              <a:gd name="connsiteY5" fmla="*/ 475200 h 476518"/>
              <a:gd name="connsiteX6" fmla="*/ 2388372 w 2625972"/>
              <a:gd name="connsiteY6" fmla="*/ 476518 h 476518"/>
              <a:gd name="connsiteX7" fmla="*/ 237600 w 2625972"/>
              <a:gd name="connsiteY7" fmla="*/ 476518 h 476518"/>
              <a:gd name="connsiteX8" fmla="*/ 237600 w 2625972"/>
              <a:gd name="connsiteY8" fmla="*/ 475200 h 476518"/>
              <a:gd name="connsiteX9" fmla="*/ 237600 w 2625972"/>
              <a:gd name="connsiteY9" fmla="*/ 475200 h 476518"/>
              <a:gd name="connsiteX10" fmla="*/ 0 w 2625972"/>
              <a:gd name="connsiteY10" fmla="*/ 237600 h 476518"/>
              <a:gd name="connsiteX11" fmla="*/ 237600 w 2625972"/>
              <a:gd name="connsiteY11" fmla="*/ 0 h 47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25972" h="476518">
                <a:moveTo>
                  <a:pt x="237600" y="0"/>
                </a:moveTo>
                <a:lnTo>
                  <a:pt x="237600" y="0"/>
                </a:lnTo>
                <a:lnTo>
                  <a:pt x="237600" y="0"/>
                </a:lnTo>
                <a:lnTo>
                  <a:pt x="2388372" y="0"/>
                </a:lnTo>
                <a:cubicBezTo>
                  <a:pt x="2519595" y="0"/>
                  <a:pt x="2625972" y="106377"/>
                  <a:pt x="2625972" y="237600"/>
                </a:cubicBezTo>
                <a:cubicBezTo>
                  <a:pt x="2625972" y="368823"/>
                  <a:pt x="2519595" y="475200"/>
                  <a:pt x="2388372" y="475200"/>
                </a:cubicBezTo>
                <a:lnTo>
                  <a:pt x="2388372" y="476518"/>
                </a:lnTo>
                <a:lnTo>
                  <a:pt x="237600" y="476518"/>
                </a:lnTo>
                <a:lnTo>
                  <a:pt x="237600" y="475200"/>
                </a:lnTo>
                <a:lnTo>
                  <a:pt x="237600" y="475200"/>
                </a:lnTo>
                <a:cubicBezTo>
                  <a:pt x="106377" y="475200"/>
                  <a:pt x="0" y="368823"/>
                  <a:pt x="0" y="237600"/>
                </a:cubicBezTo>
                <a:cubicBezTo>
                  <a:pt x="0" y="106377"/>
                  <a:pt x="106377" y="0"/>
                  <a:pt x="23760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DELETE SUBJECT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13537" y="2303021"/>
            <a:ext cx="4555021" cy="4758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Topics list separated by commas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06769" y="17174"/>
            <a:ext cx="9411287" cy="7544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SUBJECT LIST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532935" y="74721"/>
            <a:ext cx="648000" cy="648000"/>
          </a:xfrm>
          <a:custGeom>
            <a:avLst/>
            <a:gdLst>
              <a:gd name="connsiteX0" fmla="*/ 323316 w 648000"/>
              <a:gd name="connsiteY0" fmla="*/ 81684 h 648000"/>
              <a:gd name="connsiteX1" fmla="*/ 81000 w 648000"/>
              <a:gd name="connsiteY1" fmla="*/ 324000 h 648000"/>
              <a:gd name="connsiteX2" fmla="*/ 323316 w 648000"/>
              <a:gd name="connsiteY2" fmla="*/ 566316 h 648000"/>
              <a:gd name="connsiteX3" fmla="*/ 323316 w 648000"/>
              <a:gd name="connsiteY3" fmla="*/ 445158 h 648000"/>
              <a:gd name="connsiteX4" fmla="*/ 567000 w 648000"/>
              <a:gd name="connsiteY4" fmla="*/ 445158 h 648000"/>
              <a:gd name="connsiteX5" fmla="*/ 567000 w 648000"/>
              <a:gd name="connsiteY5" fmla="*/ 202842 h 648000"/>
              <a:gd name="connsiteX6" fmla="*/ 323316 w 648000"/>
              <a:gd name="connsiteY6" fmla="*/ 202842 h 648000"/>
              <a:gd name="connsiteX7" fmla="*/ 324000 w 648000"/>
              <a:gd name="connsiteY7" fmla="*/ 0 h 648000"/>
              <a:gd name="connsiteX8" fmla="*/ 648000 w 648000"/>
              <a:gd name="connsiteY8" fmla="*/ 324000 h 648000"/>
              <a:gd name="connsiteX9" fmla="*/ 324000 w 648000"/>
              <a:gd name="connsiteY9" fmla="*/ 648000 h 648000"/>
              <a:gd name="connsiteX10" fmla="*/ 0 w 648000"/>
              <a:gd name="connsiteY10" fmla="*/ 324000 h 648000"/>
              <a:gd name="connsiteX11" fmla="*/ 324000 w 648000"/>
              <a:gd name="connsiteY11" fmla="*/ 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000" h="648000">
                <a:moveTo>
                  <a:pt x="323316" y="81684"/>
                </a:moveTo>
                <a:lnTo>
                  <a:pt x="81000" y="324000"/>
                </a:lnTo>
                <a:lnTo>
                  <a:pt x="323316" y="566316"/>
                </a:lnTo>
                <a:lnTo>
                  <a:pt x="323316" y="445158"/>
                </a:lnTo>
                <a:lnTo>
                  <a:pt x="567000" y="445158"/>
                </a:lnTo>
                <a:lnTo>
                  <a:pt x="567000" y="202842"/>
                </a:lnTo>
                <a:lnTo>
                  <a:pt x="323316" y="202842"/>
                </a:lnTo>
                <a:close/>
                <a:moveTo>
                  <a:pt x="324000" y="0"/>
                </a:moveTo>
                <a:cubicBezTo>
                  <a:pt x="502940" y="0"/>
                  <a:pt x="648000" y="145060"/>
                  <a:pt x="648000" y="324000"/>
                </a:cubicBezTo>
                <a:cubicBezTo>
                  <a:pt x="648000" y="502940"/>
                  <a:pt x="502940" y="648000"/>
                  <a:pt x="324000" y="648000"/>
                </a:cubicBezTo>
                <a:cubicBezTo>
                  <a:pt x="145060" y="648000"/>
                  <a:pt x="0" y="502940"/>
                  <a:pt x="0" y="324000"/>
                </a:cubicBezTo>
                <a:cubicBezTo>
                  <a:pt x="0" y="145060"/>
                  <a:pt x="145060" y="0"/>
                  <a:pt x="32400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1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6769" y="787790"/>
            <a:ext cx="9411287" cy="50362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40236" y="1602924"/>
            <a:ext cx="8828322" cy="6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QUESTION TEXT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40236" y="2393570"/>
            <a:ext cx="8828322" cy="26529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ANSWER TEXT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8252786" y="5237038"/>
            <a:ext cx="2315772" cy="454822"/>
          </a:xfrm>
          <a:custGeom>
            <a:avLst/>
            <a:gdLst>
              <a:gd name="connsiteX0" fmla="*/ 237600 w 2625972"/>
              <a:gd name="connsiteY0" fmla="*/ 0 h 476518"/>
              <a:gd name="connsiteX1" fmla="*/ 237600 w 2625972"/>
              <a:gd name="connsiteY1" fmla="*/ 0 h 476518"/>
              <a:gd name="connsiteX2" fmla="*/ 237600 w 2625972"/>
              <a:gd name="connsiteY2" fmla="*/ 0 h 476518"/>
              <a:gd name="connsiteX3" fmla="*/ 2388372 w 2625972"/>
              <a:gd name="connsiteY3" fmla="*/ 0 h 476518"/>
              <a:gd name="connsiteX4" fmla="*/ 2625972 w 2625972"/>
              <a:gd name="connsiteY4" fmla="*/ 237600 h 476518"/>
              <a:gd name="connsiteX5" fmla="*/ 2388372 w 2625972"/>
              <a:gd name="connsiteY5" fmla="*/ 475200 h 476518"/>
              <a:gd name="connsiteX6" fmla="*/ 2388372 w 2625972"/>
              <a:gd name="connsiteY6" fmla="*/ 476518 h 476518"/>
              <a:gd name="connsiteX7" fmla="*/ 237600 w 2625972"/>
              <a:gd name="connsiteY7" fmla="*/ 476518 h 476518"/>
              <a:gd name="connsiteX8" fmla="*/ 237600 w 2625972"/>
              <a:gd name="connsiteY8" fmla="*/ 475200 h 476518"/>
              <a:gd name="connsiteX9" fmla="*/ 237600 w 2625972"/>
              <a:gd name="connsiteY9" fmla="*/ 475200 h 476518"/>
              <a:gd name="connsiteX10" fmla="*/ 0 w 2625972"/>
              <a:gd name="connsiteY10" fmla="*/ 237600 h 476518"/>
              <a:gd name="connsiteX11" fmla="*/ 237600 w 2625972"/>
              <a:gd name="connsiteY11" fmla="*/ 0 h 47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25972" h="476518">
                <a:moveTo>
                  <a:pt x="237600" y="0"/>
                </a:moveTo>
                <a:lnTo>
                  <a:pt x="237600" y="0"/>
                </a:lnTo>
                <a:lnTo>
                  <a:pt x="237600" y="0"/>
                </a:lnTo>
                <a:lnTo>
                  <a:pt x="2388372" y="0"/>
                </a:lnTo>
                <a:cubicBezTo>
                  <a:pt x="2519595" y="0"/>
                  <a:pt x="2625972" y="106377"/>
                  <a:pt x="2625972" y="237600"/>
                </a:cubicBezTo>
                <a:cubicBezTo>
                  <a:pt x="2625972" y="368823"/>
                  <a:pt x="2519595" y="475200"/>
                  <a:pt x="2388372" y="475200"/>
                </a:cubicBezTo>
                <a:lnTo>
                  <a:pt x="2388372" y="476518"/>
                </a:lnTo>
                <a:lnTo>
                  <a:pt x="237600" y="476518"/>
                </a:lnTo>
                <a:lnTo>
                  <a:pt x="237600" y="475200"/>
                </a:lnTo>
                <a:lnTo>
                  <a:pt x="237600" y="475200"/>
                </a:lnTo>
                <a:cubicBezTo>
                  <a:pt x="106377" y="475200"/>
                  <a:pt x="0" y="368823"/>
                  <a:pt x="0" y="237600"/>
                </a:cubicBezTo>
                <a:cubicBezTo>
                  <a:pt x="0" y="106377"/>
                  <a:pt x="106377" y="0"/>
                  <a:pt x="23760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ADD QUESTION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50534" y="1150349"/>
            <a:ext cx="2218024" cy="3245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67508" y="1127951"/>
            <a:ext cx="98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SUBJECT</a:t>
            </a:r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10251108" y="1212805"/>
            <a:ext cx="226730" cy="199624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06769" y="17174"/>
            <a:ext cx="9411287" cy="7544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ADD INTERVIEW QUESTION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532935" y="74721"/>
            <a:ext cx="648000" cy="648000"/>
          </a:xfrm>
          <a:custGeom>
            <a:avLst/>
            <a:gdLst>
              <a:gd name="connsiteX0" fmla="*/ 323316 w 648000"/>
              <a:gd name="connsiteY0" fmla="*/ 81684 h 648000"/>
              <a:gd name="connsiteX1" fmla="*/ 81000 w 648000"/>
              <a:gd name="connsiteY1" fmla="*/ 324000 h 648000"/>
              <a:gd name="connsiteX2" fmla="*/ 323316 w 648000"/>
              <a:gd name="connsiteY2" fmla="*/ 566316 h 648000"/>
              <a:gd name="connsiteX3" fmla="*/ 323316 w 648000"/>
              <a:gd name="connsiteY3" fmla="*/ 445158 h 648000"/>
              <a:gd name="connsiteX4" fmla="*/ 567000 w 648000"/>
              <a:gd name="connsiteY4" fmla="*/ 445158 h 648000"/>
              <a:gd name="connsiteX5" fmla="*/ 567000 w 648000"/>
              <a:gd name="connsiteY5" fmla="*/ 202842 h 648000"/>
              <a:gd name="connsiteX6" fmla="*/ 323316 w 648000"/>
              <a:gd name="connsiteY6" fmla="*/ 202842 h 648000"/>
              <a:gd name="connsiteX7" fmla="*/ 324000 w 648000"/>
              <a:gd name="connsiteY7" fmla="*/ 0 h 648000"/>
              <a:gd name="connsiteX8" fmla="*/ 648000 w 648000"/>
              <a:gd name="connsiteY8" fmla="*/ 324000 h 648000"/>
              <a:gd name="connsiteX9" fmla="*/ 324000 w 648000"/>
              <a:gd name="connsiteY9" fmla="*/ 648000 h 648000"/>
              <a:gd name="connsiteX10" fmla="*/ 0 w 648000"/>
              <a:gd name="connsiteY10" fmla="*/ 324000 h 648000"/>
              <a:gd name="connsiteX11" fmla="*/ 324000 w 648000"/>
              <a:gd name="connsiteY11" fmla="*/ 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000" h="648000">
                <a:moveTo>
                  <a:pt x="323316" y="81684"/>
                </a:moveTo>
                <a:lnTo>
                  <a:pt x="81000" y="324000"/>
                </a:lnTo>
                <a:lnTo>
                  <a:pt x="323316" y="566316"/>
                </a:lnTo>
                <a:lnTo>
                  <a:pt x="323316" y="445158"/>
                </a:lnTo>
                <a:lnTo>
                  <a:pt x="567000" y="445158"/>
                </a:lnTo>
                <a:lnTo>
                  <a:pt x="567000" y="202842"/>
                </a:lnTo>
                <a:lnTo>
                  <a:pt x="323316" y="202842"/>
                </a:lnTo>
                <a:close/>
                <a:moveTo>
                  <a:pt x="324000" y="0"/>
                </a:moveTo>
                <a:cubicBezTo>
                  <a:pt x="502940" y="0"/>
                  <a:pt x="648000" y="145060"/>
                  <a:pt x="648000" y="324000"/>
                </a:cubicBezTo>
                <a:cubicBezTo>
                  <a:pt x="648000" y="502940"/>
                  <a:pt x="502940" y="648000"/>
                  <a:pt x="324000" y="648000"/>
                </a:cubicBezTo>
                <a:cubicBezTo>
                  <a:pt x="145060" y="648000"/>
                  <a:pt x="0" y="502940"/>
                  <a:pt x="0" y="324000"/>
                </a:cubicBezTo>
                <a:cubicBezTo>
                  <a:pt x="0" y="145060"/>
                  <a:pt x="145060" y="0"/>
                  <a:pt x="32400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7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6769" y="787790"/>
            <a:ext cx="9411287" cy="50362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40236" y="1602924"/>
            <a:ext cx="8828322" cy="6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QUESTION TEXT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40236" y="2393570"/>
            <a:ext cx="8828322" cy="26529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ANSWER TEXT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8252786" y="5237038"/>
            <a:ext cx="2315772" cy="454822"/>
          </a:xfrm>
          <a:custGeom>
            <a:avLst/>
            <a:gdLst>
              <a:gd name="connsiteX0" fmla="*/ 237600 w 2625972"/>
              <a:gd name="connsiteY0" fmla="*/ 0 h 476518"/>
              <a:gd name="connsiteX1" fmla="*/ 237600 w 2625972"/>
              <a:gd name="connsiteY1" fmla="*/ 0 h 476518"/>
              <a:gd name="connsiteX2" fmla="*/ 237600 w 2625972"/>
              <a:gd name="connsiteY2" fmla="*/ 0 h 476518"/>
              <a:gd name="connsiteX3" fmla="*/ 2388372 w 2625972"/>
              <a:gd name="connsiteY3" fmla="*/ 0 h 476518"/>
              <a:gd name="connsiteX4" fmla="*/ 2625972 w 2625972"/>
              <a:gd name="connsiteY4" fmla="*/ 237600 h 476518"/>
              <a:gd name="connsiteX5" fmla="*/ 2388372 w 2625972"/>
              <a:gd name="connsiteY5" fmla="*/ 475200 h 476518"/>
              <a:gd name="connsiteX6" fmla="*/ 2388372 w 2625972"/>
              <a:gd name="connsiteY6" fmla="*/ 476518 h 476518"/>
              <a:gd name="connsiteX7" fmla="*/ 237600 w 2625972"/>
              <a:gd name="connsiteY7" fmla="*/ 476518 h 476518"/>
              <a:gd name="connsiteX8" fmla="*/ 237600 w 2625972"/>
              <a:gd name="connsiteY8" fmla="*/ 475200 h 476518"/>
              <a:gd name="connsiteX9" fmla="*/ 237600 w 2625972"/>
              <a:gd name="connsiteY9" fmla="*/ 475200 h 476518"/>
              <a:gd name="connsiteX10" fmla="*/ 0 w 2625972"/>
              <a:gd name="connsiteY10" fmla="*/ 237600 h 476518"/>
              <a:gd name="connsiteX11" fmla="*/ 237600 w 2625972"/>
              <a:gd name="connsiteY11" fmla="*/ 0 h 47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25972" h="476518">
                <a:moveTo>
                  <a:pt x="237600" y="0"/>
                </a:moveTo>
                <a:lnTo>
                  <a:pt x="237600" y="0"/>
                </a:lnTo>
                <a:lnTo>
                  <a:pt x="237600" y="0"/>
                </a:lnTo>
                <a:lnTo>
                  <a:pt x="2388372" y="0"/>
                </a:lnTo>
                <a:cubicBezTo>
                  <a:pt x="2519595" y="0"/>
                  <a:pt x="2625972" y="106377"/>
                  <a:pt x="2625972" y="237600"/>
                </a:cubicBezTo>
                <a:cubicBezTo>
                  <a:pt x="2625972" y="368823"/>
                  <a:pt x="2519595" y="475200"/>
                  <a:pt x="2388372" y="475200"/>
                </a:cubicBezTo>
                <a:lnTo>
                  <a:pt x="2388372" y="476518"/>
                </a:lnTo>
                <a:lnTo>
                  <a:pt x="237600" y="476518"/>
                </a:lnTo>
                <a:lnTo>
                  <a:pt x="237600" y="475200"/>
                </a:lnTo>
                <a:lnTo>
                  <a:pt x="237600" y="475200"/>
                </a:lnTo>
                <a:cubicBezTo>
                  <a:pt x="106377" y="475200"/>
                  <a:pt x="0" y="368823"/>
                  <a:pt x="0" y="237600"/>
                </a:cubicBezTo>
                <a:cubicBezTo>
                  <a:pt x="0" y="106377"/>
                  <a:pt x="106377" y="0"/>
                  <a:pt x="23760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ADD QUESTION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50534" y="1150349"/>
            <a:ext cx="2218024" cy="3245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67508" y="1127951"/>
            <a:ext cx="98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SUBJECT</a:t>
            </a:r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10251108" y="1212805"/>
            <a:ext cx="226730" cy="199624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06769" y="17174"/>
            <a:ext cx="9411287" cy="7544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ADD INTERVIEW QUESTION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532935" y="74721"/>
            <a:ext cx="648000" cy="648000"/>
          </a:xfrm>
          <a:custGeom>
            <a:avLst/>
            <a:gdLst>
              <a:gd name="connsiteX0" fmla="*/ 323316 w 648000"/>
              <a:gd name="connsiteY0" fmla="*/ 81684 h 648000"/>
              <a:gd name="connsiteX1" fmla="*/ 81000 w 648000"/>
              <a:gd name="connsiteY1" fmla="*/ 324000 h 648000"/>
              <a:gd name="connsiteX2" fmla="*/ 323316 w 648000"/>
              <a:gd name="connsiteY2" fmla="*/ 566316 h 648000"/>
              <a:gd name="connsiteX3" fmla="*/ 323316 w 648000"/>
              <a:gd name="connsiteY3" fmla="*/ 445158 h 648000"/>
              <a:gd name="connsiteX4" fmla="*/ 567000 w 648000"/>
              <a:gd name="connsiteY4" fmla="*/ 445158 h 648000"/>
              <a:gd name="connsiteX5" fmla="*/ 567000 w 648000"/>
              <a:gd name="connsiteY5" fmla="*/ 202842 h 648000"/>
              <a:gd name="connsiteX6" fmla="*/ 323316 w 648000"/>
              <a:gd name="connsiteY6" fmla="*/ 202842 h 648000"/>
              <a:gd name="connsiteX7" fmla="*/ 324000 w 648000"/>
              <a:gd name="connsiteY7" fmla="*/ 0 h 648000"/>
              <a:gd name="connsiteX8" fmla="*/ 648000 w 648000"/>
              <a:gd name="connsiteY8" fmla="*/ 324000 h 648000"/>
              <a:gd name="connsiteX9" fmla="*/ 324000 w 648000"/>
              <a:gd name="connsiteY9" fmla="*/ 648000 h 648000"/>
              <a:gd name="connsiteX10" fmla="*/ 0 w 648000"/>
              <a:gd name="connsiteY10" fmla="*/ 324000 h 648000"/>
              <a:gd name="connsiteX11" fmla="*/ 324000 w 648000"/>
              <a:gd name="connsiteY11" fmla="*/ 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000" h="648000">
                <a:moveTo>
                  <a:pt x="323316" y="81684"/>
                </a:moveTo>
                <a:lnTo>
                  <a:pt x="81000" y="324000"/>
                </a:lnTo>
                <a:lnTo>
                  <a:pt x="323316" y="566316"/>
                </a:lnTo>
                <a:lnTo>
                  <a:pt x="323316" y="445158"/>
                </a:lnTo>
                <a:lnTo>
                  <a:pt x="567000" y="445158"/>
                </a:lnTo>
                <a:lnTo>
                  <a:pt x="567000" y="202842"/>
                </a:lnTo>
                <a:lnTo>
                  <a:pt x="323316" y="202842"/>
                </a:lnTo>
                <a:close/>
                <a:moveTo>
                  <a:pt x="324000" y="0"/>
                </a:moveTo>
                <a:cubicBezTo>
                  <a:pt x="502940" y="0"/>
                  <a:pt x="648000" y="145060"/>
                  <a:pt x="648000" y="324000"/>
                </a:cubicBezTo>
                <a:cubicBezTo>
                  <a:pt x="648000" y="502940"/>
                  <a:pt x="502940" y="648000"/>
                  <a:pt x="324000" y="648000"/>
                </a:cubicBezTo>
                <a:cubicBezTo>
                  <a:pt x="145060" y="648000"/>
                  <a:pt x="0" y="502940"/>
                  <a:pt x="0" y="324000"/>
                </a:cubicBezTo>
                <a:cubicBezTo>
                  <a:pt x="0" y="145060"/>
                  <a:pt x="145060" y="0"/>
                  <a:pt x="32400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45670" y="1837444"/>
            <a:ext cx="4417454" cy="23973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LOADING PLEAS WAIT…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53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a1</dc:creator>
  <cp:lastModifiedBy>a1</cp:lastModifiedBy>
  <cp:revision>1</cp:revision>
  <dcterms:created xsi:type="dcterms:W3CDTF">2021-02-22T06:47:10Z</dcterms:created>
  <dcterms:modified xsi:type="dcterms:W3CDTF">2021-02-22T06:47:36Z</dcterms:modified>
</cp:coreProperties>
</file>