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1301456"/>
        <c:axId val="2061300912"/>
      </c:lineChart>
      <c:catAx>
        <c:axId val="206130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300912"/>
        <c:crosses val="autoZero"/>
        <c:auto val="1"/>
        <c:lblAlgn val="ctr"/>
        <c:lblOffset val="100"/>
        <c:noMultiLvlLbl val="0"/>
      </c:catAx>
      <c:valAx>
        <c:axId val="206130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30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1FE1-F1F2-43F7-8697-BC728502DC7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B862-98C9-4FAA-98B4-BFA1C4A5C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6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1FE1-F1F2-43F7-8697-BC728502DC7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B862-98C9-4FAA-98B4-BFA1C4A5C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1FE1-F1F2-43F7-8697-BC728502DC7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B862-98C9-4FAA-98B4-BFA1C4A5C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1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1FE1-F1F2-43F7-8697-BC728502DC7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B862-98C9-4FAA-98B4-BFA1C4A5C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5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1FE1-F1F2-43F7-8697-BC728502DC7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B862-98C9-4FAA-98B4-BFA1C4A5C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3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1FE1-F1F2-43F7-8697-BC728502DC7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B862-98C9-4FAA-98B4-BFA1C4A5C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1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1FE1-F1F2-43F7-8697-BC728502DC7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B862-98C9-4FAA-98B4-BFA1C4A5C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9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1FE1-F1F2-43F7-8697-BC728502DC7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B862-98C9-4FAA-98B4-BFA1C4A5C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5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1FE1-F1F2-43F7-8697-BC728502DC7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B862-98C9-4FAA-98B4-BFA1C4A5C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1FE1-F1F2-43F7-8697-BC728502DC7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B862-98C9-4FAA-98B4-BFA1C4A5C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9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1FE1-F1F2-43F7-8697-BC728502DC7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B862-98C9-4FAA-98B4-BFA1C4A5C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21FE1-F1F2-43F7-8697-BC728502DC7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B862-98C9-4FAA-98B4-BFA1C4A5C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4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58" y="0"/>
            <a:ext cx="5791200" cy="6858000"/>
          </a:xfrm>
        </p:spPr>
      </p:pic>
      <p:sp>
        <p:nvSpPr>
          <p:cNvPr id="8" name="Freeform 7"/>
          <p:cNvSpPr/>
          <p:nvPr/>
        </p:nvSpPr>
        <p:spPr>
          <a:xfrm>
            <a:off x="8513391" y="2313347"/>
            <a:ext cx="2160000" cy="432000"/>
          </a:xfrm>
          <a:custGeom>
            <a:avLst/>
            <a:gdLst>
              <a:gd name="connsiteX0" fmla="*/ 270000 w 2700000"/>
              <a:gd name="connsiteY0" fmla="*/ 0 h 540000"/>
              <a:gd name="connsiteX1" fmla="*/ 2430000 w 2700000"/>
              <a:gd name="connsiteY1" fmla="*/ 0 h 540000"/>
              <a:gd name="connsiteX2" fmla="*/ 2700000 w 2700000"/>
              <a:gd name="connsiteY2" fmla="*/ 270000 h 540000"/>
              <a:gd name="connsiteX3" fmla="*/ 2430000 w 2700000"/>
              <a:gd name="connsiteY3" fmla="*/ 540000 h 540000"/>
              <a:gd name="connsiteX4" fmla="*/ 270000 w 2700000"/>
              <a:gd name="connsiteY4" fmla="*/ 540000 h 540000"/>
              <a:gd name="connsiteX5" fmla="*/ 0 w 2700000"/>
              <a:gd name="connsiteY5" fmla="*/ 270000 h 540000"/>
              <a:gd name="connsiteX6" fmla="*/ 270000 w 270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540000">
                <a:moveTo>
                  <a:pt x="270000" y="0"/>
                </a:moveTo>
                <a:lnTo>
                  <a:pt x="2430000" y="0"/>
                </a:lnTo>
                <a:cubicBezTo>
                  <a:pt x="2579117" y="0"/>
                  <a:pt x="2700000" y="120883"/>
                  <a:pt x="2700000" y="270000"/>
                </a:cubicBezTo>
                <a:cubicBezTo>
                  <a:pt x="2700000" y="419117"/>
                  <a:pt x="2579117" y="540000"/>
                  <a:pt x="2430000" y="540000"/>
                </a:cubicBezTo>
                <a:lnTo>
                  <a:pt x="270000" y="540000"/>
                </a:lnTo>
                <a:cubicBezTo>
                  <a:pt x="120883" y="540000"/>
                  <a:pt x="0" y="419117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Practice Questions 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513391" y="2882720"/>
            <a:ext cx="2160000" cy="432000"/>
          </a:xfrm>
          <a:custGeom>
            <a:avLst/>
            <a:gdLst>
              <a:gd name="connsiteX0" fmla="*/ 270000 w 2700000"/>
              <a:gd name="connsiteY0" fmla="*/ 0 h 540000"/>
              <a:gd name="connsiteX1" fmla="*/ 2430000 w 2700000"/>
              <a:gd name="connsiteY1" fmla="*/ 0 h 540000"/>
              <a:gd name="connsiteX2" fmla="*/ 2700000 w 2700000"/>
              <a:gd name="connsiteY2" fmla="*/ 270000 h 540000"/>
              <a:gd name="connsiteX3" fmla="*/ 2430000 w 2700000"/>
              <a:gd name="connsiteY3" fmla="*/ 540000 h 540000"/>
              <a:gd name="connsiteX4" fmla="*/ 270000 w 2700000"/>
              <a:gd name="connsiteY4" fmla="*/ 540000 h 540000"/>
              <a:gd name="connsiteX5" fmla="*/ 0 w 2700000"/>
              <a:gd name="connsiteY5" fmla="*/ 270000 h 540000"/>
              <a:gd name="connsiteX6" fmla="*/ 270000 w 270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540000">
                <a:moveTo>
                  <a:pt x="270000" y="0"/>
                </a:moveTo>
                <a:lnTo>
                  <a:pt x="2430000" y="0"/>
                </a:lnTo>
                <a:cubicBezTo>
                  <a:pt x="2579117" y="0"/>
                  <a:pt x="2700000" y="120883"/>
                  <a:pt x="2700000" y="270000"/>
                </a:cubicBezTo>
                <a:cubicBezTo>
                  <a:pt x="2700000" y="419117"/>
                  <a:pt x="2579117" y="540000"/>
                  <a:pt x="2430000" y="540000"/>
                </a:cubicBezTo>
                <a:lnTo>
                  <a:pt x="270000" y="540000"/>
                </a:lnTo>
                <a:cubicBezTo>
                  <a:pt x="120883" y="540000"/>
                  <a:pt x="0" y="419117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Interview Questions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8513391" y="3452093"/>
            <a:ext cx="2160000" cy="432000"/>
          </a:xfrm>
          <a:custGeom>
            <a:avLst/>
            <a:gdLst>
              <a:gd name="connsiteX0" fmla="*/ 270000 w 2700000"/>
              <a:gd name="connsiteY0" fmla="*/ 0 h 540000"/>
              <a:gd name="connsiteX1" fmla="*/ 2430000 w 2700000"/>
              <a:gd name="connsiteY1" fmla="*/ 0 h 540000"/>
              <a:gd name="connsiteX2" fmla="*/ 2700000 w 2700000"/>
              <a:gd name="connsiteY2" fmla="*/ 270000 h 540000"/>
              <a:gd name="connsiteX3" fmla="*/ 2430000 w 2700000"/>
              <a:gd name="connsiteY3" fmla="*/ 540000 h 540000"/>
              <a:gd name="connsiteX4" fmla="*/ 270000 w 2700000"/>
              <a:gd name="connsiteY4" fmla="*/ 540000 h 540000"/>
              <a:gd name="connsiteX5" fmla="*/ 0 w 2700000"/>
              <a:gd name="connsiteY5" fmla="*/ 270000 h 540000"/>
              <a:gd name="connsiteX6" fmla="*/ 270000 w 270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540000">
                <a:moveTo>
                  <a:pt x="270000" y="0"/>
                </a:moveTo>
                <a:lnTo>
                  <a:pt x="2430000" y="0"/>
                </a:lnTo>
                <a:cubicBezTo>
                  <a:pt x="2579117" y="0"/>
                  <a:pt x="2700000" y="120883"/>
                  <a:pt x="2700000" y="270000"/>
                </a:cubicBezTo>
                <a:cubicBezTo>
                  <a:pt x="2700000" y="419117"/>
                  <a:pt x="2579117" y="540000"/>
                  <a:pt x="2430000" y="540000"/>
                </a:cubicBezTo>
                <a:lnTo>
                  <a:pt x="270000" y="540000"/>
                </a:lnTo>
                <a:cubicBezTo>
                  <a:pt x="120883" y="540000"/>
                  <a:pt x="0" y="419117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Mock Interview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8513391" y="4021466"/>
            <a:ext cx="2160000" cy="432000"/>
          </a:xfrm>
          <a:custGeom>
            <a:avLst/>
            <a:gdLst>
              <a:gd name="connsiteX0" fmla="*/ 270000 w 2700000"/>
              <a:gd name="connsiteY0" fmla="*/ 0 h 540000"/>
              <a:gd name="connsiteX1" fmla="*/ 2430000 w 2700000"/>
              <a:gd name="connsiteY1" fmla="*/ 0 h 540000"/>
              <a:gd name="connsiteX2" fmla="*/ 2700000 w 2700000"/>
              <a:gd name="connsiteY2" fmla="*/ 270000 h 540000"/>
              <a:gd name="connsiteX3" fmla="*/ 2430000 w 2700000"/>
              <a:gd name="connsiteY3" fmla="*/ 540000 h 540000"/>
              <a:gd name="connsiteX4" fmla="*/ 270000 w 2700000"/>
              <a:gd name="connsiteY4" fmla="*/ 540000 h 540000"/>
              <a:gd name="connsiteX5" fmla="*/ 0 w 2700000"/>
              <a:gd name="connsiteY5" fmla="*/ 270000 h 540000"/>
              <a:gd name="connsiteX6" fmla="*/ 270000 w 270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540000">
                <a:moveTo>
                  <a:pt x="270000" y="0"/>
                </a:moveTo>
                <a:lnTo>
                  <a:pt x="2430000" y="0"/>
                </a:lnTo>
                <a:cubicBezTo>
                  <a:pt x="2579117" y="0"/>
                  <a:pt x="2700000" y="120883"/>
                  <a:pt x="2700000" y="270000"/>
                </a:cubicBezTo>
                <a:cubicBezTo>
                  <a:pt x="2700000" y="419117"/>
                  <a:pt x="2579117" y="540000"/>
                  <a:pt x="2430000" y="540000"/>
                </a:cubicBezTo>
                <a:lnTo>
                  <a:pt x="270000" y="540000"/>
                </a:lnTo>
                <a:cubicBezTo>
                  <a:pt x="120883" y="540000"/>
                  <a:pt x="0" y="419117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15351" y="673715"/>
            <a:ext cx="2756079" cy="37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8331017" y="736509"/>
            <a:ext cx="364748" cy="601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8331017" y="929489"/>
            <a:ext cx="364748" cy="601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flipV="1">
            <a:off x="8331017" y="832999"/>
            <a:ext cx="364748" cy="601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68284" y="705330"/>
            <a:ext cx="252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8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58" y="0"/>
            <a:ext cx="5791200" cy="6858000"/>
          </a:xfrm>
        </p:spPr>
      </p:pic>
      <p:sp>
        <p:nvSpPr>
          <p:cNvPr id="8" name="Freeform 7"/>
          <p:cNvSpPr/>
          <p:nvPr/>
        </p:nvSpPr>
        <p:spPr>
          <a:xfrm>
            <a:off x="8513391" y="2313347"/>
            <a:ext cx="2160000" cy="432000"/>
          </a:xfrm>
          <a:custGeom>
            <a:avLst/>
            <a:gdLst>
              <a:gd name="connsiteX0" fmla="*/ 270000 w 2700000"/>
              <a:gd name="connsiteY0" fmla="*/ 0 h 540000"/>
              <a:gd name="connsiteX1" fmla="*/ 2430000 w 2700000"/>
              <a:gd name="connsiteY1" fmla="*/ 0 h 540000"/>
              <a:gd name="connsiteX2" fmla="*/ 2700000 w 2700000"/>
              <a:gd name="connsiteY2" fmla="*/ 270000 h 540000"/>
              <a:gd name="connsiteX3" fmla="*/ 2430000 w 2700000"/>
              <a:gd name="connsiteY3" fmla="*/ 540000 h 540000"/>
              <a:gd name="connsiteX4" fmla="*/ 270000 w 2700000"/>
              <a:gd name="connsiteY4" fmla="*/ 540000 h 540000"/>
              <a:gd name="connsiteX5" fmla="*/ 0 w 2700000"/>
              <a:gd name="connsiteY5" fmla="*/ 270000 h 540000"/>
              <a:gd name="connsiteX6" fmla="*/ 270000 w 270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540000">
                <a:moveTo>
                  <a:pt x="270000" y="0"/>
                </a:moveTo>
                <a:lnTo>
                  <a:pt x="2430000" y="0"/>
                </a:lnTo>
                <a:cubicBezTo>
                  <a:pt x="2579117" y="0"/>
                  <a:pt x="2700000" y="120883"/>
                  <a:pt x="2700000" y="270000"/>
                </a:cubicBezTo>
                <a:cubicBezTo>
                  <a:pt x="2700000" y="419117"/>
                  <a:pt x="2579117" y="540000"/>
                  <a:pt x="2430000" y="540000"/>
                </a:cubicBezTo>
                <a:lnTo>
                  <a:pt x="270000" y="540000"/>
                </a:lnTo>
                <a:cubicBezTo>
                  <a:pt x="120883" y="540000"/>
                  <a:pt x="0" y="419117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Practice Questions 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513391" y="2882720"/>
            <a:ext cx="2160000" cy="432000"/>
          </a:xfrm>
          <a:custGeom>
            <a:avLst/>
            <a:gdLst>
              <a:gd name="connsiteX0" fmla="*/ 270000 w 2700000"/>
              <a:gd name="connsiteY0" fmla="*/ 0 h 540000"/>
              <a:gd name="connsiteX1" fmla="*/ 2430000 w 2700000"/>
              <a:gd name="connsiteY1" fmla="*/ 0 h 540000"/>
              <a:gd name="connsiteX2" fmla="*/ 2700000 w 2700000"/>
              <a:gd name="connsiteY2" fmla="*/ 270000 h 540000"/>
              <a:gd name="connsiteX3" fmla="*/ 2430000 w 2700000"/>
              <a:gd name="connsiteY3" fmla="*/ 540000 h 540000"/>
              <a:gd name="connsiteX4" fmla="*/ 270000 w 2700000"/>
              <a:gd name="connsiteY4" fmla="*/ 540000 h 540000"/>
              <a:gd name="connsiteX5" fmla="*/ 0 w 2700000"/>
              <a:gd name="connsiteY5" fmla="*/ 270000 h 540000"/>
              <a:gd name="connsiteX6" fmla="*/ 270000 w 270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540000">
                <a:moveTo>
                  <a:pt x="270000" y="0"/>
                </a:moveTo>
                <a:lnTo>
                  <a:pt x="2430000" y="0"/>
                </a:lnTo>
                <a:cubicBezTo>
                  <a:pt x="2579117" y="0"/>
                  <a:pt x="2700000" y="120883"/>
                  <a:pt x="2700000" y="270000"/>
                </a:cubicBezTo>
                <a:cubicBezTo>
                  <a:pt x="2700000" y="419117"/>
                  <a:pt x="2579117" y="540000"/>
                  <a:pt x="2430000" y="540000"/>
                </a:cubicBezTo>
                <a:lnTo>
                  <a:pt x="270000" y="540000"/>
                </a:lnTo>
                <a:cubicBezTo>
                  <a:pt x="120883" y="540000"/>
                  <a:pt x="0" y="419117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Interview Questions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8513391" y="3452093"/>
            <a:ext cx="2160000" cy="432000"/>
          </a:xfrm>
          <a:custGeom>
            <a:avLst/>
            <a:gdLst>
              <a:gd name="connsiteX0" fmla="*/ 270000 w 2700000"/>
              <a:gd name="connsiteY0" fmla="*/ 0 h 540000"/>
              <a:gd name="connsiteX1" fmla="*/ 2430000 w 2700000"/>
              <a:gd name="connsiteY1" fmla="*/ 0 h 540000"/>
              <a:gd name="connsiteX2" fmla="*/ 2700000 w 2700000"/>
              <a:gd name="connsiteY2" fmla="*/ 270000 h 540000"/>
              <a:gd name="connsiteX3" fmla="*/ 2430000 w 2700000"/>
              <a:gd name="connsiteY3" fmla="*/ 540000 h 540000"/>
              <a:gd name="connsiteX4" fmla="*/ 270000 w 2700000"/>
              <a:gd name="connsiteY4" fmla="*/ 540000 h 540000"/>
              <a:gd name="connsiteX5" fmla="*/ 0 w 2700000"/>
              <a:gd name="connsiteY5" fmla="*/ 270000 h 540000"/>
              <a:gd name="connsiteX6" fmla="*/ 270000 w 270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540000">
                <a:moveTo>
                  <a:pt x="270000" y="0"/>
                </a:moveTo>
                <a:lnTo>
                  <a:pt x="2430000" y="0"/>
                </a:lnTo>
                <a:cubicBezTo>
                  <a:pt x="2579117" y="0"/>
                  <a:pt x="2700000" y="120883"/>
                  <a:pt x="2700000" y="270000"/>
                </a:cubicBezTo>
                <a:cubicBezTo>
                  <a:pt x="2700000" y="419117"/>
                  <a:pt x="2579117" y="540000"/>
                  <a:pt x="2430000" y="540000"/>
                </a:cubicBezTo>
                <a:lnTo>
                  <a:pt x="270000" y="540000"/>
                </a:lnTo>
                <a:cubicBezTo>
                  <a:pt x="120883" y="540000"/>
                  <a:pt x="0" y="419117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Mock Interview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8513391" y="4021466"/>
            <a:ext cx="2160000" cy="432000"/>
          </a:xfrm>
          <a:custGeom>
            <a:avLst/>
            <a:gdLst>
              <a:gd name="connsiteX0" fmla="*/ 270000 w 2700000"/>
              <a:gd name="connsiteY0" fmla="*/ 0 h 540000"/>
              <a:gd name="connsiteX1" fmla="*/ 2430000 w 2700000"/>
              <a:gd name="connsiteY1" fmla="*/ 0 h 540000"/>
              <a:gd name="connsiteX2" fmla="*/ 2700000 w 2700000"/>
              <a:gd name="connsiteY2" fmla="*/ 270000 h 540000"/>
              <a:gd name="connsiteX3" fmla="*/ 2430000 w 2700000"/>
              <a:gd name="connsiteY3" fmla="*/ 540000 h 540000"/>
              <a:gd name="connsiteX4" fmla="*/ 270000 w 2700000"/>
              <a:gd name="connsiteY4" fmla="*/ 540000 h 540000"/>
              <a:gd name="connsiteX5" fmla="*/ 0 w 2700000"/>
              <a:gd name="connsiteY5" fmla="*/ 270000 h 540000"/>
              <a:gd name="connsiteX6" fmla="*/ 270000 w 270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540000">
                <a:moveTo>
                  <a:pt x="270000" y="0"/>
                </a:moveTo>
                <a:lnTo>
                  <a:pt x="2430000" y="0"/>
                </a:lnTo>
                <a:cubicBezTo>
                  <a:pt x="2579117" y="0"/>
                  <a:pt x="2700000" y="120883"/>
                  <a:pt x="2700000" y="270000"/>
                </a:cubicBezTo>
                <a:cubicBezTo>
                  <a:pt x="2700000" y="419117"/>
                  <a:pt x="2579117" y="540000"/>
                  <a:pt x="2430000" y="540000"/>
                </a:cubicBezTo>
                <a:lnTo>
                  <a:pt x="270000" y="540000"/>
                </a:lnTo>
                <a:cubicBezTo>
                  <a:pt x="120883" y="540000"/>
                  <a:pt x="0" y="419117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Analysis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15351" y="673715"/>
            <a:ext cx="2756079" cy="37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15351" y="673714"/>
            <a:ext cx="2229416" cy="53535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V="1">
            <a:off x="10011957" y="739500"/>
            <a:ext cx="364748" cy="601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flipV="1">
            <a:off x="10011957" y="932480"/>
            <a:ext cx="364748" cy="601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10011957" y="835990"/>
            <a:ext cx="364748" cy="601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917859" y="1268328"/>
            <a:ext cx="824400" cy="824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0263" y="240700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 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94198" y="294538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EMAIL ID: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94197" y="3275185"/>
            <a:ext cx="9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POINTS: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36338" y="4080635"/>
            <a:ext cx="1312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“Random</a:t>
            </a:r>
          </a:p>
          <a:p>
            <a:r>
              <a:rPr lang="en-IN" dirty="0" smtClean="0"/>
              <a:t>Quote For</a:t>
            </a:r>
          </a:p>
          <a:p>
            <a:r>
              <a:rPr lang="en-IN" dirty="0" smtClean="0"/>
              <a:t>Motivation”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58" y="0"/>
            <a:ext cx="5791200" cy="6858000"/>
          </a:xfrm>
        </p:spPr>
      </p:pic>
      <p:sp>
        <p:nvSpPr>
          <p:cNvPr id="8" name="Freeform 7"/>
          <p:cNvSpPr/>
          <p:nvPr/>
        </p:nvSpPr>
        <p:spPr>
          <a:xfrm>
            <a:off x="8500512" y="2174897"/>
            <a:ext cx="2160000" cy="432000"/>
          </a:xfrm>
          <a:custGeom>
            <a:avLst/>
            <a:gdLst>
              <a:gd name="connsiteX0" fmla="*/ 270000 w 2700000"/>
              <a:gd name="connsiteY0" fmla="*/ 0 h 540000"/>
              <a:gd name="connsiteX1" fmla="*/ 2430000 w 2700000"/>
              <a:gd name="connsiteY1" fmla="*/ 0 h 540000"/>
              <a:gd name="connsiteX2" fmla="*/ 2700000 w 2700000"/>
              <a:gd name="connsiteY2" fmla="*/ 270000 h 540000"/>
              <a:gd name="connsiteX3" fmla="*/ 2430000 w 2700000"/>
              <a:gd name="connsiteY3" fmla="*/ 540000 h 540000"/>
              <a:gd name="connsiteX4" fmla="*/ 270000 w 2700000"/>
              <a:gd name="connsiteY4" fmla="*/ 540000 h 540000"/>
              <a:gd name="connsiteX5" fmla="*/ 0 w 2700000"/>
              <a:gd name="connsiteY5" fmla="*/ 270000 h 540000"/>
              <a:gd name="connsiteX6" fmla="*/ 270000 w 270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540000">
                <a:moveTo>
                  <a:pt x="270000" y="0"/>
                </a:moveTo>
                <a:lnTo>
                  <a:pt x="2430000" y="0"/>
                </a:lnTo>
                <a:cubicBezTo>
                  <a:pt x="2579117" y="0"/>
                  <a:pt x="2700000" y="120883"/>
                  <a:pt x="2700000" y="270000"/>
                </a:cubicBezTo>
                <a:cubicBezTo>
                  <a:pt x="2700000" y="419117"/>
                  <a:pt x="2579117" y="540000"/>
                  <a:pt x="2430000" y="540000"/>
                </a:cubicBezTo>
                <a:lnTo>
                  <a:pt x="270000" y="540000"/>
                </a:lnTo>
                <a:cubicBezTo>
                  <a:pt x="120883" y="540000"/>
                  <a:pt x="0" y="419117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Aptitude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500512" y="2726542"/>
            <a:ext cx="2160000" cy="432000"/>
          </a:xfrm>
          <a:custGeom>
            <a:avLst/>
            <a:gdLst>
              <a:gd name="connsiteX0" fmla="*/ 270000 w 2700000"/>
              <a:gd name="connsiteY0" fmla="*/ 0 h 540000"/>
              <a:gd name="connsiteX1" fmla="*/ 2430000 w 2700000"/>
              <a:gd name="connsiteY1" fmla="*/ 0 h 540000"/>
              <a:gd name="connsiteX2" fmla="*/ 2700000 w 2700000"/>
              <a:gd name="connsiteY2" fmla="*/ 270000 h 540000"/>
              <a:gd name="connsiteX3" fmla="*/ 2430000 w 2700000"/>
              <a:gd name="connsiteY3" fmla="*/ 540000 h 540000"/>
              <a:gd name="connsiteX4" fmla="*/ 270000 w 2700000"/>
              <a:gd name="connsiteY4" fmla="*/ 540000 h 540000"/>
              <a:gd name="connsiteX5" fmla="*/ 0 w 2700000"/>
              <a:gd name="connsiteY5" fmla="*/ 270000 h 540000"/>
              <a:gd name="connsiteX6" fmla="*/ 270000 w 270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540000">
                <a:moveTo>
                  <a:pt x="270000" y="0"/>
                </a:moveTo>
                <a:lnTo>
                  <a:pt x="2430000" y="0"/>
                </a:lnTo>
                <a:cubicBezTo>
                  <a:pt x="2579117" y="0"/>
                  <a:pt x="2700000" y="120883"/>
                  <a:pt x="2700000" y="270000"/>
                </a:cubicBezTo>
                <a:cubicBezTo>
                  <a:pt x="2700000" y="419117"/>
                  <a:pt x="2579117" y="540000"/>
                  <a:pt x="2430000" y="540000"/>
                </a:cubicBezTo>
                <a:lnTo>
                  <a:pt x="270000" y="540000"/>
                </a:lnTo>
                <a:cubicBezTo>
                  <a:pt x="120883" y="540000"/>
                  <a:pt x="0" y="419117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Reasoning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8500512" y="3295915"/>
            <a:ext cx="2160000" cy="432000"/>
          </a:xfrm>
          <a:custGeom>
            <a:avLst/>
            <a:gdLst>
              <a:gd name="connsiteX0" fmla="*/ 270000 w 2700000"/>
              <a:gd name="connsiteY0" fmla="*/ 0 h 540000"/>
              <a:gd name="connsiteX1" fmla="*/ 2430000 w 2700000"/>
              <a:gd name="connsiteY1" fmla="*/ 0 h 540000"/>
              <a:gd name="connsiteX2" fmla="*/ 2700000 w 2700000"/>
              <a:gd name="connsiteY2" fmla="*/ 270000 h 540000"/>
              <a:gd name="connsiteX3" fmla="*/ 2430000 w 2700000"/>
              <a:gd name="connsiteY3" fmla="*/ 540000 h 540000"/>
              <a:gd name="connsiteX4" fmla="*/ 270000 w 2700000"/>
              <a:gd name="connsiteY4" fmla="*/ 540000 h 540000"/>
              <a:gd name="connsiteX5" fmla="*/ 0 w 2700000"/>
              <a:gd name="connsiteY5" fmla="*/ 270000 h 540000"/>
              <a:gd name="connsiteX6" fmla="*/ 270000 w 270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540000">
                <a:moveTo>
                  <a:pt x="270000" y="0"/>
                </a:moveTo>
                <a:lnTo>
                  <a:pt x="2430000" y="0"/>
                </a:lnTo>
                <a:cubicBezTo>
                  <a:pt x="2579117" y="0"/>
                  <a:pt x="2700000" y="120883"/>
                  <a:pt x="2700000" y="270000"/>
                </a:cubicBezTo>
                <a:cubicBezTo>
                  <a:pt x="2700000" y="419117"/>
                  <a:pt x="2579117" y="540000"/>
                  <a:pt x="2430000" y="540000"/>
                </a:cubicBezTo>
                <a:lnTo>
                  <a:pt x="270000" y="540000"/>
                </a:lnTo>
                <a:cubicBezTo>
                  <a:pt x="120883" y="540000"/>
                  <a:pt x="0" y="419117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English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8500512" y="3865288"/>
            <a:ext cx="2160000" cy="432000"/>
          </a:xfrm>
          <a:custGeom>
            <a:avLst/>
            <a:gdLst>
              <a:gd name="connsiteX0" fmla="*/ 270000 w 2700000"/>
              <a:gd name="connsiteY0" fmla="*/ 0 h 540000"/>
              <a:gd name="connsiteX1" fmla="*/ 2430000 w 2700000"/>
              <a:gd name="connsiteY1" fmla="*/ 0 h 540000"/>
              <a:gd name="connsiteX2" fmla="*/ 2700000 w 2700000"/>
              <a:gd name="connsiteY2" fmla="*/ 270000 h 540000"/>
              <a:gd name="connsiteX3" fmla="*/ 2430000 w 2700000"/>
              <a:gd name="connsiteY3" fmla="*/ 540000 h 540000"/>
              <a:gd name="connsiteX4" fmla="*/ 270000 w 2700000"/>
              <a:gd name="connsiteY4" fmla="*/ 540000 h 540000"/>
              <a:gd name="connsiteX5" fmla="*/ 0 w 2700000"/>
              <a:gd name="connsiteY5" fmla="*/ 270000 h 540000"/>
              <a:gd name="connsiteX6" fmla="*/ 270000 w 270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540000">
                <a:moveTo>
                  <a:pt x="270000" y="0"/>
                </a:moveTo>
                <a:lnTo>
                  <a:pt x="2430000" y="0"/>
                </a:lnTo>
                <a:cubicBezTo>
                  <a:pt x="2579117" y="0"/>
                  <a:pt x="2700000" y="120883"/>
                  <a:pt x="2700000" y="270000"/>
                </a:cubicBezTo>
                <a:cubicBezTo>
                  <a:pt x="2700000" y="419117"/>
                  <a:pt x="2579117" y="540000"/>
                  <a:pt x="2430000" y="540000"/>
                </a:cubicBezTo>
                <a:lnTo>
                  <a:pt x="270000" y="540000"/>
                </a:lnTo>
                <a:cubicBezTo>
                  <a:pt x="120883" y="540000"/>
                  <a:pt x="0" y="419117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Subject - 1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8500512" y="4434661"/>
            <a:ext cx="2160000" cy="432000"/>
          </a:xfrm>
          <a:custGeom>
            <a:avLst/>
            <a:gdLst>
              <a:gd name="connsiteX0" fmla="*/ 270000 w 2700000"/>
              <a:gd name="connsiteY0" fmla="*/ 0 h 540000"/>
              <a:gd name="connsiteX1" fmla="*/ 2430000 w 2700000"/>
              <a:gd name="connsiteY1" fmla="*/ 0 h 540000"/>
              <a:gd name="connsiteX2" fmla="*/ 2700000 w 2700000"/>
              <a:gd name="connsiteY2" fmla="*/ 270000 h 540000"/>
              <a:gd name="connsiteX3" fmla="*/ 2430000 w 2700000"/>
              <a:gd name="connsiteY3" fmla="*/ 540000 h 540000"/>
              <a:gd name="connsiteX4" fmla="*/ 270000 w 2700000"/>
              <a:gd name="connsiteY4" fmla="*/ 540000 h 540000"/>
              <a:gd name="connsiteX5" fmla="*/ 0 w 2700000"/>
              <a:gd name="connsiteY5" fmla="*/ 270000 h 540000"/>
              <a:gd name="connsiteX6" fmla="*/ 270000 w 270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540000">
                <a:moveTo>
                  <a:pt x="270000" y="0"/>
                </a:moveTo>
                <a:lnTo>
                  <a:pt x="2430000" y="0"/>
                </a:lnTo>
                <a:cubicBezTo>
                  <a:pt x="2579117" y="0"/>
                  <a:pt x="2700000" y="120883"/>
                  <a:pt x="2700000" y="270000"/>
                </a:cubicBezTo>
                <a:cubicBezTo>
                  <a:pt x="2700000" y="419117"/>
                  <a:pt x="2579117" y="540000"/>
                  <a:pt x="2430000" y="540000"/>
                </a:cubicBezTo>
                <a:lnTo>
                  <a:pt x="270000" y="540000"/>
                </a:lnTo>
                <a:cubicBezTo>
                  <a:pt x="120883" y="540000"/>
                  <a:pt x="0" y="419117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Subject - 2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15351" y="673715"/>
            <a:ext cx="2756079" cy="37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8291010" y="765711"/>
            <a:ext cx="309093" cy="189849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68284" y="705330"/>
            <a:ext cx="252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SUBJECT 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20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58" y="0"/>
            <a:ext cx="5791200" cy="6858000"/>
          </a:xfrm>
        </p:spPr>
      </p:pic>
      <p:sp>
        <p:nvSpPr>
          <p:cNvPr id="9" name="Freeform 8"/>
          <p:cNvSpPr/>
          <p:nvPr/>
        </p:nvSpPr>
        <p:spPr>
          <a:xfrm>
            <a:off x="8526270" y="3219717"/>
            <a:ext cx="2060164" cy="399246"/>
          </a:xfrm>
          <a:custGeom>
            <a:avLst/>
            <a:gdLst>
              <a:gd name="connsiteX0" fmla="*/ 270000 w 2700000"/>
              <a:gd name="connsiteY0" fmla="*/ 0 h 540000"/>
              <a:gd name="connsiteX1" fmla="*/ 2430000 w 2700000"/>
              <a:gd name="connsiteY1" fmla="*/ 0 h 540000"/>
              <a:gd name="connsiteX2" fmla="*/ 2700000 w 2700000"/>
              <a:gd name="connsiteY2" fmla="*/ 270000 h 540000"/>
              <a:gd name="connsiteX3" fmla="*/ 2430000 w 2700000"/>
              <a:gd name="connsiteY3" fmla="*/ 540000 h 540000"/>
              <a:gd name="connsiteX4" fmla="*/ 270000 w 2700000"/>
              <a:gd name="connsiteY4" fmla="*/ 540000 h 540000"/>
              <a:gd name="connsiteX5" fmla="*/ 0 w 2700000"/>
              <a:gd name="connsiteY5" fmla="*/ 270000 h 540000"/>
              <a:gd name="connsiteX6" fmla="*/ 270000 w 270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540000">
                <a:moveTo>
                  <a:pt x="270000" y="0"/>
                </a:moveTo>
                <a:lnTo>
                  <a:pt x="2430000" y="0"/>
                </a:lnTo>
                <a:cubicBezTo>
                  <a:pt x="2579117" y="0"/>
                  <a:pt x="2700000" y="120883"/>
                  <a:pt x="2700000" y="270000"/>
                </a:cubicBezTo>
                <a:cubicBezTo>
                  <a:pt x="2700000" y="419117"/>
                  <a:pt x="2579117" y="540000"/>
                  <a:pt x="2430000" y="540000"/>
                </a:cubicBezTo>
                <a:lnTo>
                  <a:pt x="270000" y="540000"/>
                </a:lnTo>
                <a:cubicBezTo>
                  <a:pt x="120883" y="540000"/>
                  <a:pt x="0" y="419117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Mark </a:t>
            </a:r>
            <a:r>
              <a:rPr lang="en-IN" dirty="0" err="1" smtClean="0"/>
              <a:t>Zuckerburg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8526270" y="3726594"/>
            <a:ext cx="2060164" cy="399246"/>
          </a:xfrm>
          <a:custGeom>
            <a:avLst/>
            <a:gdLst>
              <a:gd name="connsiteX0" fmla="*/ 270000 w 2700000"/>
              <a:gd name="connsiteY0" fmla="*/ 0 h 540000"/>
              <a:gd name="connsiteX1" fmla="*/ 2430000 w 2700000"/>
              <a:gd name="connsiteY1" fmla="*/ 0 h 540000"/>
              <a:gd name="connsiteX2" fmla="*/ 2700000 w 2700000"/>
              <a:gd name="connsiteY2" fmla="*/ 270000 h 540000"/>
              <a:gd name="connsiteX3" fmla="*/ 2430000 w 2700000"/>
              <a:gd name="connsiteY3" fmla="*/ 540000 h 540000"/>
              <a:gd name="connsiteX4" fmla="*/ 270000 w 2700000"/>
              <a:gd name="connsiteY4" fmla="*/ 540000 h 540000"/>
              <a:gd name="connsiteX5" fmla="*/ 0 w 2700000"/>
              <a:gd name="connsiteY5" fmla="*/ 270000 h 540000"/>
              <a:gd name="connsiteX6" fmla="*/ 270000 w 270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540000">
                <a:moveTo>
                  <a:pt x="270000" y="0"/>
                </a:moveTo>
                <a:lnTo>
                  <a:pt x="2430000" y="0"/>
                </a:lnTo>
                <a:cubicBezTo>
                  <a:pt x="2579117" y="0"/>
                  <a:pt x="2700000" y="120883"/>
                  <a:pt x="2700000" y="270000"/>
                </a:cubicBezTo>
                <a:cubicBezTo>
                  <a:pt x="2700000" y="419117"/>
                  <a:pt x="2579117" y="540000"/>
                  <a:pt x="2430000" y="540000"/>
                </a:cubicBezTo>
                <a:lnTo>
                  <a:pt x="270000" y="540000"/>
                </a:lnTo>
                <a:cubicBezTo>
                  <a:pt x="120883" y="540000"/>
                  <a:pt x="0" y="419117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Mukesh</a:t>
            </a:r>
            <a:r>
              <a:rPr lang="en-IN" dirty="0" smtClean="0"/>
              <a:t> </a:t>
            </a:r>
            <a:r>
              <a:rPr lang="en-IN" dirty="0" err="1" smtClean="0"/>
              <a:t>Ambani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8526270" y="4233471"/>
            <a:ext cx="2060164" cy="399246"/>
          </a:xfrm>
          <a:custGeom>
            <a:avLst/>
            <a:gdLst>
              <a:gd name="connsiteX0" fmla="*/ 270000 w 2700000"/>
              <a:gd name="connsiteY0" fmla="*/ 0 h 540000"/>
              <a:gd name="connsiteX1" fmla="*/ 2430000 w 2700000"/>
              <a:gd name="connsiteY1" fmla="*/ 0 h 540000"/>
              <a:gd name="connsiteX2" fmla="*/ 2700000 w 2700000"/>
              <a:gd name="connsiteY2" fmla="*/ 270000 h 540000"/>
              <a:gd name="connsiteX3" fmla="*/ 2430000 w 2700000"/>
              <a:gd name="connsiteY3" fmla="*/ 540000 h 540000"/>
              <a:gd name="connsiteX4" fmla="*/ 270000 w 2700000"/>
              <a:gd name="connsiteY4" fmla="*/ 540000 h 540000"/>
              <a:gd name="connsiteX5" fmla="*/ 0 w 2700000"/>
              <a:gd name="connsiteY5" fmla="*/ 270000 h 540000"/>
              <a:gd name="connsiteX6" fmla="*/ 270000 w 270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540000">
                <a:moveTo>
                  <a:pt x="270000" y="0"/>
                </a:moveTo>
                <a:lnTo>
                  <a:pt x="2430000" y="0"/>
                </a:lnTo>
                <a:cubicBezTo>
                  <a:pt x="2579117" y="0"/>
                  <a:pt x="2700000" y="120883"/>
                  <a:pt x="2700000" y="270000"/>
                </a:cubicBezTo>
                <a:cubicBezTo>
                  <a:pt x="2700000" y="419117"/>
                  <a:pt x="2579117" y="540000"/>
                  <a:pt x="2430000" y="540000"/>
                </a:cubicBezTo>
                <a:lnTo>
                  <a:pt x="270000" y="540000"/>
                </a:lnTo>
                <a:cubicBezTo>
                  <a:pt x="120883" y="540000"/>
                  <a:pt x="0" y="419117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Ajay </a:t>
            </a:r>
            <a:r>
              <a:rPr lang="en-IN" dirty="0" err="1" smtClean="0"/>
              <a:t>Devgan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8526270" y="4740348"/>
            <a:ext cx="2060164" cy="399246"/>
          </a:xfrm>
          <a:custGeom>
            <a:avLst/>
            <a:gdLst>
              <a:gd name="connsiteX0" fmla="*/ 270000 w 2700000"/>
              <a:gd name="connsiteY0" fmla="*/ 0 h 540000"/>
              <a:gd name="connsiteX1" fmla="*/ 2430000 w 2700000"/>
              <a:gd name="connsiteY1" fmla="*/ 0 h 540000"/>
              <a:gd name="connsiteX2" fmla="*/ 2700000 w 2700000"/>
              <a:gd name="connsiteY2" fmla="*/ 270000 h 540000"/>
              <a:gd name="connsiteX3" fmla="*/ 2430000 w 2700000"/>
              <a:gd name="connsiteY3" fmla="*/ 540000 h 540000"/>
              <a:gd name="connsiteX4" fmla="*/ 270000 w 2700000"/>
              <a:gd name="connsiteY4" fmla="*/ 540000 h 540000"/>
              <a:gd name="connsiteX5" fmla="*/ 0 w 2700000"/>
              <a:gd name="connsiteY5" fmla="*/ 270000 h 540000"/>
              <a:gd name="connsiteX6" fmla="*/ 270000 w 2700000"/>
              <a:gd name="connsiteY6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540000">
                <a:moveTo>
                  <a:pt x="270000" y="0"/>
                </a:moveTo>
                <a:lnTo>
                  <a:pt x="2430000" y="0"/>
                </a:lnTo>
                <a:cubicBezTo>
                  <a:pt x="2579117" y="0"/>
                  <a:pt x="2700000" y="120883"/>
                  <a:pt x="2700000" y="270000"/>
                </a:cubicBezTo>
                <a:cubicBezTo>
                  <a:pt x="2700000" y="419117"/>
                  <a:pt x="2579117" y="540000"/>
                  <a:pt x="2430000" y="540000"/>
                </a:cubicBezTo>
                <a:lnTo>
                  <a:pt x="270000" y="540000"/>
                </a:lnTo>
                <a:cubicBezTo>
                  <a:pt x="120883" y="540000"/>
                  <a:pt x="0" y="419117"/>
                  <a:pt x="0" y="270000"/>
                </a:cubicBezTo>
                <a:cubicBezTo>
                  <a:pt x="0" y="120883"/>
                  <a:pt x="120883" y="0"/>
                  <a:pt x="27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John </a:t>
            </a:r>
            <a:r>
              <a:rPr lang="en-IN" dirty="0" err="1" smtClean="0"/>
              <a:t>Cena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526270" y="1349537"/>
            <a:ext cx="25757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Who is the founder of Facebook?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60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58" y="0"/>
            <a:ext cx="5791200" cy="6858000"/>
          </a:xfrm>
        </p:spPr>
      </p:pic>
      <p:sp>
        <p:nvSpPr>
          <p:cNvPr id="2" name="TextBox 1"/>
          <p:cNvSpPr txBox="1"/>
          <p:nvPr/>
        </p:nvSpPr>
        <p:spPr>
          <a:xfrm>
            <a:off x="8445556" y="1183246"/>
            <a:ext cx="257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HR Questions</a:t>
            </a:r>
            <a:endParaRPr lang="en-US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8291011" y="1923231"/>
            <a:ext cx="2491908" cy="56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291011" y="3252052"/>
            <a:ext cx="2491908" cy="13072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291011" y="3219855"/>
            <a:ext cx="2491908" cy="44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8291011" y="2571543"/>
            <a:ext cx="2491908" cy="56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10453039" y="3332545"/>
            <a:ext cx="226730" cy="199624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10800000">
            <a:off x="10458552" y="2103538"/>
            <a:ext cx="226730" cy="199624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0800000">
            <a:off x="10453039" y="2751847"/>
            <a:ext cx="226730" cy="199624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291011" y="3254885"/>
            <a:ext cx="2575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Question txt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291010" y="3787288"/>
            <a:ext cx="2575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Answer txt</a:t>
            </a:r>
            <a:endParaRPr lang="en-US" sz="2000" dirty="0"/>
          </a:p>
        </p:txBody>
      </p:sp>
      <p:sp>
        <p:nvSpPr>
          <p:cNvPr id="26" name="Rounded Rectangle 25"/>
          <p:cNvSpPr/>
          <p:nvPr/>
        </p:nvSpPr>
        <p:spPr>
          <a:xfrm>
            <a:off x="8291010" y="4676694"/>
            <a:ext cx="2491908" cy="56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291010" y="5325006"/>
            <a:ext cx="2491908" cy="560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0800000">
            <a:off x="10458551" y="4857001"/>
            <a:ext cx="226730" cy="199624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0800000">
            <a:off x="10453038" y="5505310"/>
            <a:ext cx="226730" cy="199624"/>
          </a:xfrm>
          <a:prstGeom prst="triangl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5351" y="673715"/>
            <a:ext cx="2756079" cy="37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eft Arrow 18"/>
          <p:cNvSpPr/>
          <p:nvPr/>
        </p:nvSpPr>
        <p:spPr>
          <a:xfrm>
            <a:off x="8291010" y="765711"/>
            <a:ext cx="309093" cy="189849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68284" y="705330"/>
            <a:ext cx="252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INTERVIEW QUES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22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58" y="0"/>
            <a:ext cx="5791200" cy="6858000"/>
          </a:xfrm>
        </p:spPr>
      </p:pic>
      <p:sp>
        <p:nvSpPr>
          <p:cNvPr id="3" name="Rectangle 2"/>
          <p:cNvSpPr/>
          <p:nvPr/>
        </p:nvSpPr>
        <p:spPr>
          <a:xfrm>
            <a:off x="8215351" y="673715"/>
            <a:ext cx="2756079" cy="37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783848" y="1381373"/>
            <a:ext cx="1619084" cy="2571405"/>
          </a:xfrm>
          <a:custGeom>
            <a:avLst/>
            <a:gdLst>
              <a:gd name="connsiteX0" fmla="*/ 1080000 w 2160000"/>
              <a:gd name="connsiteY0" fmla="*/ 0 h 3446827"/>
              <a:gd name="connsiteX1" fmla="*/ 1839854 w 2160000"/>
              <a:gd name="connsiteY1" fmla="*/ 722221 h 3446827"/>
              <a:gd name="connsiteX2" fmla="*/ 1504842 w 2160000"/>
              <a:gd name="connsiteY2" fmla="*/ 1321098 h 3446827"/>
              <a:gd name="connsiteX3" fmla="*/ 1450666 w 2160000"/>
              <a:gd name="connsiteY3" fmla="*/ 1349047 h 3446827"/>
              <a:gd name="connsiteX4" fmla="*/ 1522041 w 2160000"/>
              <a:gd name="connsiteY4" fmla="*/ 1372738 h 3446827"/>
              <a:gd name="connsiteX5" fmla="*/ 1991271 w 2160000"/>
              <a:gd name="connsiteY5" fmla="*/ 1808123 h 3446827"/>
              <a:gd name="connsiteX6" fmla="*/ 1991671 w 2160000"/>
              <a:gd name="connsiteY6" fmla="*/ 1809325 h 3446827"/>
              <a:gd name="connsiteX7" fmla="*/ 2008232 w 2160000"/>
              <a:gd name="connsiteY7" fmla="*/ 1825672 h 3446827"/>
              <a:gd name="connsiteX8" fmla="*/ 2160000 w 2160000"/>
              <a:gd name="connsiteY8" fmla="*/ 2617610 h 3446827"/>
              <a:gd name="connsiteX9" fmla="*/ 1944000 w 2160000"/>
              <a:gd name="connsiteY9" fmla="*/ 3446827 h 3446827"/>
              <a:gd name="connsiteX10" fmla="*/ 216000 w 2160000"/>
              <a:gd name="connsiteY10" fmla="*/ 3446827 h 3446827"/>
              <a:gd name="connsiteX11" fmla="*/ 0 w 2160000"/>
              <a:gd name="connsiteY11" fmla="*/ 2617610 h 3446827"/>
              <a:gd name="connsiteX12" fmla="*/ 151768 w 2160000"/>
              <a:gd name="connsiteY12" fmla="*/ 1825672 h 3446827"/>
              <a:gd name="connsiteX13" fmla="*/ 153227 w 2160000"/>
              <a:gd name="connsiteY13" fmla="*/ 1824232 h 3446827"/>
              <a:gd name="connsiteX14" fmla="*/ 158591 w 2160000"/>
              <a:gd name="connsiteY14" fmla="*/ 1808123 h 3446827"/>
              <a:gd name="connsiteX15" fmla="*/ 627821 w 2160000"/>
              <a:gd name="connsiteY15" fmla="*/ 1372738 h 3446827"/>
              <a:gd name="connsiteX16" fmla="*/ 705365 w 2160000"/>
              <a:gd name="connsiteY16" fmla="*/ 1347000 h 3446827"/>
              <a:gd name="connsiteX17" fmla="*/ 655158 w 2160000"/>
              <a:gd name="connsiteY17" fmla="*/ 1321098 h 3446827"/>
              <a:gd name="connsiteX18" fmla="*/ 320146 w 2160000"/>
              <a:gd name="connsiteY18" fmla="*/ 722221 h 3446827"/>
              <a:gd name="connsiteX19" fmla="*/ 1080000 w 2160000"/>
              <a:gd name="connsiteY19" fmla="*/ 0 h 3446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60000" h="3446827">
                <a:moveTo>
                  <a:pt x="1080000" y="0"/>
                </a:moveTo>
                <a:cubicBezTo>
                  <a:pt x="1499656" y="0"/>
                  <a:pt x="1839854" y="323349"/>
                  <a:pt x="1839854" y="722221"/>
                </a:cubicBezTo>
                <a:cubicBezTo>
                  <a:pt x="1839854" y="971516"/>
                  <a:pt x="1706964" y="1191310"/>
                  <a:pt x="1504842" y="1321098"/>
                </a:cubicBezTo>
                <a:lnTo>
                  <a:pt x="1450666" y="1349047"/>
                </a:lnTo>
                <a:lnTo>
                  <a:pt x="1522041" y="1372738"/>
                </a:lnTo>
                <a:cubicBezTo>
                  <a:pt x="1744564" y="1463400"/>
                  <a:pt x="1915345" y="1619626"/>
                  <a:pt x="1991271" y="1808123"/>
                </a:cubicBezTo>
                <a:lnTo>
                  <a:pt x="1991671" y="1809325"/>
                </a:lnTo>
                <a:lnTo>
                  <a:pt x="2008232" y="1825672"/>
                </a:lnTo>
                <a:cubicBezTo>
                  <a:pt x="2096159" y="1930660"/>
                  <a:pt x="2160000" y="2245513"/>
                  <a:pt x="2160000" y="2617610"/>
                </a:cubicBezTo>
                <a:cubicBezTo>
                  <a:pt x="2160000" y="3075574"/>
                  <a:pt x="2063294" y="3446827"/>
                  <a:pt x="1944000" y="3446827"/>
                </a:cubicBezTo>
                <a:lnTo>
                  <a:pt x="216000" y="3446827"/>
                </a:lnTo>
                <a:cubicBezTo>
                  <a:pt x="96706" y="3446827"/>
                  <a:pt x="0" y="3075574"/>
                  <a:pt x="0" y="2617610"/>
                </a:cubicBezTo>
                <a:cubicBezTo>
                  <a:pt x="0" y="2245513"/>
                  <a:pt x="63841" y="1930660"/>
                  <a:pt x="151768" y="1825672"/>
                </a:cubicBezTo>
                <a:lnTo>
                  <a:pt x="153227" y="1824232"/>
                </a:lnTo>
                <a:lnTo>
                  <a:pt x="158591" y="1808123"/>
                </a:lnTo>
                <a:cubicBezTo>
                  <a:pt x="234517" y="1619626"/>
                  <a:pt x="405298" y="1463400"/>
                  <a:pt x="627821" y="1372738"/>
                </a:cubicBezTo>
                <a:lnTo>
                  <a:pt x="705365" y="1347000"/>
                </a:lnTo>
                <a:lnTo>
                  <a:pt x="655158" y="1321098"/>
                </a:lnTo>
                <a:cubicBezTo>
                  <a:pt x="453036" y="1191310"/>
                  <a:pt x="320146" y="971516"/>
                  <a:pt x="320146" y="722221"/>
                </a:cubicBezTo>
                <a:cubicBezTo>
                  <a:pt x="320146" y="323349"/>
                  <a:pt x="660344" y="0"/>
                  <a:pt x="108000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337639" y="5144752"/>
            <a:ext cx="501820" cy="501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25612" y="4204660"/>
            <a:ext cx="2525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Who is the founder of Facebook?</a:t>
            </a:r>
            <a:endParaRPr lang="en-US" sz="2000" dirty="0"/>
          </a:p>
        </p:txBody>
      </p:sp>
      <p:sp>
        <p:nvSpPr>
          <p:cNvPr id="14" name="Left Arrow 13"/>
          <p:cNvSpPr/>
          <p:nvPr/>
        </p:nvSpPr>
        <p:spPr>
          <a:xfrm>
            <a:off x="8291010" y="765711"/>
            <a:ext cx="309093" cy="189849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8284" y="705330"/>
            <a:ext cx="252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MOCK INTERVIEW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85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58" y="0"/>
            <a:ext cx="5791200" cy="6858000"/>
          </a:xfrm>
        </p:spPr>
      </p:pic>
      <p:sp>
        <p:nvSpPr>
          <p:cNvPr id="3" name="Rectangle 2"/>
          <p:cNvSpPr/>
          <p:nvPr/>
        </p:nvSpPr>
        <p:spPr>
          <a:xfrm>
            <a:off x="8215351" y="673715"/>
            <a:ext cx="2756079" cy="37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68284" y="705330"/>
            <a:ext cx="252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ANALYSIS</a:t>
            </a:r>
            <a:endParaRPr lang="en-US" sz="2000" dirty="0"/>
          </a:p>
        </p:txBody>
      </p:sp>
      <p:sp>
        <p:nvSpPr>
          <p:cNvPr id="14" name="Left Arrow 13"/>
          <p:cNvSpPr/>
          <p:nvPr/>
        </p:nvSpPr>
        <p:spPr>
          <a:xfrm>
            <a:off x="8291010" y="765711"/>
            <a:ext cx="309093" cy="189849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/>
          <p:cNvGraphicFramePr/>
          <p:nvPr>
            <p:extLst/>
          </p:nvPr>
        </p:nvGraphicFramePr>
        <p:xfrm>
          <a:off x="8291010" y="1563570"/>
          <a:ext cx="2644885" cy="3730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641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a1</dc:creator>
  <cp:lastModifiedBy>a1</cp:lastModifiedBy>
  <cp:revision>1</cp:revision>
  <dcterms:created xsi:type="dcterms:W3CDTF">2021-02-22T06:55:24Z</dcterms:created>
  <dcterms:modified xsi:type="dcterms:W3CDTF">2021-02-22T06:55:37Z</dcterms:modified>
</cp:coreProperties>
</file>