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D245-4889-82A5-2CC7-2EA69059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093EC-7D46-C281-FA7C-F078FE9BD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ED1D-A209-7AF7-B4BE-43B8148A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C98A-9DD6-95BD-1548-087C2767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A54C-D8D9-5CF8-F536-68908EBF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3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30F7-8865-74B0-FF6E-E56EC903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9B43F-53B3-72CB-B13C-73AB1E1FE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F258-FD1B-CC25-2E50-C2BCED5F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8C24-DB9C-8870-4600-7982B194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192A-68B7-2969-DFF7-07AC0415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3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97F70-AEB7-0939-AD0F-8A4FD4211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3B57-6F2A-E79C-DB42-ABD3DFFA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F791-C1E6-DD3A-3CE9-F6086948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38C5-0FAA-9D4D-644E-53AF8847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393E-7068-9D73-3D5D-EB45EE3D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2E7E-0BC0-7844-DF6C-6BEB960D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630F-25D3-ABE7-6898-9326CB77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63C1-C961-B338-BF81-53EC2AFC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0D74-5ECC-5A44-6F4F-2595C659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8365-794C-02AC-20B1-F843D71D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524D-C31E-38CB-205B-5CCD517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A041-ADC2-7A61-B86B-BB9825FC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16582-8AE7-2720-B3C9-9B87A1F7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304F-6540-AB84-C6C9-D524EC5B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3AFA-EFC0-5518-E04D-2D5610DB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B5B8-C972-724D-5FF8-C2E3DDC2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6DD7-1030-9822-CF0D-5A12DBECC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545FC-1801-C595-BE36-1D47A9040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64110-3FF9-963A-3DEF-F8BB19CE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CA957-021C-01A6-6310-DB9C17A9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B34FC-D0E4-4530-D6BC-071E33D7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5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E300-5875-743C-E7C3-45A40511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7608-78C5-15ED-DB50-D8153A84A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1B662-DB3C-F9C7-F199-C77813A2C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3BD82-FF56-2694-6903-98D811E3F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D972D-AA22-1B84-02CB-E2E6088A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B873B-503B-CC8B-F32A-C137B29A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A1E9A-59B3-BA57-D442-6E4DB3E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E1D44-29AB-2146-B0D2-E2056B2A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2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0AE5-8FF7-A357-CB86-E4654649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16061-4CB7-58A8-93AD-340715F1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253FB-D89F-8BC7-D8AA-18E4752F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CBF9-8EE3-BD5F-5C6B-7524C2F0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680FC-1A84-524B-803D-0FED7D56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807BE-E023-38EF-CBB3-BE2C1C14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CEE0C-7D43-4F04-A68B-A8224E9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1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B27B-DF9D-116A-5AD8-F988C6B4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7E73-B461-79DA-C47D-05E74221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0EABE-25AB-D686-113F-286ABBAC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DE44F-2721-4638-708B-CCBD4E4E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2AB63-2EEB-DE68-10B1-B32E527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95B6-6971-D260-800F-F1EFA1E0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5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2FBB-A54B-F4D2-DE83-8ECCCA3F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A3CC2-DFDC-E294-F879-14CD246A7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E8B62-3BB9-4FCF-68BF-941091A9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28C0-6081-B4FE-886F-BD421B32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BDD50-75B2-C3E4-F363-A8AD3BB7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D8B5-C927-D575-18BE-CE5C1EF5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3E530-9705-47D0-A11A-4AAA6A2D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4DCE8-6558-CB4D-491A-B703D6E4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80B3-6D19-C89A-59A4-2F48319F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32BF-98C8-4D8F-8332-8BFB92EC249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07F8-BD38-08D5-47D6-CF27DD199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4451-F7BB-CE66-8B9E-5378B53C2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38CB-BE79-46CF-9B34-B6244362D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1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B113B79-3D20-BC56-A7B2-9CFE8B7B8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1DA08-633E-DADE-9328-6573F0C2C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11E72-EBED-C0D9-3FDA-2840D7B9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CF2C9-C475-CC2A-3FB0-6DC65BCE0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C9083-C2DB-DD88-90D2-BCC2F3580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7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C1923-C0BA-EA2E-F1AC-7E3411B8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9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137B6-A248-E02A-06D5-7CE880F43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7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A1C28C-E992-05B3-65E5-83CBAD18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DFDEF-4388-B547-1AF3-78371865D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4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1FA81-6A6B-CED2-7A9B-6D75D4E2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7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65D19-0083-8B30-64DE-A643E4E3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0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2B6F3-E4FE-EB36-DAA2-7571F8C5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9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ZONE</dc:title>
  <dc:creator>Kumar Ankur</dc:creator>
  <cp:lastModifiedBy>Kumar Ankur</cp:lastModifiedBy>
  <cp:revision>2</cp:revision>
  <dcterms:created xsi:type="dcterms:W3CDTF">2023-04-24T06:25:06Z</dcterms:created>
  <dcterms:modified xsi:type="dcterms:W3CDTF">2023-04-24T08:16:23Z</dcterms:modified>
</cp:coreProperties>
</file>