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1" r:id="rId3"/>
    <p:sldId id="263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  <p:sldId id="278" r:id="rId20"/>
    <p:sldId id="279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n-api.cryptocompare.com/documentation" TargetMode="External"/><Relationship Id="rId2" Type="http://schemas.openxmlformats.org/officeDocument/2006/relationships/hyperlink" Target="https://p.nomics.com/cryptocurrency-bitcoin-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Cry-Sys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Made by:- Jeet Atul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patel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     iu1841050018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AA0C92-1E8C-401A-936F-6EC5DEB1E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441" y="461580"/>
            <a:ext cx="8923627" cy="241708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6C9EE2-1311-4999-A703-858BD0E3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613077"/>
            <a:ext cx="5800047" cy="2693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20CB38-B63B-456F-8C47-680DED14B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581" y="3613076"/>
            <a:ext cx="5839179" cy="26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3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C9A2-C6E1-40BE-BDFB-F1D98B38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F00B-9522-48AC-91B3-7BF143BD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 5: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Creation of Models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Set up of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Starting the Django admin area (restricted for admin access only)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01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6E6D90-F513-4FBB-B525-BC2A2DD2A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6" y="207581"/>
            <a:ext cx="5824922" cy="2746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672183-6412-427D-9428-638C9764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155" y="3316338"/>
            <a:ext cx="6734334" cy="259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7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A61D-6126-4CD0-96F6-27C9A360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9DE9-E8D8-4101-8E88-3DCD0A93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6:</a:t>
            </a:r>
          </a:p>
          <a:p>
            <a:r>
              <a:rPr lang="en-US" dirty="0"/>
              <a:t>Debugging  (</a:t>
            </a:r>
            <a:r>
              <a:rPr lang="en-IN" dirty="0"/>
              <a:t>Register Page &amp; Login Page fixed)</a:t>
            </a:r>
            <a:endParaRPr lang="en-US" dirty="0"/>
          </a:p>
          <a:p>
            <a:r>
              <a:rPr lang="en-IN" dirty="0"/>
              <a:t>Created </a:t>
            </a:r>
            <a:r>
              <a:rPr lang="en-IN" dirty="0" err="1"/>
              <a:t>AccessPage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63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166EEC-6E89-40B9-B1E8-877B82AE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3" y="570631"/>
            <a:ext cx="11302947" cy="510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3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9AA7F1-57E7-48B7-A976-A61F5EF81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62" y="579312"/>
            <a:ext cx="11242876" cy="512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43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A61D-6126-4CD0-96F6-27C9A360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9DE9-E8D8-4101-8E88-3DCD0A93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7:</a:t>
            </a:r>
          </a:p>
          <a:p>
            <a:r>
              <a:rPr lang="en-US" dirty="0"/>
              <a:t>Cleaned the code and redesigned Cry-Sys</a:t>
            </a:r>
          </a:p>
          <a:p>
            <a:r>
              <a:rPr lang="en-US" dirty="0"/>
              <a:t>Added Blogs Page</a:t>
            </a:r>
          </a:p>
          <a:p>
            <a:r>
              <a:rPr lang="en-US" dirty="0"/>
              <a:t>Added About Us Page</a:t>
            </a:r>
          </a:p>
          <a:p>
            <a:r>
              <a:rPr lang="en-US" dirty="0"/>
              <a:t>Created </a:t>
            </a:r>
            <a:r>
              <a:rPr lang="en-US"/>
              <a:t>middleware for restrictions</a:t>
            </a:r>
            <a:endParaRPr lang="en-US" dirty="0"/>
          </a:p>
          <a:p>
            <a:r>
              <a:rPr lang="en-US" dirty="0"/>
              <a:t>Debugging of admin page</a:t>
            </a:r>
          </a:p>
          <a:p>
            <a:r>
              <a:rPr lang="en-US" dirty="0"/>
              <a:t>Made Cry-Sys responsive for tablet and mobile version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09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89DD3-22BF-4D4C-A225-3BCEB576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69" y="763889"/>
            <a:ext cx="10072455" cy="46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95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F873B1-8AB9-4B5D-AB92-1B7A2D0DC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46" y="983849"/>
            <a:ext cx="1035210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4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F38ED7-6BA5-450F-BD35-B6209421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54" y="622449"/>
            <a:ext cx="4041742" cy="5304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F1ABBF-8893-4E20-9031-0B886E42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734" y="1430163"/>
            <a:ext cx="5677479" cy="399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9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D1AF-E62D-46F6-9E1F-36215AFD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9AF3-3C9B-415B-A825-1625FF6C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492977"/>
          </a:xfrm>
        </p:spPr>
        <p:txBody>
          <a:bodyPr>
            <a:normAutofit/>
          </a:bodyPr>
          <a:lstStyle/>
          <a:p>
            <a:r>
              <a:rPr lang="en-US" dirty="0"/>
              <a:t>Cry-Sys will be a complete cryptocurrency management system in which the user will be able to view the latest real time updating crypto currency news and will be able to manage their crypto portfolio.</a:t>
            </a:r>
          </a:p>
          <a:p>
            <a:r>
              <a:rPr lang="en-US" b="1" i="1" dirty="0"/>
              <a:t>Functionalities:</a:t>
            </a:r>
          </a:p>
          <a:p>
            <a:r>
              <a:rPr lang="en-US" dirty="0"/>
              <a:t>Real time updating crypto news network</a:t>
            </a:r>
          </a:p>
          <a:p>
            <a:r>
              <a:rPr lang="en-US" dirty="0"/>
              <a:t>Top 10-20 crypto currency ( Market Capital ) and real time price update</a:t>
            </a:r>
          </a:p>
          <a:p>
            <a:r>
              <a:rPr lang="en-US" dirty="0"/>
              <a:t>Price lookup and chart feature ( max 1 year )</a:t>
            </a:r>
          </a:p>
          <a:p>
            <a:r>
              <a:rPr lang="en-US" dirty="0"/>
              <a:t>User login and support team feature</a:t>
            </a:r>
          </a:p>
          <a:p>
            <a:r>
              <a:rPr lang="en-US" dirty="0"/>
              <a:t>Post login : crypto portfolio management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65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1131-4540-4D47-AE16-2FB291CC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529F8-7809-4466-9415-9EA3FC3C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Crypto Prediction Model</a:t>
            </a:r>
          </a:p>
          <a:p>
            <a:r>
              <a:rPr lang="en-US" dirty="0"/>
              <a:t>Adding subscription based options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146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540 BEST Any Questions IMAGES, STOCK PHOTOS &amp; VECTORS | Adobe Stock">
            <a:extLst>
              <a:ext uri="{FF2B5EF4-FFF2-40B4-BE49-F238E27FC236}">
                <a16:creationId xmlns:a16="http://schemas.microsoft.com/office/drawing/2014/main" id="{791DA107-A16A-4D85-8F25-2526C2F2D5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6" y="1011981"/>
            <a:ext cx="10763507" cy="40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8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61CA-586B-4D8F-A5B5-0E4B1A85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 about post login feature	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BD6A-F390-4E2C-A261-7BF0D646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Ability to add crypto inside their account </a:t>
            </a:r>
          </a:p>
          <a:p>
            <a:r>
              <a:rPr lang="en-US" dirty="0"/>
              <a:t>Ability to create a “Take Profit” price (email when price will hit)</a:t>
            </a:r>
          </a:p>
          <a:p>
            <a:r>
              <a:rPr lang="en-US" dirty="0"/>
              <a:t>Ability to create a “Stop Loss” (email when price will hit)</a:t>
            </a:r>
          </a:p>
          <a:p>
            <a:r>
              <a:rPr lang="en-US" dirty="0"/>
              <a:t>Ability to add a price when the user wish to enter the crypto</a:t>
            </a:r>
          </a:p>
          <a:p>
            <a:endParaRPr lang="en-US" dirty="0"/>
          </a:p>
          <a:p>
            <a:r>
              <a:rPr lang="en-US" b="1" i="1" dirty="0"/>
              <a:t>Future work : </a:t>
            </a:r>
          </a:p>
          <a:p>
            <a:r>
              <a:rPr lang="en-US" dirty="0"/>
              <a:t>addition of new crypto scans ( daily, weekly or monthly scans based on price parameter)</a:t>
            </a:r>
          </a:p>
          <a:p>
            <a:r>
              <a:rPr lang="en-US" dirty="0"/>
              <a:t>Subscription for advanced scans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26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F2CF-FD56-45AD-B98C-553930C9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9B8FC-71BC-4E02-9CFB-B9D2A7DD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Html, CSS, 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Bootstrap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Django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Node JS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v3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SQLite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Pycharm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API : </a:t>
            </a:r>
            <a:r>
              <a:rPr lang="en-US" dirty="0">
                <a:hlinkClick r:id="rId2"/>
              </a:rPr>
              <a:t>https://p.nomics.com/cryptocurrency-bitcoin-api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API : </a:t>
            </a:r>
            <a:r>
              <a:rPr lang="en-US" dirty="0">
                <a:hlinkClick r:id="rId3"/>
              </a:rPr>
              <a:t>https://min-api.cryptocompare.com/documentation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3B32-E84E-4A0E-A968-A3E72D65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Report: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EE85-DC9B-43E6-B283-9D73A313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 : Introduction about Cry-Sys</a:t>
            </a:r>
          </a:p>
          <a:p>
            <a:pPr lvl="5"/>
            <a:r>
              <a:rPr lang="en-US" dirty="0"/>
              <a:t>Login and other functionalities that will be provided in Cry-Sys</a:t>
            </a:r>
          </a:p>
          <a:p>
            <a:pPr lvl="5"/>
            <a:r>
              <a:rPr lang="en-US" dirty="0"/>
              <a:t>Technologies Used</a:t>
            </a:r>
          </a:p>
          <a:p>
            <a:pPr lvl="5"/>
            <a:endParaRPr lang="en-US" dirty="0"/>
          </a:p>
          <a:p>
            <a:pPr marL="871400" lvl="5" indent="0">
              <a:buNone/>
            </a:pPr>
            <a:endParaRPr lang="en-US" dirty="0"/>
          </a:p>
          <a:p>
            <a:pPr marL="871400" lvl="5" indent="0">
              <a:buNone/>
            </a:pPr>
            <a:endParaRPr lang="en-US" dirty="0"/>
          </a:p>
          <a:p>
            <a:r>
              <a:rPr lang="en-US" dirty="0"/>
              <a:t>Week 2 : Creating basic layout of Cry-Sys</a:t>
            </a:r>
          </a:p>
          <a:p>
            <a:pPr lvl="5"/>
            <a:r>
              <a:rPr lang="en-US" dirty="0"/>
              <a:t>Development of basic layout of the web application</a:t>
            </a:r>
          </a:p>
          <a:p>
            <a:pPr marL="871400" lvl="5" indent="0">
              <a:buNone/>
            </a:pPr>
            <a:endParaRPr lang="en-US" dirty="0"/>
          </a:p>
          <a:p>
            <a:pPr marL="871400" lvl="5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7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3B32-E84E-4A0E-A968-A3E72D65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Report: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EE85-DC9B-43E6-B283-9D73A313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3: Developed real time news network &amp; Crypto data</a:t>
            </a:r>
          </a:p>
          <a:p>
            <a:pPr lvl="3"/>
            <a:r>
              <a:rPr lang="en-US" dirty="0"/>
              <a:t>Remaining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C49A3-60C3-4872-A3CC-C75232E5E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45" y="2479042"/>
            <a:ext cx="8068388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5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4213-7B42-42B4-9D01-9B08F29F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7F923-82EA-45FA-9C0C-46259CF64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477" y="535579"/>
            <a:ext cx="10856953" cy="5078766"/>
          </a:xfrm>
        </p:spPr>
      </p:pic>
    </p:spTree>
    <p:extLst>
      <p:ext uri="{BB962C8B-B14F-4D97-AF65-F5344CB8AC3E}">
        <p14:creationId xmlns:p14="http://schemas.microsoft.com/office/powerpoint/2010/main" val="143717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932E-90E3-4623-B368-7A904D80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Report: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12C688-B928-4795-9FA2-EFE42E367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4:</a:t>
            </a:r>
          </a:p>
          <a:p>
            <a:r>
              <a:rPr lang="en-US" dirty="0"/>
              <a:t>Developed SRS Document </a:t>
            </a:r>
          </a:p>
          <a:p>
            <a:r>
              <a:rPr lang="en-US" dirty="0"/>
              <a:t>Improved Design of Cry-Sys </a:t>
            </a:r>
          </a:p>
          <a:p>
            <a:r>
              <a:rPr lang="en-US" dirty="0"/>
              <a:t>Added Registration Page &amp; Login Page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BCD274-1C73-423B-B721-AD56568BF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065" y="3041399"/>
            <a:ext cx="6666579" cy="31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1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321DA0E-ACB0-4340-A2EF-3FDE84E55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733" y="129200"/>
            <a:ext cx="7298534" cy="341951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AB4E7D-F2F7-45CA-B595-AE2C4E4B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11" y="3706122"/>
            <a:ext cx="5407378" cy="2527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75A82D-46AC-42CB-83BE-5CFC222D1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911" y="3706121"/>
            <a:ext cx="5402316" cy="25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7481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{2A11C024-F299-4D25-B424-E9304E0B9017}tf56160789_win32</Template>
  <TotalTime>163</TotalTime>
  <Words>368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Wingdings</vt:lpstr>
      <vt:lpstr>1_RetrospectVTI</vt:lpstr>
      <vt:lpstr>Cry-Sys</vt:lpstr>
      <vt:lpstr>Introduction </vt:lpstr>
      <vt:lpstr>More INFO about post login feature  </vt:lpstr>
      <vt:lpstr>Technologies</vt:lpstr>
      <vt:lpstr>Project Report:</vt:lpstr>
      <vt:lpstr>Project Report:</vt:lpstr>
      <vt:lpstr>PowerPoint Presentation</vt:lpstr>
      <vt:lpstr>Project Report:</vt:lpstr>
      <vt:lpstr>PowerPoint Presentation</vt:lpstr>
      <vt:lpstr>PowerPoint Presentation</vt:lpstr>
      <vt:lpstr>Project Report</vt:lpstr>
      <vt:lpstr>PowerPoint Presentation</vt:lpstr>
      <vt:lpstr>Project Report</vt:lpstr>
      <vt:lpstr>PowerPoint Presentation</vt:lpstr>
      <vt:lpstr>PowerPoint Presentation</vt:lpstr>
      <vt:lpstr>Project Report</vt:lpstr>
      <vt:lpstr>PowerPoint Presentation</vt:lpstr>
      <vt:lpstr>PowerPoint Presentation</vt:lpstr>
      <vt:lpstr>PowerPoint Presentation</vt:lpstr>
      <vt:lpstr>Future Work: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Cry-Sys</dc:title>
  <dc:creator>Jeet Patel</dc:creator>
  <cp:lastModifiedBy>Jeet Patel</cp:lastModifiedBy>
  <cp:revision>52</cp:revision>
  <dcterms:created xsi:type="dcterms:W3CDTF">2021-08-11T05:45:26Z</dcterms:created>
  <dcterms:modified xsi:type="dcterms:W3CDTF">2021-10-20T10:34:40Z</dcterms:modified>
</cp:coreProperties>
</file>