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4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4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42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257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29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53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9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2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4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05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99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63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2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0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46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32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8CB5-DD37-4A07-A082-6103693E2B71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45C2D4-F89A-4008-86C9-5C0E0C4F4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6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F8E5-5E39-4ED9-AE41-156053350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COLLEGE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B3397-F6AF-4E54-A89F-8373CC40B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</a:t>
            </a:r>
          </a:p>
          <a:p>
            <a:r>
              <a:rPr lang="en-CA" dirty="0"/>
              <a:t>Jeet Patel</a:t>
            </a:r>
          </a:p>
        </p:txBody>
      </p:sp>
    </p:spTree>
    <p:extLst>
      <p:ext uri="{BB962C8B-B14F-4D97-AF65-F5344CB8AC3E}">
        <p14:creationId xmlns:p14="http://schemas.microsoft.com/office/powerpoint/2010/main" val="59394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632B-54BF-486E-B8CC-3E1D5667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7E28-7B93-4581-BCD3-1AF0BE87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Students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Student_id</a:t>
            </a:r>
            <a:r>
              <a:rPr lang="en-IN" dirty="0"/>
              <a:t>(int)</a:t>
            </a:r>
            <a:r>
              <a:rPr lang="en-IN" b="1" dirty="0"/>
              <a:t> NOT NULL, AUTO-INCREMENT</a:t>
            </a:r>
            <a:r>
              <a:rPr lang="en-IN" dirty="0"/>
              <a:t> Primary key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Student_name</a:t>
            </a:r>
            <a:r>
              <a:rPr lang="en-IN" dirty="0"/>
              <a:t>(</a:t>
            </a:r>
            <a:r>
              <a:rPr lang="en-IN" dirty="0" err="1"/>
              <a:t>vachar</a:t>
            </a:r>
            <a:r>
              <a:rPr lang="en-IN" dirty="0"/>
              <a:t>(45)) </a:t>
            </a:r>
            <a:r>
              <a:rPr lang="en-IN" b="1" dirty="0"/>
              <a:t>NOT NULL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Student_age</a:t>
            </a:r>
            <a:r>
              <a:rPr lang="en-IN" dirty="0"/>
              <a:t>(int)</a:t>
            </a:r>
            <a:r>
              <a:rPr lang="en-IN" b="1" dirty="0"/>
              <a:t> NOT NULL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Student_Address</a:t>
            </a:r>
            <a:r>
              <a:rPr lang="en-IN" dirty="0"/>
              <a:t>(varchar(45))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Student_scores</a:t>
            </a:r>
            <a:r>
              <a:rPr lang="en-IN" dirty="0"/>
              <a:t>(int) </a:t>
            </a:r>
            <a:r>
              <a:rPr lang="en-IN" b="1" dirty="0"/>
              <a:t>NOT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37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388A-5A6C-4204-A070-8461A6BD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A3E6F-2114-4DC3-98CF-17885878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61" y="1391478"/>
            <a:ext cx="8428382" cy="5101397"/>
          </a:xfrm>
        </p:spPr>
      </p:pic>
    </p:spTree>
    <p:extLst>
      <p:ext uri="{BB962C8B-B14F-4D97-AF65-F5344CB8AC3E}">
        <p14:creationId xmlns:p14="http://schemas.microsoft.com/office/powerpoint/2010/main" val="349407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86E7-5F35-49F2-9894-1AEC1CB7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9AE0-9B90-4872-AA05-06101354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creating new tables and giving proper primary and foreign key in right tables students were enrolled in correct programs</a:t>
            </a:r>
          </a:p>
          <a:p>
            <a:r>
              <a:rPr lang="en-IN" dirty="0"/>
              <a:t>No confusions were created at high level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6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B458-5EB7-4DC7-A577-EC27B365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529B-5B11-41D5-A857-5E452638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New database </a:t>
            </a:r>
            <a:r>
              <a:rPr lang="en-CA" b="1" dirty="0" err="1"/>
              <a:t>mydb</a:t>
            </a:r>
            <a:r>
              <a:rPr lang="en-CA" b="1" dirty="0"/>
              <a:t> </a:t>
            </a:r>
            <a:r>
              <a:rPr lang="en-CA" dirty="0"/>
              <a:t>has been created.</a:t>
            </a:r>
          </a:p>
          <a:p>
            <a:r>
              <a:rPr lang="en-CA" dirty="0"/>
              <a:t>Tables are created </a:t>
            </a:r>
          </a:p>
          <a:p>
            <a:r>
              <a:rPr lang="en-CA" dirty="0" err="1"/>
              <a:t>Moreover,Tables</a:t>
            </a:r>
            <a:r>
              <a:rPr lang="en-CA" dirty="0"/>
              <a:t> are given Relationships, Primary key and Foreign Key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0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7094-0C0E-4B49-BC22-EE7F03D0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CCFA-5E21-4191-B79E-0519D029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database is created because college system is pretty messed up.</a:t>
            </a:r>
          </a:p>
          <a:p>
            <a:r>
              <a:rPr lang="en-CA" dirty="0"/>
              <a:t>Wrong Foreign key were given in Tables</a:t>
            </a:r>
          </a:p>
          <a:p>
            <a:r>
              <a:rPr lang="en-CA" dirty="0"/>
              <a:t>Students were enrolled in wrong courses </a:t>
            </a:r>
          </a:p>
          <a:p>
            <a:r>
              <a:rPr lang="en-CA" dirty="0"/>
              <a:t>No head was assigned in Departments</a:t>
            </a:r>
          </a:p>
        </p:txBody>
      </p:sp>
    </p:spTree>
    <p:extLst>
      <p:ext uri="{BB962C8B-B14F-4D97-AF65-F5344CB8AC3E}">
        <p14:creationId xmlns:p14="http://schemas.microsoft.com/office/powerpoint/2010/main" val="90066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5011-088A-4F23-A4FC-DA831F0C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ECC6-B694-4E90-9036-A8016D74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Departments</a:t>
            </a:r>
          </a:p>
          <a:p>
            <a:r>
              <a:rPr lang="en-CA" dirty="0"/>
              <a:t>Course</a:t>
            </a:r>
          </a:p>
          <a:p>
            <a:r>
              <a:rPr lang="en-CA" dirty="0"/>
              <a:t>Head</a:t>
            </a:r>
          </a:p>
          <a:p>
            <a:r>
              <a:rPr lang="en-CA" dirty="0"/>
              <a:t>Students</a:t>
            </a:r>
          </a:p>
          <a:p>
            <a:r>
              <a:rPr lang="en-CA" dirty="0"/>
              <a:t>Instructors</a:t>
            </a:r>
          </a:p>
        </p:txBody>
      </p:sp>
    </p:spTree>
    <p:extLst>
      <p:ext uri="{BB962C8B-B14F-4D97-AF65-F5344CB8AC3E}">
        <p14:creationId xmlns:p14="http://schemas.microsoft.com/office/powerpoint/2010/main" val="299893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602D-D237-45F3-AA76-E4437280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5074-346D-4FB0-88E7-8651053F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Each department can offer any number of courses. So there is One to Many relationship between Departments and Course(1:M).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Many instructors can work in a department, but an instructor can work only in one department. So there is Many to One relationship between Instructors and Departments(M:1).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23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3C1D-8D52-47D4-A6F2-3689B1F4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C521-F533-4FE4-B334-8634FBF7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US" dirty="0"/>
              <a:t>Each department, there is a head, and an instructor can be head of only one department. So there is One to One relationship between Department and Instructors(1:1).</a:t>
            </a:r>
          </a:p>
          <a:p>
            <a:endParaRPr lang="en-CA" dirty="0"/>
          </a:p>
          <a:p>
            <a:r>
              <a:rPr lang="en-US" dirty="0"/>
              <a:t>Each instructor can take any number of courses, and a course can be taken by only one instructor. So there is One to Many between Instructors and Course(1:M).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963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6DFF-FFB7-43F2-9376-5C9775B5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F0BA-B8A4-48D0-AF7D-83E8096E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US" dirty="0"/>
              <a:t>A student can enroll for any number of courses and each course can have any number of students. So there is Many to Many relationship between Students and Course(M:M)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965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4385-8CA4-4CEC-BD9E-59D896A4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A286-3EF2-488D-BCAF-9E2D928B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Department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Department_id(int)  </a:t>
            </a:r>
            <a:r>
              <a:rPr lang="en-CA" b="1" dirty="0"/>
              <a:t>NOT NULL  AUTO_INCREMENT </a:t>
            </a:r>
            <a:r>
              <a:rPr lang="en-CA" dirty="0"/>
              <a:t>Primary key.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Department_name</a:t>
            </a:r>
            <a:r>
              <a:rPr lang="en-CA" dirty="0"/>
              <a:t>(Varchar(45)).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Head_id</a:t>
            </a:r>
            <a:r>
              <a:rPr lang="en-CA" dirty="0"/>
              <a:t>(int) </a:t>
            </a:r>
            <a:r>
              <a:rPr lang="en-CA" b="1" dirty="0"/>
              <a:t>NOT NULL</a:t>
            </a:r>
            <a:r>
              <a:rPr lang="en-CA" dirty="0"/>
              <a:t> Foreign Key.</a:t>
            </a:r>
          </a:p>
          <a:p>
            <a:r>
              <a:rPr lang="en-CA" b="1" dirty="0"/>
              <a:t> Head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Head_id</a:t>
            </a:r>
            <a:r>
              <a:rPr lang="en-CA" dirty="0"/>
              <a:t>(int) </a:t>
            </a:r>
            <a:r>
              <a:rPr lang="en-CA" b="1" dirty="0"/>
              <a:t>NOT NULL AUTO-INCREMENT</a:t>
            </a:r>
            <a:r>
              <a:rPr lang="en-CA" dirty="0"/>
              <a:t> Primary key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Head_name</a:t>
            </a:r>
            <a:r>
              <a:rPr lang="en-CA" dirty="0"/>
              <a:t>(Varchar(45)) </a:t>
            </a:r>
            <a:r>
              <a:rPr lang="en-CA" b="1" dirty="0"/>
              <a:t>NOT NULL, UNIQUE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Instructor_id</a:t>
            </a:r>
            <a:r>
              <a:rPr lang="en-CA" dirty="0"/>
              <a:t>(int) </a:t>
            </a:r>
            <a:r>
              <a:rPr lang="en-CA" b="1" dirty="0"/>
              <a:t>NOT NULL</a:t>
            </a:r>
            <a:r>
              <a:rPr lang="en-CA" dirty="0"/>
              <a:t> Foreign key</a:t>
            </a:r>
          </a:p>
          <a:p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430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6694-0379-4768-8B0A-2E887EFE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B9CF-5A28-4087-9EA6-5444FDF6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Instructor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Instructor_id</a:t>
            </a:r>
            <a:r>
              <a:rPr lang="en-CA" dirty="0"/>
              <a:t>(int)</a:t>
            </a:r>
            <a:r>
              <a:rPr lang="en-CA" b="1" dirty="0"/>
              <a:t> NOT NULL, AUTO-INCREMENT</a:t>
            </a:r>
            <a:r>
              <a:rPr lang="en-CA" dirty="0"/>
              <a:t> Primary key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Instructor_name</a:t>
            </a:r>
            <a:r>
              <a:rPr lang="en-CA" dirty="0"/>
              <a:t>(varchar(45))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Department_id</a:t>
            </a:r>
            <a:r>
              <a:rPr lang="en-CA" dirty="0"/>
              <a:t>(int) </a:t>
            </a:r>
            <a:r>
              <a:rPr lang="en-CA" b="1" dirty="0"/>
              <a:t>NOT NULL </a:t>
            </a:r>
            <a:r>
              <a:rPr lang="en-CA" dirty="0"/>
              <a:t>Foreign Key</a:t>
            </a:r>
          </a:p>
          <a:p>
            <a:r>
              <a:rPr lang="en-CA" b="1" dirty="0"/>
              <a:t>Courses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Couse_id</a:t>
            </a:r>
            <a:r>
              <a:rPr lang="en-CA" dirty="0"/>
              <a:t>(int) </a:t>
            </a:r>
            <a:r>
              <a:rPr lang="en-CA" b="1" dirty="0"/>
              <a:t>NOT NULL, AUTO-INCREMENT</a:t>
            </a:r>
            <a:r>
              <a:rPr lang="en-CA" dirty="0"/>
              <a:t> Primary key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Department_id</a:t>
            </a:r>
            <a:r>
              <a:rPr lang="en-CA" dirty="0"/>
              <a:t>(int) </a:t>
            </a:r>
            <a:r>
              <a:rPr lang="en-CA" b="1" dirty="0"/>
              <a:t>NOT NULL</a:t>
            </a:r>
            <a:r>
              <a:rPr lang="en-CA" dirty="0"/>
              <a:t> Foreign Key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Course_name</a:t>
            </a:r>
            <a:r>
              <a:rPr lang="en-CA" dirty="0"/>
              <a:t>(varchar(45))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Instructor_id</a:t>
            </a:r>
            <a:r>
              <a:rPr lang="en-CA" dirty="0"/>
              <a:t>(int) </a:t>
            </a:r>
            <a:r>
              <a:rPr lang="en-CA" b="1" dirty="0"/>
              <a:t>NOT NULL</a:t>
            </a:r>
            <a:r>
              <a:rPr lang="en-CA" dirty="0"/>
              <a:t> Foreign Key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6552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390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COLLEGE DATABASE</vt:lpstr>
      <vt:lpstr>Introduction </vt:lpstr>
      <vt:lpstr>Goals</vt:lpstr>
      <vt:lpstr>Tables</vt:lpstr>
      <vt:lpstr>Relationship </vt:lpstr>
      <vt:lpstr>PowerPoint Presentation</vt:lpstr>
      <vt:lpstr>PowerPoint Presentation</vt:lpstr>
      <vt:lpstr>Table Columns </vt:lpstr>
      <vt:lpstr>PowerPoint Presentation</vt:lpstr>
      <vt:lpstr>PowerPoint Presentation</vt:lpstr>
      <vt:lpstr>E-R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DATABASE</dc:title>
  <dc:creator>Shivangi Singh</dc:creator>
  <cp:lastModifiedBy>Windows User</cp:lastModifiedBy>
  <cp:revision>13</cp:revision>
  <dcterms:created xsi:type="dcterms:W3CDTF">2019-07-15T21:29:57Z</dcterms:created>
  <dcterms:modified xsi:type="dcterms:W3CDTF">2019-07-16T02:58:50Z</dcterms:modified>
</cp:coreProperties>
</file>