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81" r:id="rId4"/>
    <p:sldId id="282" r:id="rId5"/>
    <p:sldId id="279" r:id="rId6"/>
    <p:sldId id="283" r:id="rId7"/>
    <p:sldId id="280" r:id="rId8"/>
    <p:sldId id="284" r:id="rId9"/>
    <p:sldId id="285" r:id="rId10"/>
    <p:sldId id="286" r:id="rId11"/>
    <p:sldId id="278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36AF-4E06-4891-A6E2-384D5C6E6F97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52ABA-D8F6-4973-83B4-DFC793B7D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F17DE6-BB7F-4ED8-8DB9-80AF57DF1A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65829B5-0404-4D68-B9BA-EDA6D5EBA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858000" cy="2133600"/>
          </a:xfrm>
        </p:spPr>
        <p:txBody>
          <a:bodyPr>
            <a:normAutofit/>
          </a:bodyPr>
          <a:lstStyle/>
          <a:p>
            <a:r>
              <a:rPr lang="en-US" sz="6500" b="1" dirty="0" smtClean="0">
                <a:solidFill>
                  <a:schemeClr val="accent3">
                    <a:lumMod val="50000"/>
                  </a:schemeClr>
                </a:solidFill>
              </a:rPr>
              <a:t>INTRODUCTION TO JAVA </a:t>
            </a:r>
            <a:r>
              <a:rPr lang="en-US" b="1" dirty="0" smtClean="0"/>
              <a:t>	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smtClean="0"/>
              <a:t>UNIT-1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JVM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JVM provides definitions for the: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Memory area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Class file format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Register set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Garbage-collected heap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Fatal error reporting etc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</a:rPr>
              <a:t>Bytecode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err="1" smtClean="0"/>
              <a:t>Bytecode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err="1" smtClean="0">
                <a:solidFill>
                  <a:srgbClr val="FF0000"/>
                </a:solidFill>
              </a:rPr>
              <a:t>Bytecode</a:t>
            </a:r>
            <a:r>
              <a:rPr lang="en-US" b="1" dirty="0" smtClean="0"/>
              <a:t> is intermediate code which is produced by JAVA compiler, by compiling the source code.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</a:t>
            </a:r>
            <a:r>
              <a:rPr lang="en-US" b="1" dirty="0" smtClean="0">
                <a:solidFill>
                  <a:srgbClr val="FF0000"/>
                </a:solidFill>
              </a:rPr>
              <a:t>machine independent code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It’s </a:t>
            </a:r>
            <a:r>
              <a:rPr lang="en-US" b="1" dirty="0" smtClean="0">
                <a:solidFill>
                  <a:srgbClr val="FF0000"/>
                </a:solidFill>
              </a:rPr>
              <a:t>stored in .class file </a:t>
            </a:r>
            <a:r>
              <a:rPr lang="en-US" dirty="0" smtClean="0"/>
              <a:t>after compilation of the source code.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Bytecode</a:t>
            </a:r>
            <a:r>
              <a:rPr lang="en-US" dirty="0" smtClean="0"/>
              <a:t>  </a:t>
            </a:r>
            <a:r>
              <a:rPr lang="en-US" smtClean="0"/>
              <a:t>implementation </a:t>
            </a:r>
            <a:r>
              <a:rPr lang="en-US" b="1" smtClean="0">
                <a:solidFill>
                  <a:srgbClr val="FF0000"/>
                </a:solidFill>
              </a:rPr>
              <a:t>makes </a:t>
            </a:r>
            <a:r>
              <a:rPr lang="en-US" b="1" dirty="0" smtClean="0">
                <a:solidFill>
                  <a:srgbClr val="FF0000"/>
                </a:solidFill>
              </a:rPr>
              <a:t>JAVA platform independent</a:t>
            </a:r>
            <a:r>
              <a:rPr lang="en-US" dirty="0" smtClean="0"/>
              <a:t>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Difference Between Source Code and Byte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239000" cy="5286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JDK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(JAVA Development Kit)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JDK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Java Development Kit (JDK) is a </a:t>
            </a:r>
            <a:r>
              <a:rPr lang="en-US" b="1" u="sng" dirty="0" smtClean="0">
                <a:solidFill>
                  <a:srgbClr val="FF0000"/>
                </a:solidFill>
              </a:rPr>
              <a:t>software development environment</a:t>
            </a:r>
            <a:r>
              <a:rPr lang="en-US" b="1" dirty="0" smtClean="0">
                <a:solidFill>
                  <a:srgbClr val="FF0000"/>
                </a:solidFill>
              </a:rPr>
              <a:t> which is used to develop java applications and applets.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It physically exists.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contains </a:t>
            </a:r>
            <a:r>
              <a:rPr lang="en-US" b="1" dirty="0" smtClean="0"/>
              <a:t>JRE + development tools.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dk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91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228600" y="838200"/>
            <a:ext cx="9372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JRE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(JAVA Runtime Environment)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Java Runtime Environment is a </a:t>
            </a:r>
            <a:r>
              <a:rPr lang="en-US" b="1" dirty="0" smtClean="0">
                <a:solidFill>
                  <a:srgbClr val="FF0000"/>
                </a:solidFill>
              </a:rPr>
              <a:t>set of </a:t>
            </a:r>
            <a:r>
              <a:rPr lang="en-US" b="1" u="sng" dirty="0" smtClean="0">
                <a:solidFill>
                  <a:srgbClr val="FF0000"/>
                </a:solidFill>
              </a:rPr>
              <a:t>software tools </a:t>
            </a:r>
            <a:r>
              <a:rPr lang="en-US" b="1" dirty="0" smtClean="0">
                <a:solidFill>
                  <a:srgbClr val="FF0000"/>
                </a:solidFill>
              </a:rPr>
              <a:t>which are used for developing Java applications.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used to provide the runtime environment.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the </a:t>
            </a:r>
            <a:r>
              <a:rPr lang="en-US" b="1" dirty="0" smtClean="0"/>
              <a:t>implementation of JVM.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It physically exists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contains a set of </a:t>
            </a:r>
            <a:r>
              <a:rPr lang="en-US" b="1" dirty="0" smtClean="0"/>
              <a:t>libraries + other files </a:t>
            </a:r>
            <a:r>
              <a:rPr lang="en-US" dirty="0" smtClean="0"/>
              <a:t>that JVM uses at runtime.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228600" y="838200"/>
            <a:ext cx="9372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sz="5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JVM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(JAVA Virtual Machine)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JVM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JVM (Java Virtual Machine) is an </a:t>
            </a:r>
            <a:r>
              <a:rPr lang="en-US" b="1" dirty="0" smtClean="0">
                <a:solidFill>
                  <a:srgbClr val="FF0000"/>
                </a:solidFill>
              </a:rPr>
              <a:t>abstract machine.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called a </a:t>
            </a:r>
            <a:r>
              <a:rPr lang="en-US" b="1" dirty="0" smtClean="0">
                <a:solidFill>
                  <a:srgbClr val="FF0000"/>
                </a:solidFill>
              </a:rPr>
              <a:t>virtual machine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it doesn't physically exist.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a specification that provides a runtime environment in which Java </a:t>
            </a:r>
            <a:r>
              <a:rPr lang="en-US" b="1" dirty="0" err="1" smtClean="0">
                <a:solidFill>
                  <a:srgbClr val="FF0000"/>
                </a:solidFill>
              </a:rPr>
              <a:t>bytecode</a:t>
            </a:r>
            <a:r>
              <a:rPr lang="en-US" dirty="0" smtClean="0"/>
              <a:t> can be executed.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can also run those programs which are written in other </a:t>
            </a:r>
            <a:r>
              <a:rPr lang="en-US" dirty="0" err="1" smtClean="0"/>
              <a:t>platfroms</a:t>
            </a:r>
            <a:r>
              <a:rPr lang="en-US" dirty="0" smtClean="0"/>
              <a:t> and compiled to Java bytecode.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JVM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JVM performs following operation: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Loads code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Verifies code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Executes code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Provides runtime environment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497</TotalTime>
  <Words>261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Franklin Gothic Book</vt:lpstr>
      <vt:lpstr>Perpetua</vt:lpstr>
      <vt:lpstr>Wingdings</vt:lpstr>
      <vt:lpstr>Wingdings 2</vt:lpstr>
      <vt:lpstr>Equity</vt:lpstr>
      <vt:lpstr>UNIT-1</vt:lpstr>
      <vt:lpstr>PowerPoint Presentation</vt:lpstr>
      <vt:lpstr>JDK</vt:lpstr>
      <vt:lpstr>PowerPoint Presentation</vt:lpstr>
      <vt:lpstr>PowerPoint Presentation</vt:lpstr>
      <vt:lpstr>JRE</vt:lpstr>
      <vt:lpstr>PowerPoint Presentation</vt:lpstr>
      <vt:lpstr>JVM</vt:lpstr>
      <vt:lpstr>JVM</vt:lpstr>
      <vt:lpstr>JVM</vt:lpstr>
      <vt:lpstr>PowerPoint Presentation</vt:lpstr>
      <vt:lpstr>Bytecode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Hi</dc:creator>
  <cp:lastModifiedBy>vani</cp:lastModifiedBy>
  <cp:revision>89</cp:revision>
  <dcterms:created xsi:type="dcterms:W3CDTF">2018-06-22T15:43:47Z</dcterms:created>
  <dcterms:modified xsi:type="dcterms:W3CDTF">2020-07-01T10:02:12Z</dcterms:modified>
</cp:coreProperties>
</file>