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F378-520E-45FA-9BA5-6E0DD6AE5BCC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5F42-8DE1-4EA8-A45D-205AAC4D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5105400"/>
          </a:xfrm>
        </p:spPr>
        <p:txBody>
          <a:bodyPr>
            <a:noAutofit/>
          </a:bodyPr>
          <a:lstStyle/>
          <a:p>
            <a:r>
              <a:rPr lang="en-US" sz="7200" b="1" u="sng" dirty="0" smtClean="0"/>
              <a:t>UNIT-II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Building Blocks of Language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String </a:t>
            </a:r>
          </a:p>
          <a:p>
            <a:r>
              <a:rPr lang="en-US" dirty="0" smtClean="0"/>
              <a:t>Creation of String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Changing case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 of String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Java string is a sequence of characters.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They are objects of type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a String object is created it cannot be changed. Strings are </a:t>
            </a:r>
            <a:r>
              <a:rPr lang="en-US" b="1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get </a:t>
            </a:r>
            <a:r>
              <a:rPr lang="en-US" b="1" dirty="0" smtClean="0">
                <a:solidFill>
                  <a:srgbClr val="FF0000"/>
                </a:solidFill>
              </a:rPr>
              <a:t>changeable strings</a:t>
            </a:r>
            <a:r>
              <a:rPr lang="en-US" dirty="0" smtClean="0"/>
              <a:t> use the class called </a:t>
            </a:r>
            <a:r>
              <a:rPr lang="en-US" b="1" dirty="0" err="1" smtClean="0">
                <a:solidFill>
                  <a:srgbClr val="FF0000"/>
                </a:solidFill>
              </a:rPr>
              <a:t>StringBuffer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String and </a:t>
            </a:r>
            <a:r>
              <a:rPr lang="en-US" dirty="0" err="1" smtClean="0"/>
              <a:t>StringBuffer</a:t>
            </a:r>
            <a:r>
              <a:rPr lang="en-US" dirty="0" smtClean="0"/>
              <a:t> classes are declared final, so there cannot be subclasses of these classes.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Creation of String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Two ways to create strings: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Using String </a:t>
            </a:r>
          </a:p>
          <a:p>
            <a:pPr lvl="2"/>
            <a:r>
              <a:rPr lang="en-US" dirty="0" smtClean="0"/>
              <a:t>Ex: String s1=“Welcome”;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Using new keyword</a:t>
            </a:r>
          </a:p>
          <a:p>
            <a:pPr lvl="2"/>
            <a:r>
              <a:rPr lang="en-US" dirty="0" smtClean="0"/>
              <a:t>Ex: String s1=new String(“Welcome”);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sz="2000" dirty="0" smtClean="0">
                <a:latin typeface="Courier New" pitchFamily="49" charset="0"/>
              </a:rPr>
              <a:t>String </a:t>
            </a:r>
            <a:r>
              <a:rPr lang="en-US" sz="2000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 = "</a:t>
            </a:r>
            <a:r>
              <a:rPr lang="en-US" sz="2000" dirty="0" err="1" smtClean="0">
                <a:latin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</a:rPr>
              <a:t>";</a:t>
            </a:r>
            <a:r>
              <a:rPr lang="en-US" sz="2400" dirty="0" smtClean="0"/>
              <a:t> is equivalent to: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char data[] = {'a', 'b', 'c'};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</a:t>
            </a:r>
            <a:r>
              <a:rPr lang="en-US" sz="2000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 = new String(data);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java String is immutable</a:t>
            </a:r>
            <a:r>
              <a:rPr lang="en-US" dirty="0"/>
              <a:t> i.e. </a:t>
            </a:r>
            <a:r>
              <a:rPr lang="en-US" dirty="0">
                <a:solidFill>
                  <a:srgbClr val="FF0000"/>
                </a:solidFill>
              </a:rPr>
              <a:t>it cannot be changed.</a:t>
            </a:r>
            <a:r>
              <a:rPr lang="en-US" dirty="0"/>
              <a:t> Whenever we change any string, a new instance is created.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mutable string, you can use </a:t>
            </a:r>
            <a:r>
              <a:rPr lang="en-US" dirty="0" err="1">
                <a:solidFill>
                  <a:srgbClr val="FF0000"/>
                </a:solidFill>
              </a:rPr>
              <a:t>StringBuffer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classes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Java </a:t>
            </a:r>
            <a:r>
              <a:rPr lang="en-US" b="1" dirty="0"/>
              <a:t>String</a:t>
            </a:r>
            <a:r>
              <a:rPr lang="en-US" dirty="0"/>
              <a:t> class provides a lot of methods to perform operations on string such as compare(), </a:t>
            </a:r>
            <a:r>
              <a:rPr lang="en-US" dirty="0" err="1"/>
              <a:t>concat</a:t>
            </a:r>
            <a:r>
              <a:rPr lang="en-US" dirty="0"/>
              <a:t>(), equals(), split(), length(), replace(), </a:t>
            </a:r>
            <a:r>
              <a:rPr lang="en-US" dirty="0" err="1"/>
              <a:t>compareTo</a:t>
            </a:r>
            <a:r>
              <a:rPr lang="en-US" dirty="0"/>
              <a:t>(), intern(), substring()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java.lang.String</a:t>
            </a:r>
            <a:r>
              <a:rPr lang="en-US" dirty="0"/>
              <a:t> class </a:t>
            </a:r>
            <a:r>
              <a:rPr lang="en-US" dirty="0" smtClean="0"/>
              <a:t>is used for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Length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>
                <a:solidFill>
                  <a:srgbClr val="FF0000"/>
                </a:solidFill>
              </a:rPr>
              <a:t>java string length()</a:t>
            </a:r>
            <a:r>
              <a:rPr lang="en-US" sz="2400" dirty="0"/>
              <a:t> </a:t>
            </a:r>
            <a:r>
              <a:rPr lang="en-US" sz="2400" dirty="0" smtClean="0"/>
              <a:t>method used for </a:t>
            </a:r>
            <a:r>
              <a:rPr lang="en-US" sz="2400" dirty="0"/>
              <a:t>length of the string. It returns count of total number of characters.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length()</a:t>
            </a:r>
            <a:r>
              <a:rPr lang="en-US" sz="2400" dirty="0" smtClean="0"/>
              <a:t> method returns the length of the string. </a:t>
            </a:r>
          </a:p>
          <a:p>
            <a:pPr algn="just">
              <a:buNone/>
            </a:pPr>
            <a:endParaRPr lang="en-US" sz="2400" dirty="0" smtClean="0"/>
          </a:p>
          <a:p>
            <a:pPr lvl="1" algn="just">
              <a:buNone/>
            </a:pPr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 smtClean="0"/>
              <a:t>LengthExample</a:t>
            </a:r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{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b="1" dirty="0" smtClean="0"/>
              <a:t>	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 smtClean="0"/>
              <a:t>[])</a:t>
            </a:r>
          </a:p>
          <a:p>
            <a:pPr lvl="1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dirty="0" smtClean="0"/>
              <a:t>	String</a:t>
            </a:r>
            <a:r>
              <a:rPr lang="en-US" sz="2000" dirty="0"/>
              <a:t> s1</a:t>
            </a:r>
            <a:r>
              <a:rPr lang="en-US" sz="2000" dirty="0" smtClean="0"/>
              <a:t>=“Hello";</a:t>
            </a:r>
            <a:r>
              <a:rPr lang="en-US" sz="2000" dirty="0"/>
              <a:t>  </a:t>
            </a:r>
          </a:p>
          <a:p>
            <a:pPr lvl="1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("string length is: </a:t>
            </a:r>
            <a:r>
              <a:rPr lang="en-US" sz="2000" dirty="0" smtClean="0"/>
              <a:t>"+ </a:t>
            </a:r>
            <a:r>
              <a:rPr lang="en-US" sz="2000" b="1" dirty="0" smtClean="0">
                <a:solidFill>
                  <a:srgbClr val="FF0000"/>
                </a:solidFill>
              </a:rPr>
              <a:t>s1.length()</a:t>
            </a:r>
            <a:r>
              <a:rPr lang="en-US" sz="2000" dirty="0" smtClean="0"/>
              <a:t>);</a:t>
            </a:r>
          </a:p>
          <a:p>
            <a:pPr lvl="1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//</a:t>
            </a:r>
            <a:r>
              <a:rPr lang="en-US" sz="2000" dirty="0"/>
              <a:t>5 is the length of </a:t>
            </a:r>
            <a:r>
              <a:rPr lang="en-US" sz="2000" dirty="0" smtClean="0"/>
              <a:t>Hello</a:t>
            </a:r>
            <a:r>
              <a:rPr lang="en-US" sz="2000" dirty="0"/>
              <a:t> string  </a:t>
            </a:r>
          </a:p>
          <a:p>
            <a:pPr lvl="1" algn="just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</a:p>
          <a:p>
            <a:pPr lvl="1" algn="just">
              <a:buNone/>
            </a:pPr>
            <a:r>
              <a:rPr lang="en-US" sz="2000" dirty="0" smtClean="0"/>
              <a:t>}</a:t>
            </a:r>
            <a:r>
              <a:rPr lang="en-US" sz="2000" dirty="0"/>
              <a:t>  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String Concatenation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java string </a:t>
            </a:r>
            <a:r>
              <a:rPr lang="en-US" b="1" dirty="0" err="1">
                <a:solidFill>
                  <a:srgbClr val="FF0000"/>
                </a:solidFill>
              </a:rPr>
              <a:t>concat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method </a:t>
            </a:r>
            <a:r>
              <a:rPr lang="en-US" dirty="0">
                <a:solidFill>
                  <a:srgbClr val="FF0000"/>
                </a:solidFill>
              </a:rPr>
              <a:t>combines specified string at the end of this string.</a:t>
            </a:r>
            <a:r>
              <a:rPr lang="en-US" dirty="0"/>
              <a:t> It returns combined string. It is like appending another string.</a:t>
            </a:r>
            <a:endParaRPr lang="en-US" dirty="0" smtClean="0"/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 String </a:t>
            </a:r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(String </a:t>
            </a:r>
            <a:r>
              <a:rPr lang="en-US" dirty="0" err="1">
                <a:solidFill>
                  <a:srgbClr val="FF0000"/>
                </a:solidFill>
              </a:rPr>
              <a:t>anotherString</a:t>
            </a:r>
            <a:r>
              <a:rPr lang="en-US" dirty="0">
                <a:solidFill>
                  <a:srgbClr val="FF0000"/>
                </a:solidFill>
              </a:rPr>
              <a:t>) </a:t>
            </a:r>
            <a:r>
              <a:rPr lang="en-US" dirty="0"/>
              <a:t> 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+ operator </a:t>
            </a:r>
            <a:r>
              <a:rPr lang="en-US" dirty="0" smtClean="0"/>
              <a:t>is used to concatenate two or more strings.</a:t>
            </a:r>
          </a:p>
          <a:p>
            <a:pPr algn="just"/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/>
              <a:t>	Ex: String name = “ROHAN”</a:t>
            </a:r>
          </a:p>
          <a:p>
            <a:pPr algn="just">
              <a:buFontTx/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 = “My name is” + name+ “.”;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string concatenation the Java compiler converts an operand to a String whenever the other operand of the + is a String object.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ConcatExample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String</a:t>
            </a:r>
            <a:r>
              <a:rPr lang="en-US" dirty="0"/>
              <a:t> s1="java string";  </a:t>
            </a:r>
          </a:p>
          <a:p>
            <a:pPr>
              <a:buNone/>
            </a:pPr>
            <a:r>
              <a:rPr lang="en-US" dirty="0" smtClean="0"/>
              <a:t>	s1.concat</a:t>
            </a:r>
            <a:r>
              <a:rPr lang="en-US" dirty="0"/>
              <a:t>("is immutable");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Changing case of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toLowerCase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 Converts all of the characters in a String to lower case.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toUpperCase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 Converts all of the characters in this String to upper case.</a:t>
            </a:r>
          </a:p>
          <a:p>
            <a:pPr algn="just">
              <a:buFontTx/>
              <a:buNone/>
            </a:pPr>
            <a:r>
              <a:rPr lang="en-US" dirty="0" smtClean="0"/>
              <a:t>	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public String </a:t>
            </a:r>
            <a:r>
              <a:rPr lang="en-US" sz="2800" b="1" dirty="0" err="1" smtClean="0">
                <a:latin typeface="Courier New" pitchFamily="49" charset="0"/>
              </a:rPr>
              <a:t>toLowerCase</a:t>
            </a:r>
            <a:r>
              <a:rPr lang="en-US" sz="2800" dirty="0" smtClean="0">
                <a:latin typeface="Courier New" pitchFamily="49" charset="0"/>
              </a:rPr>
              <a:t>() 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public String </a:t>
            </a:r>
            <a:r>
              <a:rPr lang="en-US" sz="2800" b="1" dirty="0" err="1" smtClean="0">
                <a:latin typeface="Courier New" pitchFamily="49" charset="0"/>
              </a:rPr>
              <a:t>toUpperCase</a:t>
            </a:r>
            <a:r>
              <a:rPr lang="en-US" sz="2800" dirty="0" smtClean="0">
                <a:latin typeface="Courier New" pitchFamily="49" charset="0"/>
              </a:rPr>
              <a:t>()</a:t>
            </a:r>
          </a:p>
          <a:p>
            <a:pPr algn="just"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Ex: “HELLO </a:t>
            </a:r>
            <a:r>
              <a:rPr lang="en-US" sz="2800" dirty="0" err="1" smtClean="0">
                <a:latin typeface="Courier New" pitchFamily="49" charset="0"/>
              </a:rPr>
              <a:t>THERE”.toLowerCase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pPr algn="just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	“hello </a:t>
            </a:r>
            <a:r>
              <a:rPr lang="en-US" sz="2800" dirty="0" err="1" smtClean="0">
                <a:latin typeface="Courier New" pitchFamily="49" charset="0"/>
              </a:rPr>
              <a:t>there”.toUpperCase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pPr algn="just"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endParaRPr lang="en-US" sz="2800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400" dirty="0" smtClean="0"/>
              <a:t>String s1=“HELLO! HOW are You";  </a:t>
            </a:r>
          </a:p>
          <a:p>
            <a:pPr algn="just"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 s1lower=s1.toLowerCase();  </a:t>
            </a:r>
          </a:p>
          <a:p>
            <a:pPr algn="just"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190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UNIT-II Building Blocks of Language</vt:lpstr>
      <vt:lpstr>Abstract</vt:lpstr>
      <vt:lpstr>Introduction of String</vt:lpstr>
      <vt:lpstr>Creation of String </vt:lpstr>
      <vt:lpstr>PowerPoint Presentation</vt:lpstr>
      <vt:lpstr>String Length </vt:lpstr>
      <vt:lpstr>String Concatenation</vt:lpstr>
      <vt:lpstr>PowerPoint Presentation</vt:lpstr>
      <vt:lpstr>Changing case of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Hi</dc:creator>
  <cp:lastModifiedBy>vani</cp:lastModifiedBy>
  <cp:revision>130</cp:revision>
  <dcterms:created xsi:type="dcterms:W3CDTF">2017-07-04T15:48:47Z</dcterms:created>
  <dcterms:modified xsi:type="dcterms:W3CDTF">2020-07-02T07:15:59Z</dcterms:modified>
</cp:coreProperties>
</file>