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70" r:id="rId5"/>
    <p:sldId id="258" r:id="rId6"/>
    <p:sldId id="260" r:id="rId7"/>
    <p:sldId id="271" r:id="rId8"/>
    <p:sldId id="259" r:id="rId9"/>
    <p:sldId id="268" r:id="rId10"/>
    <p:sldId id="262" r:id="rId11"/>
    <p:sldId id="263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E7B36-6F95-4D51-BC16-765E99BD3D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49A61-2A4E-4E3C-994C-18FDFF4FFAB2}">
      <dgm:prSet phldrT="[Text]" custT="1"/>
      <dgm:spPr/>
      <dgm:t>
        <a:bodyPr/>
        <a:lstStyle/>
        <a:p>
          <a:r>
            <a:rPr lang="en-US" sz="1800" dirty="0" smtClean="0"/>
            <a:t>MUX </a:t>
          </a:r>
        </a:p>
        <a:p>
          <a:r>
            <a:rPr lang="en-US" sz="1800" b="1" dirty="0" smtClean="0"/>
            <a:t>Multiplexer</a:t>
          </a:r>
          <a:r>
            <a:rPr lang="en-US" sz="1800" dirty="0" smtClean="0"/>
            <a:t> </a:t>
          </a:r>
          <a:endParaRPr lang="en-US" sz="1800" dirty="0"/>
        </a:p>
      </dgm:t>
    </dgm:pt>
    <dgm:pt modelId="{FE23F13C-17A0-4AE3-9994-FE98DEDB0B07}" type="parTrans" cxnId="{9E333C09-C0D7-4C8A-AE19-2ABAF9D81374}">
      <dgm:prSet/>
      <dgm:spPr/>
      <dgm:t>
        <a:bodyPr/>
        <a:lstStyle/>
        <a:p>
          <a:endParaRPr lang="en-US"/>
        </a:p>
      </dgm:t>
    </dgm:pt>
    <dgm:pt modelId="{45205161-D225-4E46-97BD-E0D0B9AFC2BA}" type="sibTrans" cxnId="{9E333C09-C0D7-4C8A-AE19-2ABAF9D81374}">
      <dgm:prSet/>
      <dgm:spPr/>
      <dgm:t>
        <a:bodyPr/>
        <a:lstStyle/>
        <a:p>
          <a:endParaRPr lang="en-US"/>
        </a:p>
      </dgm:t>
    </dgm:pt>
    <dgm:pt modelId="{0408AC2D-2960-4581-910C-78CB4DCCFF05}">
      <dgm:prSet phldrT="[Text]" custT="1"/>
      <dgm:spPr/>
      <dgm:t>
        <a:bodyPr/>
        <a:lstStyle/>
        <a:p>
          <a:r>
            <a:rPr lang="en-US" sz="1800" dirty="0" smtClean="0"/>
            <a:t>Multiplexing </a:t>
          </a:r>
          <a:endParaRPr lang="en-US" sz="1800" dirty="0"/>
        </a:p>
      </dgm:t>
    </dgm:pt>
    <dgm:pt modelId="{2C02D09D-3866-4FD8-B73A-6BFE6B382513}" type="parTrans" cxnId="{387A4316-DEF7-421A-97A0-57CBA9F33DA4}">
      <dgm:prSet custT="1"/>
      <dgm:spPr/>
      <dgm:t>
        <a:bodyPr/>
        <a:lstStyle/>
        <a:p>
          <a:endParaRPr lang="en-US" sz="600"/>
        </a:p>
      </dgm:t>
    </dgm:pt>
    <dgm:pt modelId="{31283006-9794-43B7-9EAA-86DF76A12D55}" type="sibTrans" cxnId="{387A4316-DEF7-421A-97A0-57CBA9F33DA4}">
      <dgm:prSet/>
      <dgm:spPr/>
      <dgm:t>
        <a:bodyPr/>
        <a:lstStyle/>
        <a:p>
          <a:endParaRPr lang="en-US"/>
        </a:p>
      </dgm:t>
    </dgm:pt>
    <dgm:pt modelId="{1DF4AE30-DCD1-4408-A087-BDB90F6970B6}">
      <dgm:prSet phldrT="[Text]" custT="1"/>
      <dgm:spPr/>
      <dgm:t>
        <a:bodyPr/>
        <a:lstStyle/>
        <a:p>
          <a:r>
            <a:rPr lang="en-US" sz="1800" dirty="0" smtClean="0"/>
            <a:t>Analog</a:t>
          </a:r>
          <a:endParaRPr lang="en-US" sz="1800" dirty="0"/>
        </a:p>
      </dgm:t>
    </dgm:pt>
    <dgm:pt modelId="{9DF47781-6BEE-43A2-BEC0-9DE03E3B7F58}" type="parTrans" cxnId="{2234034E-A8E7-4349-9A04-DE3772486B8D}">
      <dgm:prSet custT="1"/>
      <dgm:spPr/>
      <dgm:t>
        <a:bodyPr/>
        <a:lstStyle/>
        <a:p>
          <a:endParaRPr lang="en-US" sz="600"/>
        </a:p>
      </dgm:t>
    </dgm:pt>
    <dgm:pt modelId="{39DEE4E5-3AB9-47E5-8AF6-1F26B7601BD0}" type="sibTrans" cxnId="{2234034E-A8E7-4349-9A04-DE3772486B8D}">
      <dgm:prSet/>
      <dgm:spPr/>
      <dgm:t>
        <a:bodyPr/>
        <a:lstStyle/>
        <a:p>
          <a:endParaRPr lang="en-US"/>
        </a:p>
      </dgm:t>
    </dgm:pt>
    <dgm:pt modelId="{0ABEEF3D-8DF8-4DD8-8830-21F91164D634}">
      <dgm:prSet phldrT="[Text]" custT="1"/>
      <dgm:spPr/>
      <dgm:t>
        <a:bodyPr/>
        <a:lstStyle/>
        <a:p>
          <a:r>
            <a:rPr lang="en-US" sz="1800" dirty="0" smtClean="0"/>
            <a:t>Digital</a:t>
          </a:r>
          <a:endParaRPr lang="en-US" sz="1800" dirty="0"/>
        </a:p>
      </dgm:t>
    </dgm:pt>
    <dgm:pt modelId="{1D9E9EA6-F242-4E4A-8DFD-A9613B044A6F}" type="parTrans" cxnId="{9EACDD78-67B6-4E81-9450-B1F1E6228DE8}">
      <dgm:prSet custT="1"/>
      <dgm:spPr/>
      <dgm:t>
        <a:bodyPr/>
        <a:lstStyle/>
        <a:p>
          <a:endParaRPr lang="en-US" sz="600"/>
        </a:p>
      </dgm:t>
    </dgm:pt>
    <dgm:pt modelId="{682205BD-B0A8-440B-9209-9E356A68091B}" type="sibTrans" cxnId="{9EACDD78-67B6-4E81-9450-B1F1E6228DE8}">
      <dgm:prSet/>
      <dgm:spPr/>
      <dgm:t>
        <a:bodyPr/>
        <a:lstStyle/>
        <a:p>
          <a:endParaRPr lang="en-US"/>
        </a:p>
      </dgm:t>
    </dgm:pt>
    <dgm:pt modelId="{7242484A-E348-42C0-8956-EC73BF389425}">
      <dgm:prSet phldrT="[Text]" custT="1"/>
      <dgm:spPr/>
      <dgm:t>
        <a:bodyPr/>
        <a:lstStyle/>
        <a:p>
          <a:r>
            <a:rPr lang="en-US" sz="1800" dirty="0" smtClean="0"/>
            <a:t>De-Multiplexing </a:t>
          </a:r>
          <a:endParaRPr lang="en-US" sz="1800" dirty="0"/>
        </a:p>
      </dgm:t>
    </dgm:pt>
    <dgm:pt modelId="{271697F3-1943-4B18-B9B9-893CB3825481}" type="parTrans" cxnId="{808EDA77-7B56-4874-9E48-F52FB4DD230B}">
      <dgm:prSet custT="1"/>
      <dgm:spPr/>
      <dgm:t>
        <a:bodyPr/>
        <a:lstStyle/>
        <a:p>
          <a:endParaRPr lang="en-US" sz="600"/>
        </a:p>
      </dgm:t>
    </dgm:pt>
    <dgm:pt modelId="{BE3CCAA4-615A-4873-80DE-3EC2EAE38EB0}" type="sibTrans" cxnId="{808EDA77-7B56-4874-9E48-F52FB4DD230B}">
      <dgm:prSet/>
      <dgm:spPr/>
      <dgm:t>
        <a:bodyPr/>
        <a:lstStyle/>
        <a:p>
          <a:endParaRPr lang="en-US"/>
        </a:p>
      </dgm:t>
    </dgm:pt>
    <dgm:pt modelId="{636C358C-BC34-4F54-8E15-CA105F9CEE9B}">
      <dgm:prSet custT="1"/>
      <dgm:spPr/>
      <dgm:t>
        <a:bodyPr/>
        <a:lstStyle/>
        <a:p>
          <a:r>
            <a:rPr lang="en-US" sz="1800" dirty="0" smtClean="0"/>
            <a:t>FDM</a:t>
          </a:r>
          <a:endParaRPr lang="en-US" sz="1800" dirty="0"/>
        </a:p>
      </dgm:t>
    </dgm:pt>
    <dgm:pt modelId="{CFA8D602-8CB0-4875-A275-E03DF4EF4F70}" type="parTrans" cxnId="{C27D9315-68F3-4777-939C-DF871FB6A4F7}">
      <dgm:prSet custT="1"/>
      <dgm:spPr/>
      <dgm:t>
        <a:bodyPr/>
        <a:lstStyle/>
        <a:p>
          <a:endParaRPr lang="en-US" sz="600"/>
        </a:p>
      </dgm:t>
    </dgm:pt>
    <dgm:pt modelId="{E98A2BE1-0E7E-4ED4-8ADA-B042643DBF04}" type="sibTrans" cxnId="{C27D9315-68F3-4777-939C-DF871FB6A4F7}">
      <dgm:prSet/>
      <dgm:spPr/>
      <dgm:t>
        <a:bodyPr/>
        <a:lstStyle/>
        <a:p>
          <a:endParaRPr lang="en-US"/>
        </a:p>
      </dgm:t>
    </dgm:pt>
    <dgm:pt modelId="{CA3E250F-7004-43A3-A12C-54F5CF6DDE45}">
      <dgm:prSet custT="1"/>
      <dgm:spPr/>
      <dgm:t>
        <a:bodyPr/>
        <a:lstStyle/>
        <a:p>
          <a:r>
            <a:rPr lang="en-US" sz="1800" dirty="0" smtClean="0"/>
            <a:t>WDM</a:t>
          </a:r>
        </a:p>
      </dgm:t>
    </dgm:pt>
    <dgm:pt modelId="{3BF6BD6C-7172-4F03-8B61-8BB95FB70A75}" type="parTrans" cxnId="{148D2EFF-794D-46AA-8E29-505AD86A4E6B}">
      <dgm:prSet custT="1"/>
      <dgm:spPr/>
      <dgm:t>
        <a:bodyPr/>
        <a:lstStyle/>
        <a:p>
          <a:endParaRPr lang="en-US" sz="600"/>
        </a:p>
      </dgm:t>
    </dgm:pt>
    <dgm:pt modelId="{A5283E6E-BE63-417E-A485-C87C28962485}" type="sibTrans" cxnId="{148D2EFF-794D-46AA-8E29-505AD86A4E6B}">
      <dgm:prSet/>
      <dgm:spPr/>
      <dgm:t>
        <a:bodyPr/>
        <a:lstStyle/>
        <a:p>
          <a:endParaRPr lang="en-US"/>
        </a:p>
      </dgm:t>
    </dgm:pt>
    <dgm:pt modelId="{6E6CDFF6-A7B4-4118-BDD7-521F0831F84A}">
      <dgm:prSet custT="1"/>
      <dgm:spPr/>
      <dgm:t>
        <a:bodyPr/>
        <a:lstStyle/>
        <a:p>
          <a:r>
            <a:rPr lang="en-US" sz="1800" dirty="0" smtClean="0"/>
            <a:t>TDM</a:t>
          </a:r>
          <a:endParaRPr lang="en-US" sz="1800" dirty="0"/>
        </a:p>
      </dgm:t>
    </dgm:pt>
    <dgm:pt modelId="{A0C4EE48-6BEC-4144-97D2-3CE34DBB6E72}" type="parTrans" cxnId="{835C8374-1C48-450F-9D41-EDD3510DAA0F}">
      <dgm:prSet custT="1"/>
      <dgm:spPr/>
      <dgm:t>
        <a:bodyPr/>
        <a:lstStyle/>
        <a:p>
          <a:endParaRPr lang="en-US" sz="600"/>
        </a:p>
      </dgm:t>
    </dgm:pt>
    <dgm:pt modelId="{45D1C63E-D5B9-45EF-8666-57514D22A0CD}" type="sibTrans" cxnId="{835C8374-1C48-450F-9D41-EDD3510DAA0F}">
      <dgm:prSet/>
      <dgm:spPr/>
      <dgm:t>
        <a:bodyPr/>
        <a:lstStyle/>
        <a:p>
          <a:endParaRPr lang="en-US"/>
        </a:p>
      </dgm:t>
    </dgm:pt>
    <dgm:pt modelId="{25045DEE-D492-40CE-BBBF-5D8AB8BCB7BA}">
      <dgm:prSet custT="1"/>
      <dgm:spPr/>
      <dgm:t>
        <a:bodyPr/>
        <a:lstStyle/>
        <a:p>
          <a:r>
            <a:rPr lang="en-US" sz="1800" dirty="0" smtClean="0"/>
            <a:t>CDM</a:t>
          </a:r>
          <a:endParaRPr lang="en-US" sz="1800" dirty="0"/>
        </a:p>
      </dgm:t>
    </dgm:pt>
    <dgm:pt modelId="{9F99A33E-B674-44F8-A666-3F9582BE6F10}" type="parTrans" cxnId="{B16B163E-558B-4BB3-9E79-CDC6C5957968}">
      <dgm:prSet custT="1"/>
      <dgm:spPr/>
      <dgm:t>
        <a:bodyPr/>
        <a:lstStyle/>
        <a:p>
          <a:endParaRPr lang="en-US" sz="600"/>
        </a:p>
      </dgm:t>
    </dgm:pt>
    <dgm:pt modelId="{62CB41C7-998F-4B1F-8ED5-BF0EE060DA3B}" type="sibTrans" cxnId="{B16B163E-558B-4BB3-9E79-CDC6C5957968}">
      <dgm:prSet/>
      <dgm:spPr/>
      <dgm:t>
        <a:bodyPr/>
        <a:lstStyle/>
        <a:p>
          <a:endParaRPr lang="en-US"/>
        </a:p>
      </dgm:t>
    </dgm:pt>
    <dgm:pt modelId="{4C268470-0C32-442F-986E-BF4A9F9A7284}">
      <dgm:prSet custT="1"/>
      <dgm:spPr/>
      <dgm:t>
        <a:bodyPr/>
        <a:lstStyle/>
        <a:p>
          <a:r>
            <a:rPr lang="en-US" sz="1800" dirty="0" smtClean="0"/>
            <a:t>Synchronous</a:t>
          </a:r>
        </a:p>
        <a:p>
          <a:r>
            <a:rPr lang="en-US" sz="1800" dirty="0" smtClean="0"/>
            <a:t>TDM</a:t>
          </a:r>
          <a:endParaRPr lang="en-US" sz="1800" dirty="0"/>
        </a:p>
      </dgm:t>
    </dgm:pt>
    <dgm:pt modelId="{97EC75E1-6ACF-404C-8407-38E2806EE56B}" type="parTrans" cxnId="{01DEA813-A66C-4E56-B986-F196863336D7}">
      <dgm:prSet custT="1"/>
      <dgm:spPr/>
      <dgm:t>
        <a:bodyPr/>
        <a:lstStyle/>
        <a:p>
          <a:endParaRPr lang="en-US" sz="600"/>
        </a:p>
      </dgm:t>
    </dgm:pt>
    <dgm:pt modelId="{C6540C24-3F6A-4851-AAC1-B58266E9226B}" type="sibTrans" cxnId="{01DEA813-A66C-4E56-B986-F196863336D7}">
      <dgm:prSet/>
      <dgm:spPr/>
      <dgm:t>
        <a:bodyPr/>
        <a:lstStyle/>
        <a:p>
          <a:endParaRPr lang="en-US"/>
        </a:p>
      </dgm:t>
    </dgm:pt>
    <dgm:pt modelId="{7016A75C-AD31-495E-9447-57C5E53553CC}">
      <dgm:prSet custT="1"/>
      <dgm:spPr/>
      <dgm:t>
        <a:bodyPr/>
        <a:lstStyle/>
        <a:p>
          <a:r>
            <a:rPr lang="en-US" sz="1800" dirty="0" smtClean="0"/>
            <a:t>Asynchronous</a:t>
          </a:r>
        </a:p>
        <a:p>
          <a:r>
            <a:rPr lang="en-US" sz="1800" dirty="0" smtClean="0"/>
            <a:t>TDM</a:t>
          </a:r>
          <a:endParaRPr lang="en-US" sz="1800" dirty="0"/>
        </a:p>
      </dgm:t>
    </dgm:pt>
    <dgm:pt modelId="{63DFD45E-27A9-4E3C-8738-35CFBFF8E181}" type="parTrans" cxnId="{29AEF1EC-9C94-4CBD-9641-BC117ECA4620}">
      <dgm:prSet custT="1"/>
      <dgm:spPr/>
      <dgm:t>
        <a:bodyPr/>
        <a:lstStyle/>
        <a:p>
          <a:endParaRPr lang="en-US" sz="600"/>
        </a:p>
      </dgm:t>
    </dgm:pt>
    <dgm:pt modelId="{181BFB91-5350-4783-BB87-B11E77C48573}" type="sibTrans" cxnId="{29AEF1EC-9C94-4CBD-9641-BC117ECA4620}">
      <dgm:prSet/>
      <dgm:spPr/>
      <dgm:t>
        <a:bodyPr/>
        <a:lstStyle/>
        <a:p>
          <a:endParaRPr lang="en-US"/>
        </a:p>
      </dgm:t>
    </dgm:pt>
    <dgm:pt modelId="{3B98DB4E-2D01-45B5-9DF6-ECA9D661F44C}" type="pres">
      <dgm:prSet presAssocID="{486E7B36-6F95-4D51-BC16-765E99BD3D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954B2-1E7E-4DC7-9473-B1D9B1951B81}" type="pres">
      <dgm:prSet presAssocID="{BBC49A61-2A4E-4E3C-994C-18FDFF4FFAB2}" presName="root1" presStyleCnt="0"/>
      <dgm:spPr/>
    </dgm:pt>
    <dgm:pt modelId="{9A631E29-0548-4492-86A6-D46BF1C96B2C}" type="pres">
      <dgm:prSet presAssocID="{BBC49A61-2A4E-4E3C-994C-18FDFF4FFAB2}" presName="LevelOneTextNode" presStyleLbl="node0" presStyleIdx="0" presStyleCnt="1" custScaleX="126898" custScaleY="1724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2F9CF0-EF14-4333-953C-6EC378560AD8}" type="pres">
      <dgm:prSet presAssocID="{BBC49A61-2A4E-4E3C-994C-18FDFF4FFAB2}" presName="level2hierChild" presStyleCnt="0"/>
      <dgm:spPr/>
    </dgm:pt>
    <dgm:pt modelId="{F9BCC3F9-2F91-4B98-A323-850B93BED278}" type="pres">
      <dgm:prSet presAssocID="{2C02D09D-3866-4FD8-B73A-6BFE6B38251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1632236-C1DC-4147-8DE9-0812CF7A6E54}" type="pres">
      <dgm:prSet presAssocID="{2C02D09D-3866-4FD8-B73A-6BFE6B38251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F26E37E-03AA-43C5-848F-E47EAC446562}" type="pres">
      <dgm:prSet presAssocID="{0408AC2D-2960-4581-910C-78CB4DCCFF05}" presName="root2" presStyleCnt="0"/>
      <dgm:spPr/>
    </dgm:pt>
    <dgm:pt modelId="{FBC087B0-2DDF-4D04-9E04-0AAA63DC6E5F}" type="pres">
      <dgm:prSet presAssocID="{0408AC2D-2960-4581-910C-78CB4DCCFF05}" presName="LevelTwoTextNode" presStyleLbl="node2" presStyleIdx="0" presStyleCnt="2" custScaleX="120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9C99C5-6E2B-4F53-B11C-50DCA52B934D}" type="pres">
      <dgm:prSet presAssocID="{0408AC2D-2960-4581-910C-78CB4DCCFF05}" presName="level3hierChild" presStyleCnt="0"/>
      <dgm:spPr/>
    </dgm:pt>
    <dgm:pt modelId="{0D66EEFF-D3A0-4426-B1FF-D4A20575ECE3}" type="pres">
      <dgm:prSet presAssocID="{9DF47781-6BEE-43A2-BEC0-9DE03E3B7F58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6706823-0EA2-46D1-B8E0-409046532A55}" type="pres">
      <dgm:prSet presAssocID="{9DF47781-6BEE-43A2-BEC0-9DE03E3B7F58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5F2FA86-A4A3-4EA5-953E-DA045EFEE9F3}" type="pres">
      <dgm:prSet presAssocID="{1DF4AE30-DCD1-4408-A087-BDB90F6970B6}" presName="root2" presStyleCnt="0"/>
      <dgm:spPr/>
    </dgm:pt>
    <dgm:pt modelId="{D4B46842-9349-4890-8DA7-90B56280422C}" type="pres">
      <dgm:prSet presAssocID="{1DF4AE30-DCD1-4408-A087-BDB90F6970B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FFFF18-F8DD-4D6A-8000-0EFCE43F7629}" type="pres">
      <dgm:prSet presAssocID="{1DF4AE30-DCD1-4408-A087-BDB90F6970B6}" presName="level3hierChild" presStyleCnt="0"/>
      <dgm:spPr/>
    </dgm:pt>
    <dgm:pt modelId="{6B8CA0B9-C6A6-46DF-BF42-BD6FF26735D8}" type="pres">
      <dgm:prSet presAssocID="{CFA8D602-8CB0-4875-A275-E03DF4EF4F70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78AD5E54-336A-4CCD-99E5-B9DF1BDC470B}" type="pres">
      <dgm:prSet presAssocID="{CFA8D602-8CB0-4875-A275-E03DF4EF4F70}" presName="connTx" presStyleLbl="parChTrans1D4" presStyleIdx="0" presStyleCnt="6"/>
      <dgm:spPr/>
      <dgm:t>
        <a:bodyPr/>
        <a:lstStyle/>
        <a:p>
          <a:endParaRPr lang="en-US"/>
        </a:p>
      </dgm:t>
    </dgm:pt>
    <dgm:pt modelId="{E4C64ADC-BE43-447B-8FC0-53B518655FFE}" type="pres">
      <dgm:prSet presAssocID="{636C358C-BC34-4F54-8E15-CA105F9CEE9B}" presName="root2" presStyleCnt="0"/>
      <dgm:spPr/>
    </dgm:pt>
    <dgm:pt modelId="{CE7A4617-241B-4E51-83E6-EAB698C6AC36}" type="pres">
      <dgm:prSet presAssocID="{636C358C-BC34-4F54-8E15-CA105F9CEE9B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A20837-C608-42C5-8BB8-A5E1B7468529}" type="pres">
      <dgm:prSet presAssocID="{636C358C-BC34-4F54-8E15-CA105F9CEE9B}" presName="level3hierChild" presStyleCnt="0"/>
      <dgm:spPr/>
    </dgm:pt>
    <dgm:pt modelId="{8632D10E-CCCA-401D-B938-177DE3F602CB}" type="pres">
      <dgm:prSet presAssocID="{3BF6BD6C-7172-4F03-8B61-8BB95FB70A75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8E963BA5-0168-47DE-947A-1FBE74AF6837}" type="pres">
      <dgm:prSet presAssocID="{3BF6BD6C-7172-4F03-8B61-8BB95FB70A75}" presName="connTx" presStyleLbl="parChTrans1D4" presStyleIdx="1" presStyleCnt="6"/>
      <dgm:spPr/>
      <dgm:t>
        <a:bodyPr/>
        <a:lstStyle/>
        <a:p>
          <a:endParaRPr lang="en-US"/>
        </a:p>
      </dgm:t>
    </dgm:pt>
    <dgm:pt modelId="{1109EA80-DA27-4EA0-9505-31C87AE14E7C}" type="pres">
      <dgm:prSet presAssocID="{CA3E250F-7004-43A3-A12C-54F5CF6DDE45}" presName="root2" presStyleCnt="0"/>
      <dgm:spPr/>
    </dgm:pt>
    <dgm:pt modelId="{7DFBCA3C-1A42-42A1-91B3-63F48B5209CC}" type="pres">
      <dgm:prSet presAssocID="{CA3E250F-7004-43A3-A12C-54F5CF6DDE45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E3254-E777-4A2D-A66E-D06E631BC0A3}" type="pres">
      <dgm:prSet presAssocID="{CA3E250F-7004-43A3-A12C-54F5CF6DDE45}" presName="level3hierChild" presStyleCnt="0"/>
      <dgm:spPr/>
    </dgm:pt>
    <dgm:pt modelId="{9D888662-B043-4921-B6B3-720E30C6A61C}" type="pres">
      <dgm:prSet presAssocID="{1D9E9EA6-F242-4E4A-8DFD-A9613B044A6F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1ABA0E02-1555-4DCF-99E4-964CC5FF50EE}" type="pres">
      <dgm:prSet presAssocID="{1D9E9EA6-F242-4E4A-8DFD-A9613B044A6F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2743263-CD36-4664-ABBA-9D05C04840A4}" type="pres">
      <dgm:prSet presAssocID="{0ABEEF3D-8DF8-4DD8-8830-21F91164D634}" presName="root2" presStyleCnt="0"/>
      <dgm:spPr/>
    </dgm:pt>
    <dgm:pt modelId="{0BE69BF6-3AE2-401D-8B0F-4C2B7F90FB5E}" type="pres">
      <dgm:prSet presAssocID="{0ABEEF3D-8DF8-4DD8-8830-21F91164D63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69E91-BE6E-4914-B278-47AEF60E43F7}" type="pres">
      <dgm:prSet presAssocID="{0ABEEF3D-8DF8-4DD8-8830-21F91164D634}" presName="level3hierChild" presStyleCnt="0"/>
      <dgm:spPr/>
    </dgm:pt>
    <dgm:pt modelId="{7B31FC8E-956B-4E1D-B0D4-1E27F3EF0506}" type="pres">
      <dgm:prSet presAssocID="{A0C4EE48-6BEC-4144-97D2-3CE34DBB6E72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69C9ADF2-09E1-49F3-A8F6-2F9BAD5CBC84}" type="pres">
      <dgm:prSet presAssocID="{A0C4EE48-6BEC-4144-97D2-3CE34DBB6E72}" presName="connTx" presStyleLbl="parChTrans1D4" presStyleIdx="2" presStyleCnt="6"/>
      <dgm:spPr/>
      <dgm:t>
        <a:bodyPr/>
        <a:lstStyle/>
        <a:p>
          <a:endParaRPr lang="en-US"/>
        </a:p>
      </dgm:t>
    </dgm:pt>
    <dgm:pt modelId="{F2A8C682-DF8A-48BD-9A43-30CED33BA5AA}" type="pres">
      <dgm:prSet presAssocID="{6E6CDFF6-A7B4-4118-BDD7-521F0831F84A}" presName="root2" presStyleCnt="0"/>
      <dgm:spPr/>
    </dgm:pt>
    <dgm:pt modelId="{68FB7331-48E1-49F1-B30E-FEB685A064CA}" type="pres">
      <dgm:prSet presAssocID="{6E6CDFF6-A7B4-4118-BDD7-521F0831F84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333CD-CF02-4359-8A64-C340F241F29E}" type="pres">
      <dgm:prSet presAssocID="{6E6CDFF6-A7B4-4118-BDD7-521F0831F84A}" presName="level3hierChild" presStyleCnt="0"/>
      <dgm:spPr/>
    </dgm:pt>
    <dgm:pt modelId="{31F77DE3-9C6F-46A6-9752-BB220DBB34A8}" type="pres">
      <dgm:prSet presAssocID="{97EC75E1-6ACF-404C-8407-38E2806EE56B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8F368495-7090-4981-ABFE-A2229D446AB3}" type="pres">
      <dgm:prSet presAssocID="{97EC75E1-6ACF-404C-8407-38E2806EE56B}" presName="connTx" presStyleLbl="parChTrans1D4" presStyleIdx="3" presStyleCnt="6"/>
      <dgm:spPr/>
      <dgm:t>
        <a:bodyPr/>
        <a:lstStyle/>
        <a:p>
          <a:endParaRPr lang="en-US"/>
        </a:p>
      </dgm:t>
    </dgm:pt>
    <dgm:pt modelId="{E9A4786C-1866-4ADD-A761-3E465D55CFE8}" type="pres">
      <dgm:prSet presAssocID="{4C268470-0C32-442F-986E-BF4A9F9A7284}" presName="root2" presStyleCnt="0"/>
      <dgm:spPr/>
    </dgm:pt>
    <dgm:pt modelId="{22143476-2519-4780-85D1-86868E48EA2B}" type="pres">
      <dgm:prSet presAssocID="{4C268470-0C32-442F-986E-BF4A9F9A7284}" presName="LevelTwoTextNode" presStyleLbl="node4" presStyleIdx="3" presStyleCnt="6" custScaleX="119653" custScaleY="171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53D9F-B378-4543-96FC-8F351E7F0849}" type="pres">
      <dgm:prSet presAssocID="{4C268470-0C32-442F-986E-BF4A9F9A7284}" presName="level3hierChild" presStyleCnt="0"/>
      <dgm:spPr/>
    </dgm:pt>
    <dgm:pt modelId="{F2AFB861-50F0-4E20-93BC-89AFED2653EB}" type="pres">
      <dgm:prSet presAssocID="{63DFD45E-27A9-4E3C-8738-35CFBFF8E181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DB49EE4A-EA8D-4E7A-BF5A-279BC3F5067C}" type="pres">
      <dgm:prSet presAssocID="{63DFD45E-27A9-4E3C-8738-35CFBFF8E181}" presName="connTx" presStyleLbl="parChTrans1D4" presStyleIdx="4" presStyleCnt="6"/>
      <dgm:spPr/>
      <dgm:t>
        <a:bodyPr/>
        <a:lstStyle/>
        <a:p>
          <a:endParaRPr lang="en-US"/>
        </a:p>
      </dgm:t>
    </dgm:pt>
    <dgm:pt modelId="{80155BCE-2665-4670-8937-667C001ADF67}" type="pres">
      <dgm:prSet presAssocID="{7016A75C-AD31-495E-9447-57C5E53553CC}" presName="root2" presStyleCnt="0"/>
      <dgm:spPr/>
    </dgm:pt>
    <dgm:pt modelId="{9673270F-5D6D-4DFE-8DCF-2E2B5644B68D}" type="pres">
      <dgm:prSet presAssocID="{7016A75C-AD31-495E-9447-57C5E53553CC}" presName="LevelTwoTextNode" presStyleLbl="node4" presStyleIdx="4" presStyleCnt="6" custScaleX="133401" custScaleY="174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4700BD-18F0-4BB9-8ABA-82DA8B225077}" type="pres">
      <dgm:prSet presAssocID="{7016A75C-AD31-495E-9447-57C5E53553CC}" presName="level3hierChild" presStyleCnt="0"/>
      <dgm:spPr/>
    </dgm:pt>
    <dgm:pt modelId="{3E928C89-DF88-4051-AEF5-0DF4C894BFFE}" type="pres">
      <dgm:prSet presAssocID="{9F99A33E-B674-44F8-A666-3F9582BE6F10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55EAC428-904E-4539-9426-E3F405FC6ED7}" type="pres">
      <dgm:prSet presAssocID="{9F99A33E-B674-44F8-A666-3F9582BE6F10}" presName="connTx" presStyleLbl="parChTrans1D4" presStyleIdx="5" presStyleCnt="6"/>
      <dgm:spPr/>
      <dgm:t>
        <a:bodyPr/>
        <a:lstStyle/>
        <a:p>
          <a:endParaRPr lang="en-US"/>
        </a:p>
      </dgm:t>
    </dgm:pt>
    <dgm:pt modelId="{8F2D1093-A341-458A-9980-608C59234AF3}" type="pres">
      <dgm:prSet presAssocID="{25045DEE-D492-40CE-BBBF-5D8AB8BCB7BA}" presName="root2" presStyleCnt="0"/>
      <dgm:spPr/>
    </dgm:pt>
    <dgm:pt modelId="{04A9C7AA-C45C-4D32-A396-2D46347EB6C0}" type="pres">
      <dgm:prSet presAssocID="{25045DEE-D492-40CE-BBBF-5D8AB8BCB7BA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B0B59A-724F-42AE-999A-55F4F0B5B007}" type="pres">
      <dgm:prSet presAssocID="{25045DEE-D492-40CE-BBBF-5D8AB8BCB7BA}" presName="level3hierChild" presStyleCnt="0"/>
      <dgm:spPr/>
    </dgm:pt>
    <dgm:pt modelId="{7014FDD5-02B6-4F47-91BC-4C767C345833}" type="pres">
      <dgm:prSet presAssocID="{271697F3-1943-4B18-B9B9-893CB382548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553870A-C900-4F03-B071-5F17F010B346}" type="pres">
      <dgm:prSet presAssocID="{271697F3-1943-4B18-B9B9-893CB382548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CE6D2CA-8826-4D73-BC82-B60B074300D3}" type="pres">
      <dgm:prSet presAssocID="{7242484A-E348-42C0-8956-EC73BF389425}" presName="root2" presStyleCnt="0"/>
      <dgm:spPr/>
    </dgm:pt>
    <dgm:pt modelId="{3E16C13E-44D9-47DF-9404-838555DF3294}" type="pres">
      <dgm:prSet presAssocID="{7242484A-E348-42C0-8956-EC73BF389425}" presName="LevelTwoTextNode" presStyleLbl="node2" presStyleIdx="1" presStyleCnt="2" custScaleX="133586" custScaleY="133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E7B7DB-CD96-41C0-A5B8-C081AF2F115F}" type="pres">
      <dgm:prSet presAssocID="{7242484A-E348-42C0-8956-EC73BF389425}" presName="level3hierChild" presStyleCnt="0"/>
      <dgm:spPr/>
    </dgm:pt>
  </dgm:ptLst>
  <dgm:cxnLst>
    <dgm:cxn modelId="{BCE917CC-B5C3-48CB-AC52-95C40698B036}" type="presOf" srcId="{63DFD45E-27A9-4E3C-8738-35CFBFF8E181}" destId="{F2AFB861-50F0-4E20-93BC-89AFED2653EB}" srcOrd="0" destOrd="0" presId="urn:microsoft.com/office/officeart/2005/8/layout/hierarchy2"/>
    <dgm:cxn modelId="{FC7878E6-1A90-4261-A4EA-346D8391853C}" type="presOf" srcId="{9DF47781-6BEE-43A2-BEC0-9DE03E3B7F58}" destId="{66706823-0EA2-46D1-B8E0-409046532A55}" srcOrd="1" destOrd="0" presId="urn:microsoft.com/office/officeart/2005/8/layout/hierarchy2"/>
    <dgm:cxn modelId="{D5A2F334-7F3D-4927-9CE7-33045F5C3A54}" type="presOf" srcId="{7016A75C-AD31-495E-9447-57C5E53553CC}" destId="{9673270F-5D6D-4DFE-8DCF-2E2B5644B68D}" srcOrd="0" destOrd="0" presId="urn:microsoft.com/office/officeart/2005/8/layout/hierarchy2"/>
    <dgm:cxn modelId="{F2783BBB-6D38-4713-9559-CFE639D2D31A}" type="presOf" srcId="{486E7B36-6F95-4D51-BC16-765E99BD3DDF}" destId="{3B98DB4E-2D01-45B5-9DF6-ECA9D661F44C}" srcOrd="0" destOrd="0" presId="urn:microsoft.com/office/officeart/2005/8/layout/hierarchy2"/>
    <dgm:cxn modelId="{20F4F861-65F2-4A0F-9D65-336CED7E0B97}" type="presOf" srcId="{4C268470-0C32-442F-986E-BF4A9F9A7284}" destId="{22143476-2519-4780-85D1-86868E48EA2B}" srcOrd="0" destOrd="0" presId="urn:microsoft.com/office/officeart/2005/8/layout/hierarchy2"/>
    <dgm:cxn modelId="{A3C2D9A9-B334-427F-BF6B-9975C4859D9E}" type="presOf" srcId="{9DF47781-6BEE-43A2-BEC0-9DE03E3B7F58}" destId="{0D66EEFF-D3A0-4426-B1FF-D4A20575ECE3}" srcOrd="0" destOrd="0" presId="urn:microsoft.com/office/officeart/2005/8/layout/hierarchy2"/>
    <dgm:cxn modelId="{E6956646-31DE-4F91-B235-8E29D26501C1}" type="presOf" srcId="{271697F3-1943-4B18-B9B9-893CB3825481}" destId="{7014FDD5-02B6-4F47-91BC-4C767C345833}" srcOrd="0" destOrd="0" presId="urn:microsoft.com/office/officeart/2005/8/layout/hierarchy2"/>
    <dgm:cxn modelId="{387A4316-DEF7-421A-97A0-57CBA9F33DA4}" srcId="{BBC49A61-2A4E-4E3C-994C-18FDFF4FFAB2}" destId="{0408AC2D-2960-4581-910C-78CB4DCCFF05}" srcOrd="0" destOrd="0" parTransId="{2C02D09D-3866-4FD8-B73A-6BFE6B382513}" sibTransId="{31283006-9794-43B7-9EAA-86DF76A12D55}"/>
    <dgm:cxn modelId="{5F4D4E7D-52B2-43BE-904E-6908121A3091}" type="presOf" srcId="{97EC75E1-6ACF-404C-8407-38E2806EE56B}" destId="{31F77DE3-9C6F-46A6-9752-BB220DBB34A8}" srcOrd="0" destOrd="0" presId="urn:microsoft.com/office/officeart/2005/8/layout/hierarchy2"/>
    <dgm:cxn modelId="{148D2EFF-794D-46AA-8E29-505AD86A4E6B}" srcId="{1DF4AE30-DCD1-4408-A087-BDB90F6970B6}" destId="{CA3E250F-7004-43A3-A12C-54F5CF6DDE45}" srcOrd="1" destOrd="0" parTransId="{3BF6BD6C-7172-4F03-8B61-8BB95FB70A75}" sibTransId="{A5283E6E-BE63-417E-A485-C87C28962485}"/>
    <dgm:cxn modelId="{915964CE-A70A-4AA4-84F8-19374A841D5D}" type="presOf" srcId="{3BF6BD6C-7172-4F03-8B61-8BB95FB70A75}" destId="{8E963BA5-0168-47DE-947A-1FBE74AF6837}" srcOrd="1" destOrd="0" presId="urn:microsoft.com/office/officeart/2005/8/layout/hierarchy2"/>
    <dgm:cxn modelId="{109B8FCC-C604-4C86-A834-9BAD68AFBD9E}" type="presOf" srcId="{3BF6BD6C-7172-4F03-8B61-8BB95FB70A75}" destId="{8632D10E-CCCA-401D-B938-177DE3F602CB}" srcOrd="0" destOrd="0" presId="urn:microsoft.com/office/officeart/2005/8/layout/hierarchy2"/>
    <dgm:cxn modelId="{31F75060-895F-4428-9153-8C4A1B00BAF4}" type="presOf" srcId="{2C02D09D-3866-4FD8-B73A-6BFE6B382513}" destId="{F9BCC3F9-2F91-4B98-A323-850B93BED278}" srcOrd="0" destOrd="0" presId="urn:microsoft.com/office/officeart/2005/8/layout/hierarchy2"/>
    <dgm:cxn modelId="{DC88B1C8-D1B8-49DD-AD3B-836EA49B9413}" type="presOf" srcId="{A0C4EE48-6BEC-4144-97D2-3CE34DBB6E72}" destId="{7B31FC8E-956B-4E1D-B0D4-1E27F3EF0506}" srcOrd="0" destOrd="0" presId="urn:microsoft.com/office/officeart/2005/8/layout/hierarchy2"/>
    <dgm:cxn modelId="{908A530B-1020-4470-8E9C-522BABA8646D}" type="presOf" srcId="{636C358C-BC34-4F54-8E15-CA105F9CEE9B}" destId="{CE7A4617-241B-4E51-83E6-EAB698C6AC36}" srcOrd="0" destOrd="0" presId="urn:microsoft.com/office/officeart/2005/8/layout/hierarchy2"/>
    <dgm:cxn modelId="{29AEF1EC-9C94-4CBD-9641-BC117ECA4620}" srcId="{6E6CDFF6-A7B4-4118-BDD7-521F0831F84A}" destId="{7016A75C-AD31-495E-9447-57C5E53553CC}" srcOrd="1" destOrd="0" parTransId="{63DFD45E-27A9-4E3C-8738-35CFBFF8E181}" sibTransId="{181BFB91-5350-4783-BB87-B11E77C48573}"/>
    <dgm:cxn modelId="{EB16D749-E7CF-4A3E-A871-C51803BD0459}" type="presOf" srcId="{1DF4AE30-DCD1-4408-A087-BDB90F6970B6}" destId="{D4B46842-9349-4890-8DA7-90B56280422C}" srcOrd="0" destOrd="0" presId="urn:microsoft.com/office/officeart/2005/8/layout/hierarchy2"/>
    <dgm:cxn modelId="{D5FFA9C8-EF36-4705-A93F-EBB67F0F73D9}" type="presOf" srcId="{9F99A33E-B674-44F8-A666-3F9582BE6F10}" destId="{55EAC428-904E-4539-9426-E3F405FC6ED7}" srcOrd="1" destOrd="0" presId="urn:microsoft.com/office/officeart/2005/8/layout/hierarchy2"/>
    <dgm:cxn modelId="{9E333C09-C0D7-4C8A-AE19-2ABAF9D81374}" srcId="{486E7B36-6F95-4D51-BC16-765E99BD3DDF}" destId="{BBC49A61-2A4E-4E3C-994C-18FDFF4FFAB2}" srcOrd="0" destOrd="0" parTransId="{FE23F13C-17A0-4AE3-9994-FE98DEDB0B07}" sibTransId="{45205161-D225-4E46-97BD-E0D0B9AFC2BA}"/>
    <dgm:cxn modelId="{835C8374-1C48-450F-9D41-EDD3510DAA0F}" srcId="{0ABEEF3D-8DF8-4DD8-8830-21F91164D634}" destId="{6E6CDFF6-A7B4-4118-BDD7-521F0831F84A}" srcOrd="0" destOrd="0" parTransId="{A0C4EE48-6BEC-4144-97D2-3CE34DBB6E72}" sibTransId="{45D1C63E-D5B9-45EF-8666-57514D22A0CD}"/>
    <dgm:cxn modelId="{382D23FD-C4D5-4915-8F30-D6DDC9625484}" type="presOf" srcId="{97EC75E1-6ACF-404C-8407-38E2806EE56B}" destId="{8F368495-7090-4981-ABFE-A2229D446AB3}" srcOrd="1" destOrd="0" presId="urn:microsoft.com/office/officeart/2005/8/layout/hierarchy2"/>
    <dgm:cxn modelId="{47C3EDD3-4C2F-46F3-866B-F121BF4862EF}" type="presOf" srcId="{7242484A-E348-42C0-8956-EC73BF389425}" destId="{3E16C13E-44D9-47DF-9404-838555DF3294}" srcOrd="0" destOrd="0" presId="urn:microsoft.com/office/officeart/2005/8/layout/hierarchy2"/>
    <dgm:cxn modelId="{A8198EED-8760-41E5-AC9B-2CE841D691F3}" type="presOf" srcId="{0ABEEF3D-8DF8-4DD8-8830-21F91164D634}" destId="{0BE69BF6-3AE2-401D-8B0F-4C2B7F90FB5E}" srcOrd="0" destOrd="0" presId="urn:microsoft.com/office/officeart/2005/8/layout/hierarchy2"/>
    <dgm:cxn modelId="{2234034E-A8E7-4349-9A04-DE3772486B8D}" srcId="{0408AC2D-2960-4581-910C-78CB4DCCFF05}" destId="{1DF4AE30-DCD1-4408-A087-BDB90F6970B6}" srcOrd="0" destOrd="0" parTransId="{9DF47781-6BEE-43A2-BEC0-9DE03E3B7F58}" sibTransId="{39DEE4E5-3AB9-47E5-8AF6-1F26B7601BD0}"/>
    <dgm:cxn modelId="{8631CE66-7071-48D2-8C6B-E2342EEFF2CB}" type="presOf" srcId="{1D9E9EA6-F242-4E4A-8DFD-A9613B044A6F}" destId="{9D888662-B043-4921-B6B3-720E30C6A61C}" srcOrd="0" destOrd="0" presId="urn:microsoft.com/office/officeart/2005/8/layout/hierarchy2"/>
    <dgm:cxn modelId="{B16B163E-558B-4BB3-9E79-CDC6C5957968}" srcId="{0ABEEF3D-8DF8-4DD8-8830-21F91164D634}" destId="{25045DEE-D492-40CE-BBBF-5D8AB8BCB7BA}" srcOrd="1" destOrd="0" parTransId="{9F99A33E-B674-44F8-A666-3F9582BE6F10}" sibTransId="{62CB41C7-998F-4B1F-8ED5-BF0EE060DA3B}"/>
    <dgm:cxn modelId="{044950FC-D202-4E76-B602-694CCA68DA80}" type="presOf" srcId="{A0C4EE48-6BEC-4144-97D2-3CE34DBB6E72}" destId="{69C9ADF2-09E1-49F3-A8F6-2F9BAD5CBC84}" srcOrd="1" destOrd="0" presId="urn:microsoft.com/office/officeart/2005/8/layout/hierarchy2"/>
    <dgm:cxn modelId="{B17ECC6B-33C5-4167-ADC7-E2913DB3A3F8}" type="presOf" srcId="{25045DEE-D492-40CE-BBBF-5D8AB8BCB7BA}" destId="{04A9C7AA-C45C-4D32-A396-2D46347EB6C0}" srcOrd="0" destOrd="0" presId="urn:microsoft.com/office/officeart/2005/8/layout/hierarchy2"/>
    <dgm:cxn modelId="{140F5648-8021-4EE3-B13C-D9AB2501CC3A}" type="presOf" srcId="{63DFD45E-27A9-4E3C-8738-35CFBFF8E181}" destId="{DB49EE4A-EA8D-4E7A-BF5A-279BC3F5067C}" srcOrd="1" destOrd="0" presId="urn:microsoft.com/office/officeart/2005/8/layout/hierarchy2"/>
    <dgm:cxn modelId="{73DB9BA4-17E0-4E3C-875A-494BAE8DEC4A}" type="presOf" srcId="{0408AC2D-2960-4581-910C-78CB4DCCFF05}" destId="{FBC087B0-2DDF-4D04-9E04-0AAA63DC6E5F}" srcOrd="0" destOrd="0" presId="urn:microsoft.com/office/officeart/2005/8/layout/hierarchy2"/>
    <dgm:cxn modelId="{6E1FF1BD-C57F-4328-86CC-4E1FD65729E6}" type="presOf" srcId="{1D9E9EA6-F242-4E4A-8DFD-A9613B044A6F}" destId="{1ABA0E02-1555-4DCF-99E4-964CC5FF50EE}" srcOrd="1" destOrd="0" presId="urn:microsoft.com/office/officeart/2005/8/layout/hierarchy2"/>
    <dgm:cxn modelId="{4A2F6F3C-8F76-4503-B96B-499D9D14F47B}" type="presOf" srcId="{CA3E250F-7004-43A3-A12C-54F5CF6DDE45}" destId="{7DFBCA3C-1A42-42A1-91B3-63F48B5209CC}" srcOrd="0" destOrd="0" presId="urn:microsoft.com/office/officeart/2005/8/layout/hierarchy2"/>
    <dgm:cxn modelId="{C27D9315-68F3-4777-939C-DF871FB6A4F7}" srcId="{1DF4AE30-DCD1-4408-A087-BDB90F6970B6}" destId="{636C358C-BC34-4F54-8E15-CA105F9CEE9B}" srcOrd="0" destOrd="0" parTransId="{CFA8D602-8CB0-4875-A275-E03DF4EF4F70}" sibTransId="{E98A2BE1-0E7E-4ED4-8ADA-B042643DBF04}"/>
    <dgm:cxn modelId="{088C35F7-43F6-4F73-BE77-ADF54481ECE7}" type="presOf" srcId="{CFA8D602-8CB0-4875-A275-E03DF4EF4F70}" destId="{78AD5E54-336A-4CCD-99E5-B9DF1BDC470B}" srcOrd="1" destOrd="0" presId="urn:microsoft.com/office/officeart/2005/8/layout/hierarchy2"/>
    <dgm:cxn modelId="{01DEA813-A66C-4E56-B986-F196863336D7}" srcId="{6E6CDFF6-A7B4-4118-BDD7-521F0831F84A}" destId="{4C268470-0C32-442F-986E-BF4A9F9A7284}" srcOrd="0" destOrd="0" parTransId="{97EC75E1-6ACF-404C-8407-38E2806EE56B}" sibTransId="{C6540C24-3F6A-4851-AAC1-B58266E9226B}"/>
    <dgm:cxn modelId="{9EACDD78-67B6-4E81-9450-B1F1E6228DE8}" srcId="{0408AC2D-2960-4581-910C-78CB4DCCFF05}" destId="{0ABEEF3D-8DF8-4DD8-8830-21F91164D634}" srcOrd="1" destOrd="0" parTransId="{1D9E9EA6-F242-4E4A-8DFD-A9613B044A6F}" sibTransId="{682205BD-B0A8-440B-9209-9E356A68091B}"/>
    <dgm:cxn modelId="{24F7F55A-FEE3-4DE9-A774-3FBFDDD9ABB9}" type="presOf" srcId="{271697F3-1943-4B18-B9B9-893CB3825481}" destId="{C553870A-C900-4F03-B071-5F17F010B346}" srcOrd="1" destOrd="0" presId="urn:microsoft.com/office/officeart/2005/8/layout/hierarchy2"/>
    <dgm:cxn modelId="{29582550-82C3-4188-A921-1B3D567A46C6}" type="presOf" srcId="{6E6CDFF6-A7B4-4118-BDD7-521F0831F84A}" destId="{68FB7331-48E1-49F1-B30E-FEB685A064CA}" srcOrd="0" destOrd="0" presId="urn:microsoft.com/office/officeart/2005/8/layout/hierarchy2"/>
    <dgm:cxn modelId="{19FB47A5-787F-4250-B9F8-8BF49F35F75E}" type="presOf" srcId="{9F99A33E-B674-44F8-A666-3F9582BE6F10}" destId="{3E928C89-DF88-4051-AEF5-0DF4C894BFFE}" srcOrd="0" destOrd="0" presId="urn:microsoft.com/office/officeart/2005/8/layout/hierarchy2"/>
    <dgm:cxn modelId="{20CC7503-C43C-4B8D-9AA0-C334BCCAEAEB}" type="presOf" srcId="{CFA8D602-8CB0-4875-A275-E03DF4EF4F70}" destId="{6B8CA0B9-C6A6-46DF-BF42-BD6FF26735D8}" srcOrd="0" destOrd="0" presId="urn:microsoft.com/office/officeart/2005/8/layout/hierarchy2"/>
    <dgm:cxn modelId="{B57F2168-0B55-42E9-B45A-2E2B461FD12D}" type="presOf" srcId="{BBC49A61-2A4E-4E3C-994C-18FDFF4FFAB2}" destId="{9A631E29-0548-4492-86A6-D46BF1C96B2C}" srcOrd="0" destOrd="0" presId="urn:microsoft.com/office/officeart/2005/8/layout/hierarchy2"/>
    <dgm:cxn modelId="{808EDA77-7B56-4874-9E48-F52FB4DD230B}" srcId="{BBC49A61-2A4E-4E3C-994C-18FDFF4FFAB2}" destId="{7242484A-E348-42C0-8956-EC73BF389425}" srcOrd="1" destOrd="0" parTransId="{271697F3-1943-4B18-B9B9-893CB3825481}" sibTransId="{BE3CCAA4-615A-4873-80DE-3EC2EAE38EB0}"/>
    <dgm:cxn modelId="{7B7463A1-889E-48B2-BC98-1355BF4522D0}" type="presOf" srcId="{2C02D09D-3866-4FD8-B73A-6BFE6B382513}" destId="{E1632236-C1DC-4147-8DE9-0812CF7A6E54}" srcOrd="1" destOrd="0" presId="urn:microsoft.com/office/officeart/2005/8/layout/hierarchy2"/>
    <dgm:cxn modelId="{2E35C40F-3643-44FC-9BF2-7298302CC76C}" type="presParOf" srcId="{3B98DB4E-2D01-45B5-9DF6-ECA9D661F44C}" destId="{FCC954B2-1E7E-4DC7-9473-B1D9B1951B81}" srcOrd="0" destOrd="0" presId="urn:microsoft.com/office/officeart/2005/8/layout/hierarchy2"/>
    <dgm:cxn modelId="{CA58B8A0-C8B5-4B19-873A-F15403D1FD83}" type="presParOf" srcId="{FCC954B2-1E7E-4DC7-9473-B1D9B1951B81}" destId="{9A631E29-0548-4492-86A6-D46BF1C96B2C}" srcOrd="0" destOrd="0" presId="urn:microsoft.com/office/officeart/2005/8/layout/hierarchy2"/>
    <dgm:cxn modelId="{C9F33B03-1579-411A-908F-2698FB1CF6FA}" type="presParOf" srcId="{FCC954B2-1E7E-4DC7-9473-B1D9B1951B81}" destId="{352F9CF0-EF14-4333-953C-6EC378560AD8}" srcOrd="1" destOrd="0" presId="urn:microsoft.com/office/officeart/2005/8/layout/hierarchy2"/>
    <dgm:cxn modelId="{BFF98EC0-D35F-4551-AD30-35A54F1CFD66}" type="presParOf" srcId="{352F9CF0-EF14-4333-953C-6EC378560AD8}" destId="{F9BCC3F9-2F91-4B98-A323-850B93BED278}" srcOrd="0" destOrd="0" presId="urn:microsoft.com/office/officeart/2005/8/layout/hierarchy2"/>
    <dgm:cxn modelId="{817DB9FA-61DF-4FAD-AD81-466D4E92B8B5}" type="presParOf" srcId="{F9BCC3F9-2F91-4B98-A323-850B93BED278}" destId="{E1632236-C1DC-4147-8DE9-0812CF7A6E54}" srcOrd="0" destOrd="0" presId="urn:microsoft.com/office/officeart/2005/8/layout/hierarchy2"/>
    <dgm:cxn modelId="{49888796-885F-45F4-A819-7087E2385517}" type="presParOf" srcId="{352F9CF0-EF14-4333-953C-6EC378560AD8}" destId="{9F26E37E-03AA-43C5-848F-E47EAC446562}" srcOrd="1" destOrd="0" presId="urn:microsoft.com/office/officeart/2005/8/layout/hierarchy2"/>
    <dgm:cxn modelId="{6AAA7F8D-9A24-43D1-A442-31402C402338}" type="presParOf" srcId="{9F26E37E-03AA-43C5-848F-E47EAC446562}" destId="{FBC087B0-2DDF-4D04-9E04-0AAA63DC6E5F}" srcOrd="0" destOrd="0" presId="urn:microsoft.com/office/officeart/2005/8/layout/hierarchy2"/>
    <dgm:cxn modelId="{D8BA21FC-7837-4244-8B9F-A70F30BF6029}" type="presParOf" srcId="{9F26E37E-03AA-43C5-848F-E47EAC446562}" destId="{EF9C99C5-6E2B-4F53-B11C-50DCA52B934D}" srcOrd="1" destOrd="0" presId="urn:microsoft.com/office/officeart/2005/8/layout/hierarchy2"/>
    <dgm:cxn modelId="{039524CD-D486-4848-A740-74A9CB2A56F1}" type="presParOf" srcId="{EF9C99C5-6E2B-4F53-B11C-50DCA52B934D}" destId="{0D66EEFF-D3A0-4426-B1FF-D4A20575ECE3}" srcOrd="0" destOrd="0" presId="urn:microsoft.com/office/officeart/2005/8/layout/hierarchy2"/>
    <dgm:cxn modelId="{481702E3-E04C-4D7D-8EB0-AF79168A596C}" type="presParOf" srcId="{0D66EEFF-D3A0-4426-B1FF-D4A20575ECE3}" destId="{66706823-0EA2-46D1-B8E0-409046532A55}" srcOrd="0" destOrd="0" presId="urn:microsoft.com/office/officeart/2005/8/layout/hierarchy2"/>
    <dgm:cxn modelId="{78AE0C3A-DEFF-4B95-BF12-7991A8970D47}" type="presParOf" srcId="{EF9C99C5-6E2B-4F53-B11C-50DCA52B934D}" destId="{15F2FA86-A4A3-4EA5-953E-DA045EFEE9F3}" srcOrd="1" destOrd="0" presId="urn:microsoft.com/office/officeart/2005/8/layout/hierarchy2"/>
    <dgm:cxn modelId="{1AB65F5A-491A-467F-A9DA-FAFC421A84F3}" type="presParOf" srcId="{15F2FA86-A4A3-4EA5-953E-DA045EFEE9F3}" destId="{D4B46842-9349-4890-8DA7-90B56280422C}" srcOrd="0" destOrd="0" presId="urn:microsoft.com/office/officeart/2005/8/layout/hierarchy2"/>
    <dgm:cxn modelId="{BCDAA12E-9725-4338-80D1-E69066CA1DBB}" type="presParOf" srcId="{15F2FA86-A4A3-4EA5-953E-DA045EFEE9F3}" destId="{5AFFFF18-F8DD-4D6A-8000-0EFCE43F7629}" srcOrd="1" destOrd="0" presId="urn:microsoft.com/office/officeart/2005/8/layout/hierarchy2"/>
    <dgm:cxn modelId="{64F1DD9B-1433-4159-8E97-EEFCB7142263}" type="presParOf" srcId="{5AFFFF18-F8DD-4D6A-8000-0EFCE43F7629}" destId="{6B8CA0B9-C6A6-46DF-BF42-BD6FF26735D8}" srcOrd="0" destOrd="0" presId="urn:microsoft.com/office/officeart/2005/8/layout/hierarchy2"/>
    <dgm:cxn modelId="{9E41FF8B-4B0D-4EB2-9532-F85BC85F7F0F}" type="presParOf" srcId="{6B8CA0B9-C6A6-46DF-BF42-BD6FF26735D8}" destId="{78AD5E54-336A-4CCD-99E5-B9DF1BDC470B}" srcOrd="0" destOrd="0" presId="urn:microsoft.com/office/officeart/2005/8/layout/hierarchy2"/>
    <dgm:cxn modelId="{C4E5B74D-A8CF-4033-82C4-EC6FB937B7FA}" type="presParOf" srcId="{5AFFFF18-F8DD-4D6A-8000-0EFCE43F7629}" destId="{E4C64ADC-BE43-447B-8FC0-53B518655FFE}" srcOrd="1" destOrd="0" presId="urn:microsoft.com/office/officeart/2005/8/layout/hierarchy2"/>
    <dgm:cxn modelId="{974C6F9C-DAEE-41A7-ACA7-2A294DE06DC1}" type="presParOf" srcId="{E4C64ADC-BE43-447B-8FC0-53B518655FFE}" destId="{CE7A4617-241B-4E51-83E6-EAB698C6AC36}" srcOrd="0" destOrd="0" presId="urn:microsoft.com/office/officeart/2005/8/layout/hierarchy2"/>
    <dgm:cxn modelId="{34A7AAD0-2D57-4AA1-BDF5-1E4D92B3D84D}" type="presParOf" srcId="{E4C64ADC-BE43-447B-8FC0-53B518655FFE}" destId="{7FA20837-C608-42C5-8BB8-A5E1B7468529}" srcOrd="1" destOrd="0" presId="urn:microsoft.com/office/officeart/2005/8/layout/hierarchy2"/>
    <dgm:cxn modelId="{E127554A-148A-49A8-B70A-639416B537E8}" type="presParOf" srcId="{5AFFFF18-F8DD-4D6A-8000-0EFCE43F7629}" destId="{8632D10E-CCCA-401D-B938-177DE3F602CB}" srcOrd="2" destOrd="0" presId="urn:microsoft.com/office/officeart/2005/8/layout/hierarchy2"/>
    <dgm:cxn modelId="{50D821E6-D2F8-443A-B049-EACF61094BD6}" type="presParOf" srcId="{8632D10E-CCCA-401D-B938-177DE3F602CB}" destId="{8E963BA5-0168-47DE-947A-1FBE74AF6837}" srcOrd="0" destOrd="0" presId="urn:microsoft.com/office/officeart/2005/8/layout/hierarchy2"/>
    <dgm:cxn modelId="{B30E232E-948B-446A-BD3A-E9520831134C}" type="presParOf" srcId="{5AFFFF18-F8DD-4D6A-8000-0EFCE43F7629}" destId="{1109EA80-DA27-4EA0-9505-31C87AE14E7C}" srcOrd="3" destOrd="0" presId="urn:microsoft.com/office/officeart/2005/8/layout/hierarchy2"/>
    <dgm:cxn modelId="{4FE0F735-169E-44B8-9722-85BC532E98C4}" type="presParOf" srcId="{1109EA80-DA27-4EA0-9505-31C87AE14E7C}" destId="{7DFBCA3C-1A42-42A1-91B3-63F48B5209CC}" srcOrd="0" destOrd="0" presId="urn:microsoft.com/office/officeart/2005/8/layout/hierarchy2"/>
    <dgm:cxn modelId="{AAC6979B-98CA-4C21-923B-5DA11A700EE6}" type="presParOf" srcId="{1109EA80-DA27-4EA0-9505-31C87AE14E7C}" destId="{DA9E3254-E777-4A2D-A66E-D06E631BC0A3}" srcOrd="1" destOrd="0" presId="urn:microsoft.com/office/officeart/2005/8/layout/hierarchy2"/>
    <dgm:cxn modelId="{00D5C2BE-17B1-4466-975D-73E266DBB39F}" type="presParOf" srcId="{EF9C99C5-6E2B-4F53-B11C-50DCA52B934D}" destId="{9D888662-B043-4921-B6B3-720E30C6A61C}" srcOrd="2" destOrd="0" presId="urn:microsoft.com/office/officeart/2005/8/layout/hierarchy2"/>
    <dgm:cxn modelId="{2C2B2EC5-1184-44B9-A0EA-9EC315D53825}" type="presParOf" srcId="{9D888662-B043-4921-B6B3-720E30C6A61C}" destId="{1ABA0E02-1555-4DCF-99E4-964CC5FF50EE}" srcOrd="0" destOrd="0" presId="urn:microsoft.com/office/officeart/2005/8/layout/hierarchy2"/>
    <dgm:cxn modelId="{C4424151-4F8A-4BEC-BFD3-A16A4032D410}" type="presParOf" srcId="{EF9C99C5-6E2B-4F53-B11C-50DCA52B934D}" destId="{82743263-CD36-4664-ABBA-9D05C04840A4}" srcOrd="3" destOrd="0" presId="urn:microsoft.com/office/officeart/2005/8/layout/hierarchy2"/>
    <dgm:cxn modelId="{97D84838-AC6B-4373-819A-548E376DF0A8}" type="presParOf" srcId="{82743263-CD36-4664-ABBA-9D05C04840A4}" destId="{0BE69BF6-3AE2-401D-8B0F-4C2B7F90FB5E}" srcOrd="0" destOrd="0" presId="urn:microsoft.com/office/officeart/2005/8/layout/hierarchy2"/>
    <dgm:cxn modelId="{29A4922D-7D91-4E9A-B82D-DECC5E751A3C}" type="presParOf" srcId="{82743263-CD36-4664-ABBA-9D05C04840A4}" destId="{B3969E91-BE6E-4914-B278-47AEF60E43F7}" srcOrd="1" destOrd="0" presId="urn:microsoft.com/office/officeart/2005/8/layout/hierarchy2"/>
    <dgm:cxn modelId="{2170790C-C274-4D8B-85F6-B8BBA65785D1}" type="presParOf" srcId="{B3969E91-BE6E-4914-B278-47AEF60E43F7}" destId="{7B31FC8E-956B-4E1D-B0D4-1E27F3EF0506}" srcOrd="0" destOrd="0" presId="urn:microsoft.com/office/officeart/2005/8/layout/hierarchy2"/>
    <dgm:cxn modelId="{10C13F9B-259C-4C82-A6EE-D728DD0A7091}" type="presParOf" srcId="{7B31FC8E-956B-4E1D-B0D4-1E27F3EF0506}" destId="{69C9ADF2-09E1-49F3-A8F6-2F9BAD5CBC84}" srcOrd="0" destOrd="0" presId="urn:microsoft.com/office/officeart/2005/8/layout/hierarchy2"/>
    <dgm:cxn modelId="{3536B715-15B6-4B8D-A12A-2C809FD19220}" type="presParOf" srcId="{B3969E91-BE6E-4914-B278-47AEF60E43F7}" destId="{F2A8C682-DF8A-48BD-9A43-30CED33BA5AA}" srcOrd="1" destOrd="0" presId="urn:microsoft.com/office/officeart/2005/8/layout/hierarchy2"/>
    <dgm:cxn modelId="{ADF8FB0E-2E30-47EE-8CDB-754498A726E7}" type="presParOf" srcId="{F2A8C682-DF8A-48BD-9A43-30CED33BA5AA}" destId="{68FB7331-48E1-49F1-B30E-FEB685A064CA}" srcOrd="0" destOrd="0" presId="urn:microsoft.com/office/officeart/2005/8/layout/hierarchy2"/>
    <dgm:cxn modelId="{1D76242C-3794-4354-9FDB-F0C548A05484}" type="presParOf" srcId="{F2A8C682-DF8A-48BD-9A43-30CED33BA5AA}" destId="{8D7333CD-CF02-4359-8A64-C340F241F29E}" srcOrd="1" destOrd="0" presId="urn:microsoft.com/office/officeart/2005/8/layout/hierarchy2"/>
    <dgm:cxn modelId="{684D6016-9C64-45F3-B1E9-5B462799E9B7}" type="presParOf" srcId="{8D7333CD-CF02-4359-8A64-C340F241F29E}" destId="{31F77DE3-9C6F-46A6-9752-BB220DBB34A8}" srcOrd="0" destOrd="0" presId="urn:microsoft.com/office/officeart/2005/8/layout/hierarchy2"/>
    <dgm:cxn modelId="{DA68F7D9-32BD-4535-B724-70578FDFF4A3}" type="presParOf" srcId="{31F77DE3-9C6F-46A6-9752-BB220DBB34A8}" destId="{8F368495-7090-4981-ABFE-A2229D446AB3}" srcOrd="0" destOrd="0" presId="urn:microsoft.com/office/officeart/2005/8/layout/hierarchy2"/>
    <dgm:cxn modelId="{38127B72-EB06-4F99-B6B5-E85DE11C3521}" type="presParOf" srcId="{8D7333CD-CF02-4359-8A64-C340F241F29E}" destId="{E9A4786C-1866-4ADD-A761-3E465D55CFE8}" srcOrd="1" destOrd="0" presId="urn:microsoft.com/office/officeart/2005/8/layout/hierarchy2"/>
    <dgm:cxn modelId="{7F56E104-6689-484E-B35E-05557F264C6E}" type="presParOf" srcId="{E9A4786C-1866-4ADD-A761-3E465D55CFE8}" destId="{22143476-2519-4780-85D1-86868E48EA2B}" srcOrd="0" destOrd="0" presId="urn:microsoft.com/office/officeart/2005/8/layout/hierarchy2"/>
    <dgm:cxn modelId="{E648A4D4-CA29-43CB-8D44-0E6676E8DC8E}" type="presParOf" srcId="{E9A4786C-1866-4ADD-A761-3E465D55CFE8}" destId="{83B53D9F-B378-4543-96FC-8F351E7F0849}" srcOrd="1" destOrd="0" presId="urn:microsoft.com/office/officeart/2005/8/layout/hierarchy2"/>
    <dgm:cxn modelId="{27DEFD5D-4DFC-4A1F-8239-72D71E716DEF}" type="presParOf" srcId="{8D7333CD-CF02-4359-8A64-C340F241F29E}" destId="{F2AFB861-50F0-4E20-93BC-89AFED2653EB}" srcOrd="2" destOrd="0" presId="urn:microsoft.com/office/officeart/2005/8/layout/hierarchy2"/>
    <dgm:cxn modelId="{42C9C89B-4F2E-45A9-929E-2BA55787061F}" type="presParOf" srcId="{F2AFB861-50F0-4E20-93BC-89AFED2653EB}" destId="{DB49EE4A-EA8D-4E7A-BF5A-279BC3F5067C}" srcOrd="0" destOrd="0" presId="urn:microsoft.com/office/officeart/2005/8/layout/hierarchy2"/>
    <dgm:cxn modelId="{B1D08EA4-8279-4E46-9E5E-790115975657}" type="presParOf" srcId="{8D7333CD-CF02-4359-8A64-C340F241F29E}" destId="{80155BCE-2665-4670-8937-667C001ADF67}" srcOrd="3" destOrd="0" presId="urn:microsoft.com/office/officeart/2005/8/layout/hierarchy2"/>
    <dgm:cxn modelId="{E0E655E2-E0F6-4370-90AF-6D73CD65E7D5}" type="presParOf" srcId="{80155BCE-2665-4670-8937-667C001ADF67}" destId="{9673270F-5D6D-4DFE-8DCF-2E2B5644B68D}" srcOrd="0" destOrd="0" presId="urn:microsoft.com/office/officeart/2005/8/layout/hierarchy2"/>
    <dgm:cxn modelId="{F54678EB-B98D-43EE-8EC9-1DD564E538EF}" type="presParOf" srcId="{80155BCE-2665-4670-8937-667C001ADF67}" destId="{E04700BD-18F0-4BB9-8ABA-82DA8B225077}" srcOrd="1" destOrd="0" presId="urn:microsoft.com/office/officeart/2005/8/layout/hierarchy2"/>
    <dgm:cxn modelId="{FBA19FCE-F5D3-4CA0-A2C2-4367953E8619}" type="presParOf" srcId="{B3969E91-BE6E-4914-B278-47AEF60E43F7}" destId="{3E928C89-DF88-4051-AEF5-0DF4C894BFFE}" srcOrd="2" destOrd="0" presId="urn:microsoft.com/office/officeart/2005/8/layout/hierarchy2"/>
    <dgm:cxn modelId="{C4C41C65-5090-4C7B-9605-8177E26323C3}" type="presParOf" srcId="{3E928C89-DF88-4051-AEF5-0DF4C894BFFE}" destId="{55EAC428-904E-4539-9426-E3F405FC6ED7}" srcOrd="0" destOrd="0" presId="urn:microsoft.com/office/officeart/2005/8/layout/hierarchy2"/>
    <dgm:cxn modelId="{D5C80495-71AB-45BC-B2CF-CE54B2ADD181}" type="presParOf" srcId="{B3969E91-BE6E-4914-B278-47AEF60E43F7}" destId="{8F2D1093-A341-458A-9980-608C59234AF3}" srcOrd="3" destOrd="0" presId="urn:microsoft.com/office/officeart/2005/8/layout/hierarchy2"/>
    <dgm:cxn modelId="{F8E9AC29-1992-4C58-B198-6941B8E4B430}" type="presParOf" srcId="{8F2D1093-A341-458A-9980-608C59234AF3}" destId="{04A9C7AA-C45C-4D32-A396-2D46347EB6C0}" srcOrd="0" destOrd="0" presId="urn:microsoft.com/office/officeart/2005/8/layout/hierarchy2"/>
    <dgm:cxn modelId="{CF6D7574-FC04-4867-939D-70C5302DA326}" type="presParOf" srcId="{8F2D1093-A341-458A-9980-608C59234AF3}" destId="{EEB0B59A-724F-42AE-999A-55F4F0B5B007}" srcOrd="1" destOrd="0" presId="urn:microsoft.com/office/officeart/2005/8/layout/hierarchy2"/>
    <dgm:cxn modelId="{8CEF14D1-BE46-4F7C-B335-9EBA07063732}" type="presParOf" srcId="{352F9CF0-EF14-4333-953C-6EC378560AD8}" destId="{7014FDD5-02B6-4F47-91BC-4C767C345833}" srcOrd="2" destOrd="0" presId="urn:microsoft.com/office/officeart/2005/8/layout/hierarchy2"/>
    <dgm:cxn modelId="{7D2C5ED9-14C7-42CF-AF9A-158275C93E56}" type="presParOf" srcId="{7014FDD5-02B6-4F47-91BC-4C767C345833}" destId="{C553870A-C900-4F03-B071-5F17F010B346}" srcOrd="0" destOrd="0" presId="urn:microsoft.com/office/officeart/2005/8/layout/hierarchy2"/>
    <dgm:cxn modelId="{A2D543BC-43E7-42DE-9C1B-7B5AECAAB062}" type="presParOf" srcId="{352F9CF0-EF14-4333-953C-6EC378560AD8}" destId="{ACE6D2CA-8826-4D73-BC82-B60B074300D3}" srcOrd="3" destOrd="0" presId="urn:microsoft.com/office/officeart/2005/8/layout/hierarchy2"/>
    <dgm:cxn modelId="{D8637244-1376-49BF-BB1C-F25960323216}" type="presParOf" srcId="{ACE6D2CA-8826-4D73-BC82-B60B074300D3}" destId="{3E16C13E-44D9-47DF-9404-838555DF3294}" srcOrd="0" destOrd="0" presId="urn:microsoft.com/office/officeart/2005/8/layout/hierarchy2"/>
    <dgm:cxn modelId="{A31B9B6E-8A70-4F1D-9909-8CB03F89FA72}" type="presParOf" srcId="{ACE6D2CA-8826-4D73-BC82-B60B074300D3}" destId="{58E7B7DB-CD96-41C0-A5B8-C081AF2F115F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E7B36-6F95-4D51-BC16-765E99BD3D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49A61-2A4E-4E3C-994C-18FDFF4FFAB2}">
      <dgm:prSet phldrT="[Text]"/>
      <dgm:spPr/>
      <dgm:t>
        <a:bodyPr/>
        <a:lstStyle/>
        <a:p>
          <a:r>
            <a:rPr lang="en-US" dirty="0" smtClean="0"/>
            <a:t>MUX </a:t>
          </a:r>
          <a:endParaRPr lang="en-US" dirty="0"/>
        </a:p>
      </dgm:t>
    </dgm:pt>
    <dgm:pt modelId="{FE23F13C-17A0-4AE3-9994-FE98DEDB0B07}" type="parTrans" cxnId="{9E333C09-C0D7-4C8A-AE19-2ABAF9D81374}">
      <dgm:prSet/>
      <dgm:spPr/>
      <dgm:t>
        <a:bodyPr/>
        <a:lstStyle/>
        <a:p>
          <a:endParaRPr lang="en-US"/>
        </a:p>
      </dgm:t>
    </dgm:pt>
    <dgm:pt modelId="{45205161-D225-4E46-97BD-E0D0B9AFC2BA}" type="sibTrans" cxnId="{9E333C09-C0D7-4C8A-AE19-2ABAF9D81374}">
      <dgm:prSet/>
      <dgm:spPr/>
      <dgm:t>
        <a:bodyPr/>
        <a:lstStyle/>
        <a:p>
          <a:endParaRPr lang="en-US"/>
        </a:p>
      </dgm:t>
    </dgm:pt>
    <dgm:pt modelId="{0408AC2D-2960-4581-910C-78CB4DCCFF05}">
      <dgm:prSet phldrT="[Text]"/>
      <dgm:spPr/>
      <dgm:t>
        <a:bodyPr/>
        <a:lstStyle/>
        <a:p>
          <a:r>
            <a:rPr lang="en-US" dirty="0" smtClean="0"/>
            <a:t>Multiplexing </a:t>
          </a:r>
          <a:endParaRPr lang="en-US" dirty="0"/>
        </a:p>
      </dgm:t>
    </dgm:pt>
    <dgm:pt modelId="{2C02D09D-3866-4FD8-B73A-6BFE6B382513}" type="parTrans" cxnId="{387A4316-DEF7-421A-97A0-57CBA9F33DA4}">
      <dgm:prSet/>
      <dgm:spPr/>
      <dgm:t>
        <a:bodyPr/>
        <a:lstStyle/>
        <a:p>
          <a:endParaRPr lang="en-US"/>
        </a:p>
      </dgm:t>
    </dgm:pt>
    <dgm:pt modelId="{31283006-9794-43B7-9EAA-86DF76A12D55}" type="sibTrans" cxnId="{387A4316-DEF7-421A-97A0-57CBA9F33DA4}">
      <dgm:prSet/>
      <dgm:spPr/>
      <dgm:t>
        <a:bodyPr/>
        <a:lstStyle/>
        <a:p>
          <a:endParaRPr lang="en-US"/>
        </a:p>
      </dgm:t>
    </dgm:pt>
    <dgm:pt modelId="{1DF4AE30-DCD1-4408-A087-BDB90F6970B6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9DF47781-6BEE-43A2-BEC0-9DE03E3B7F58}" type="parTrans" cxnId="{2234034E-A8E7-4349-9A04-DE3772486B8D}">
      <dgm:prSet/>
      <dgm:spPr/>
      <dgm:t>
        <a:bodyPr/>
        <a:lstStyle/>
        <a:p>
          <a:endParaRPr lang="en-US"/>
        </a:p>
      </dgm:t>
    </dgm:pt>
    <dgm:pt modelId="{39DEE4E5-3AB9-47E5-8AF6-1F26B7601BD0}" type="sibTrans" cxnId="{2234034E-A8E7-4349-9A04-DE3772486B8D}">
      <dgm:prSet/>
      <dgm:spPr/>
      <dgm:t>
        <a:bodyPr/>
        <a:lstStyle/>
        <a:p>
          <a:endParaRPr lang="en-US"/>
        </a:p>
      </dgm:t>
    </dgm:pt>
    <dgm:pt modelId="{0ABEEF3D-8DF8-4DD8-8830-21F91164D634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1D9E9EA6-F242-4E4A-8DFD-A9613B044A6F}" type="parTrans" cxnId="{9EACDD78-67B6-4E81-9450-B1F1E6228DE8}">
      <dgm:prSet/>
      <dgm:spPr/>
      <dgm:t>
        <a:bodyPr/>
        <a:lstStyle/>
        <a:p>
          <a:endParaRPr lang="en-US"/>
        </a:p>
      </dgm:t>
    </dgm:pt>
    <dgm:pt modelId="{682205BD-B0A8-440B-9209-9E356A68091B}" type="sibTrans" cxnId="{9EACDD78-67B6-4E81-9450-B1F1E6228DE8}">
      <dgm:prSet/>
      <dgm:spPr/>
      <dgm:t>
        <a:bodyPr/>
        <a:lstStyle/>
        <a:p>
          <a:endParaRPr lang="en-US"/>
        </a:p>
      </dgm:t>
    </dgm:pt>
    <dgm:pt modelId="{7242484A-E348-42C0-8956-EC73BF389425}">
      <dgm:prSet phldrT="[Text]"/>
      <dgm:spPr/>
      <dgm:t>
        <a:bodyPr/>
        <a:lstStyle/>
        <a:p>
          <a:r>
            <a:rPr lang="en-US" dirty="0" smtClean="0"/>
            <a:t>De-Multiplexing </a:t>
          </a:r>
          <a:endParaRPr lang="en-US" dirty="0"/>
        </a:p>
      </dgm:t>
    </dgm:pt>
    <dgm:pt modelId="{271697F3-1943-4B18-B9B9-893CB3825481}" type="parTrans" cxnId="{808EDA77-7B56-4874-9E48-F52FB4DD230B}">
      <dgm:prSet/>
      <dgm:spPr/>
      <dgm:t>
        <a:bodyPr/>
        <a:lstStyle/>
        <a:p>
          <a:endParaRPr lang="en-US"/>
        </a:p>
      </dgm:t>
    </dgm:pt>
    <dgm:pt modelId="{BE3CCAA4-615A-4873-80DE-3EC2EAE38EB0}" type="sibTrans" cxnId="{808EDA77-7B56-4874-9E48-F52FB4DD230B}">
      <dgm:prSet/>
      <dgm:spPr/>
      <dgm:t>
        <a:bodyPr/>
        <a:lstStyle/>
        <a:p>
          <a:endParaRPr lang="en-US"/>
        </a:p>
      </dgm:t>
    </dgm:pt>
    <dgm:pt modelId="{636C358C-BC34-4F54-8E15-CA105F9CEE9B}">
      <dgm:prSet/>
      <dgm:spPr/>
      <dgm:t>
        <a:bodyPr/>
        <a:lstStyle/>
        <a:p>
          <a:r>
            <a:rPr lang="en-US" dirty="0" smtClean="0"/>
            <a:t>FDM</a:t>
          </a:r>
          <a:endParaRPr lang="en-US" dirty="0"/>
        </a:p>
      </dgm:t>
    </dgm:pt>
    <dgm:pt modelId="{CFA8D602-8CB0-4875-A275-E03DF4EF4F70}" type="parTrans" cxnId="{C27D9315-68F3-4777-939C-DF871FB6A4F7}">
      <dgm:prSet/>
      <dgm:spPr/>
      <dgm:t>
        <a:bodyPr/>
        <a:lstStyle/>
        <a:p>
          <a:endParaRPr lang="en-US"/>
        </a:p>
      </dgm:t>
    </dgm:pt>
    <dgm:pt modelId="{E98A2BE1-0E7E-4ED4-8ADA-B042643DBF04}" type="sibTrans" cxnId="{C27D9315-68F3-4777-939C-DF871FB6A4F7}">
      <dgm:prSet/>
      <dgm:spPr/>
      <dgm:t>
        <a:bodyPr/>
        <a:lstStyle/>
        <a:p>
          <a:endParaRPr lang="en-US"/>
        </a:p>
      </dgm:t>
    </dgm:pt>
    <dgm:pt modelId="{CA3E250F-7004-43A3-A12C-54F5CF6DDE45}">
      <dgm:prSet/>
      <dgm:spPr/>
      <dgm:t>
        <a:bodyPr/>
        <a:lstStyle/>
        <a:p>
          <a:r>
            <a:rPr lang="en-US" dirty="0" smtClean="0"/>
            <a:t>WDM</a:t>
          </a:r>
        </a:p>
      </dgm:t>
    </dgm:pt>
    <dgm:pt modelId="{3BF6BD6C-7172-4F03-8B61-8BB95FB70A75}" type="parTrans" cxnId="{148D2EFF-794D-46AA-8E29-505AD86A4E6B}">
      <dgm:prSet/>
      <dgm:spPr/>
      <dgm:t>
        <a:bodyPr/>
        <a:lstStyle/>
        <a:p>
          <a:endParaRPr lang="en-US"/>
        </a:p>
      </dgm:t>
    </dgm:pt>
    <dgm:pt modelId="{A5283E6E-BE63-417E-A485-C87C28962485}" type="sibTrans" cxnId="{148D2EFF-794D-46AA-8E29-505AD86A4E6B}">
      <dgm:prSet/>
      <dgm:spPr/>
      <dgm:t>
        <a:bodyPr/>
        <a:lstStyle/>
        <a:p>
          <a:endParaRPr lang="en-US"/>
        </a:p>
      </dgm:t>
    </dgm:pt>
    <dgm:pt modelId="{6E6CDFF6-A7B4-4118-BDD7-521F0831F84A}">
      <dgm:prSet/>
      <dgm:spPr/>
      <dgm:t>
        <a:bodyPr/>
        <a:lstStyle/>
        <a:p>
          <a:r>
            <a:rPr lang="en-US" dirty="0" smtClean="0"/>
            <a:t>TDM</a:t>
          </a:r>
          <a:endParaRPr lang="en-US" dirty="0"/>
        </a:p>
      </dgm:t>
    </dgm:pt>
    <dgm:pt modelId="{A0C4EE48-6BEC-4144-97D2-3CE34DBB6E72}" type="parTrans" cxnId="{835C8374-1C48-450F-9D41-EDD3510DAA0F}">
      <dgm:prSet/>
      <dgm:spPr/>
      <dgm:t>
        <a:bodyPr/>
        <a:lstStyle/>
        <a:p>
          <a:endParaRPr lang="en-US"/>
        </a:p>
      </dgm:t>
    </dgm:pt>
    <dgm:pt modelId="{45D1C63E-D5B9-45EF-8666-57514D22A0CD}" type="sibTrans" cxnId="{835C8374-1C48-450F-9D41-EDD3510DAA0F}">
      <dgm:prSet/>
      <dgm:spPr/>
      <dgm:t>
        <a:bodyPr/>
        <a:lstStyle/>
        <a:p>
          <a:endParaRPr lang="en-US"/>
        </a:p>
      </dgm:t>
    </dgm:pt>
    <dgm:pt modelId="{25045DEE-D492-40CE-BBBF-5D8AB8BCB7BA}">
      <dgm:prSet/>
      <dgm:spPr/>
      <dgm:t>
        <a:bodyPr/>
        <a:lstStyle/>
        <a:p>
          <a:r>
            <a:rPr lang="en-US" dirty="0" smtClean="0"/>
            <a:t>CDM</a:t>
          </a:r>
          <a:endParaRPr lang="en-US" dirty="0"/>
        </a:p>
      </dgm:t>
    </dgm:pt>
    <dgm:pt modelId="{9F99A33E-B674-44F8-A666-3F9582BE6F10}" type="parTrans" cxnId="{B16B163E-558B-4BB3-9E79-CDC6C5957968}">
      <dgm:prSet/>
      <dgm:spPr/>
      <dgm:t>
        <a:bodyPr/>
        <a:lstStyle/>
        <a:p>
          <a:endParaRPr lang="en-US"/>
        </a:p>
      </dgm:t>
    </dgm:pt>
    <dgm:pt modelId="{62CB41C7-998F-4B1F-8ED5-BF0EE060DA3B}" type="sibTrans" cxnId="{B16B163E-558B-4BB3-9E79-CDC6C5957968}">
      <dgm:prSet/>
      <dgm:spPr/>
      <dgm:t>
        <a:bodyPr/>
        <a:lstStyle/>
        <a:p>
          <a:endParaRPr lang="en-US"/>
        </a:p>
      </dgm:t>
    </dgm:pt>
    <dgm:pt modelId="{4C268470-0C32-442F-986E-BF4A9F9A7284}">
      <dgm:prSet/>
      <dgm:spPr/>
      <dgm:t>
        <a:bodyPr/>
        <a:lstStyle/>
        <a:p>
          <a:r>
            <a:rPr lang="en-US" dirty="0" smtClean="0"/>
            <a:t>Synchronous</a:t>
          </a:r>
        </a:p>
        <a:p>
          <a:r>
            <a:rPr lang="en-US" dirty="0" smtClean="0"/>
            <a:t>TDM</a:t>
          </a:r>
          <a:endParaRPr lang="en-US" dirty="0"/>
        </a:p>
      </dgm:t>
    </dgm:pt>
    <dgm:pt modelId="{97EC75E1-6ACF-404C-8407-38E2806EE56B}" type="parTrans" cxnId="{01DEA813-A66C-4E56-B986-F196863336D7}">
      <dgm:prSet/>
      <dgm:spPr/>
      <dgm:t>
        <a:bodyPr/>
        <a:lstStyle/>
        <a:p>
          <a:endParaRPr lang="en-US"/>
        </a:p>
      </dgm:t>
    </dgm:pt>
    <dgm:pt modelId="{C6540C24-3F6A-4851-AAC1-B58266E9226B}" type="sibTrans" cxnId="{01DEA813-A66C-4E56-B986-F196863336D7}">
      <dgm:prSet/>
      <dgm:spPr/>
      <dgm:t>
        <a:bodyPr/>
        <a:lstStyle/>
        <a:p>
          <a:endParaRPr lang="en-US"/>
        </a:p>
      </dgm:t>
    </dgm:pt>
    <dgm:pt modelId="{7016A75C-AD31-495E-9447-57C5E53553CC}">
      <dgm:prSet/>
      <dgm:spPr/>
      <dgm:t>
        <a:bodyPr/>
        <a:lstStyle/>
        <a:p>
          <a:r>
            <a:rPr lang="en-US" dirty="0" smtClean="0"/>
            <a:t>Asynchronous</a:t>
          </a:r>
        </a:p>
        <a:p>
          <a:r>
            <a:rPr lang="en-US" dirty="0" smtClean="0"/>
            <a:t>TDM</a:t>
          </a:r>
          <a:endParaRPr lang="en-US" dirty="0"/>
        </a:p>
      </dgm:t>
    </dgm:pt>
    <dgm:pt modelId="{63DFD45E-27A9-4E3C-8738-35CFBFF8E181}" type="parTrans" cxnId="{29AEF1EC-9C94-4CBD-9641-BC117ECA4620}">
      <dgm:prSet/>
      <dgm:spPr/>
      <dgm:t>
        <a:bodyPr/>
        <a:lstStyle/>
        <a:p>
          <a:endParaRPr lang="en-US"/>
        </a:p>
      </dgm:t>
    </dgm:pt>
    <dgm:pt modelId="{181BFB91-5350-4783-BB87-B11E77C48573}" type="sibTrans" cxnId="{29AEF1EC-9C94-4CBD-9641-BC117ECA4620}">
      <dgm:prSet/>
      <dgm:spPr/>
      <dgm:t>
        <a:bodyPr/>
        <a:lstStyle/>
        <a:p>
          <a:endParaRPr lang="en-US"/>
        </a:p>
      </dgm:t>
    </dgm:pt>
    <dgm:pt modelId="{3B98DB4E-2D01-45B5-9DF6-ECA9D661F44C}" type="pres">
      <dgm:prSet presAssocID="{486E7B36-6F95-4D51-BC16-765E99BD3D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954B2-1E7E-4DC7-9473-B1D9B1951B81}" type="pres">
      <dgm:prSet presAssocID="{BBC49A61-2A4E-4E3C-994C-18FDFF4FFAB2}" presName="root1" presStyleCnt="0"/>
      <dgm:spPr/>
    </dgm:pt>
    <dgm:pt modelId="{9A631E29-0548-4492-86A6-D46BF1C96B2C}" type="pres">
      <dgm:prSet presAssocID="{BBC49A61-2A4E-4E3C-994C-18FDFF4FFAB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2F9CF0-EF14-4333-953C-6EC378560AD8}" type="pres">
      <dgm:prSet presAssocID="{BBC49A61-2A4E-4E3C-994C-18FDFF4FFAB2}" presName="level2hierChild" presStyleCnt="0"/>
      <dgm:spPr/>
    </dgm:pt>
    <dgm:pt modelId="{F9BCC3F9-2F91-4B98-A323-850B93BED278}" type="pres">
      <dgm:prSet presAssocID="{2C02D09D-3866-4FD8-B73A-6BFE6B38251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1632236-C1DC-4147-8DE9-0812CF7A6E54}" type="pres">
      <dgm:prSet presAssocID="{2C02D09D-3866-4FD8-B73A-6BFE6B38251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F26E37E-03AA-43C5-848F-E47EAC446562}" type="pres">
      <dgm:prSet presAssocID="{0408AC2D-2960-4581-910C-78CB4DCCFF05}" presName="root2" presStyleCnt="0"/>
      <dgm:spPr/>
    </dgm:pt>
    <dgm:pt modelId="{FBC087B0-2DDF-4D04-9E04-0AAA63DC6E5F}" type="pres">
      <dgm:prSet presAssocID="{0408AC2D-2960-4581-910C-78CB4DCCFF0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9C99C5-6E2B-4F53-B11C-50DCA52B934D}" type="pres">
      <dgm:prSet presAssocID="{0408AC2D-2960-4581-910C-78CB4DCCFF05}" presName="level3hierChild" presStyleCnt="0"/>
      <dgm:spPr/>
    </dgm:pt>
    <dgm:pt modelId="{0D66EEFF-D3A0-4426-B1FF-D4A20575ECE3}" type="pres">
      <dgm:prSet presAssocID="{9DF47781-6BEE-43A2-BEC0-9DE03E3B7F58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6706823-0EA2-46D1-B8E0-409046532A55}" type="pres">
      <dgm:prSet presAssocID="{9DF47781-6BEE-43A2-BEC0-9DE03E3B7F58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5F2FA86-A4A3-4EA5-953E-DA045EFEE9F3}" type="pres">
      <dgm:prSet presAssocID="{1DF4AE30-DCD1-4408-A087-BDB90F6970B6}" presName="root2" presStyleCnt="0"/>
      <dgm:spPr/>
    </dgm:pt>
    <dgm:pt modelId="{D4B46842-9349-4890-8DA7-90B56280422C}" type="pres">
      <dgm:prSet presAssocID="{1DF4AE30-DCD1-4408-A087-BDB90F6970B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FFFF18-F8DD-4D6A-8000-0EFCE43F7629}" type="pres">
      <dgm:prSet presAssocID="{1DF4AE30-DCD1-4408-A087-BDB90F6970B6}" presName="level3hierChild" presStyleCnt="0"/>
      <dgm:spPr/>
    </dgm:pt>
    <dgm:pt modelId="{6B8CA0B9-C6A6-46DF-BF42-BD6FF26735D8}" type="pres">
      <dgm:prSet presAssocID="{CFA8D602-8CB0-4875-A275-E03DF4EF4F70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78AD5E54-336A-4CCD-99E5-B9DF1BDC470B}" type="pres">
      <dgm:prSet presAssocID="{CFA8D602-8CB0-4875-A275-E03DF4EF4F70}" presName="connTx" presStyleLbl="parChTrans1D4" presStyleIdx="0" presStyleCnt="6"/>
      <dgm:spPr/>
      <dgm:t>
        <a:bodyPr/>
        <a:lstStyle/>
        <a:p>
          <a:endParaRPr lang="en-US"/>
        </a:p>
      </dgm:t>
    </dgm:pt>
    <dgm:pt modelId="{E4C64ADC-BE43-447B-8FC0-53B518655FFE}" type="pres">
      <dgm:prSet presAssocID="{636C358C-BC34-4F54-8E15-CA105F9CEE9B}" presName="root2" presStyleCnt="0"/>
      <dgm:spPr/>
    </dgm:pt>
    <dgm:pt modelId="{CE7A4617-241B-4E51-83E6-EAB698C6AC36}" type="pres">
      <dgm:prSet presAssocID="{636C358C-BC34-4F54-8E15-CA105F9CEE9B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A20837-C608-42C5-8BB8-A5E1B7468529}" type="pres">
      <dgm:prSet presAssocID="{636C358C-BC34-4F54-8E15-CA105F9CEE9B}" presName="level3hierChild" presStyleCnt="0"/>
      <dgm:spPr/>
    </dgm:pt>
    <dgm:pt modelId="{8632D10E-CCCA-401D-B938-177DE3F602CB}" type="pres">
      <dgm:prSet presAssocID="{3BF6BD6C-7172-4F03-8B61-8BB95FB70A75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8E963BA5-0168-47DE-947A-1FBE74AF6837}" type="pres">
      <dgm:prSet presAssocID="{3BF6BD6C-7172-4F03-8B61-8BB95FB70A75}" presName="connTx" presStyleLbl="parChTrans1D4" presStyleIdx="1" presStyleCnt="6"/>
      <dgm:spPr/>
      <dgm:t>
        <a:bodyPr/>
        <a:lstStyle/>
        <a:p>
          <a:endParaRPr lang="en-US"/>
        </a:p>
      </dgm:t>
    </dgm:pt>
    <dgm:pt modelId="{1109EA80-DA27-4EA0-9505-31C87AE14E7C}" type="pres">
      <dgm:prSet presAssocID="{CA3E250F-7004-43A3-A12C-54F5CF6DDE45}" presName="root2" presStyleCnt="0"/>
      <dgm:spPr/>
    </dgm:pt>
    <dgm:pt modelId="{7DFBCA3C-1A42-42A1-91B3-63F48B5209CC}" type="pres">
      <dgm:prSet presAssocID="{CA3E250F-7004-43A3-A12C-54F5CF6DDE45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E3254-E777-4A2D-A66E-D06E631BC0A3}" type="pres">
      <dgm:prSet presAssocID="{CA3E250F-7004-43A3-A12C-54F5CF6DDE45}" presName="level3hierChild" presStyleCnt="0"/>
      <dgm:spPr/>
    </dgm:pt>
    <dgm:pt modelId="{9D888662-B043-4921-B6B3-720E30C6A61C}" type="pres">
      <dgm:prSet presAssocID="{1D9E9EA6-F242-4E4A-8DFD-A9613B044A6F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1ABA0E02-1555-4DCF-99E4-964CC5FF50EE}" type="pres">
      <dgm:prSet presAssocID="{1D9E9EA6-F242-4E4A-8DFD-A9613B044A6F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2743263-CD36-4664-ABBA-9D05C04840A4}" type="pres">
      <dgm:prSet presAssocID="{0ABEEF3D-8DF8-4DD8-8830-21F91164D634}" presName="root2" presStyleCnt="0"/>
      <dgm:spPr/>
    </dgm:pt>
    <dgm:pt modelId="{0BE69BF6-3AE2-401D-8B0F-4C2B7F90FB5E}" type="pres">
      <dgm:prSet presAssocID="{0ABEEF3D-8DF8-4DD8-8830-21F91164D63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69E91-BE6E-4914-B278-47AEF60E43F7}" type="pres">
      <dgm:prSet presAssocID="{0ABEEF3D-8DF8-4DD8-8830-21F91164D634}" presName="level3hierChild" presStyleCnt="0"/>
      <dgm:spPr/>
    </dgm:pt>
    <dgm:pt modelId="{7B31FC8E-956B-4E1D-B0D4-1E27F3EF0506}" type="pres">
      <dgm:prSet presAssocID="{A0C4EE48-6BEC-4144-97D2-3CE34DBB6E72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69C9ADF2-09E1-49F3-A8F6-2F9BAD5CBC84}" type="pres">
      <dgm:prSet presAssocID="{A0C4EE48-6BEC-4144-97D2-3CE34DBB6E72}" presName="connTx" presStyleLbl="parChTrans1D4" presStyleIdx="2" presStyleCnt="6"/>
      <dgm:spPr/>
      <dgm:t>
        <a:bodyPr/>
        <a:lstStyle/>
        <a:p>
          <a:endParaRPr lang="en-US"/>
        </a:p>
      </dgm:t>
    </dgm:pt>
    <dgm:pt modelId="{F2A8C682-DF8A-48BD-9A43-30CED33BA5AA}" type="pres">
      <dgm:prSet presAssocID="{6E6CDFF6-A7B4-4118-BDD7-521F0831F84A}" presName="root2" presStyleCnt="0"/>
      <dgm:spPr/>
    </dgm:pt>
    <dgm:pt modelId="{68FB7331-48E1-49F1-B30E-FEB685A064CA}" type="pres">
      <dgm:prSet presAssocID="{6E6CDFF6-A7B4-4118-BDD7-521F0831F84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333CD-CF02-4359-8A64-C340F241F29E}" type="pres">
      <dgm:prSet presAssocID="{6E6CDFF6-A7B4-4118-BDD7-521F0831F84A}" presName="level3hierChild" presStyleCnt="0"/>
      <dgm:spPr/>
    </dgm:pt>
    <dgm:pt modelId="{31F77DE3-9C6F-46A6-9752-BB220DBB34A8}" type="pres">
      <dgm:prSet presAssocID="{97EC75E1-6ACF-404C-8407-38E2806EE56B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8F368495-7090-4981-ABFE-A2229D446AB3}" type="pres">
      <dgm:prSet presAssocID="{97EC75E1-6ACF-404C-8407-38E2806EE56B}" presName="connTx" presStyleLbl="parChTrans1D4" presStyleIdx="3" presStyleCnt="6"/>
      <dgm:spPr/>
      <dgm:t>
        <a:bodyPr/>
        <a:lstStyle/>
        <a:p>
          <a:endParaRPr lang="en-US"/>
        </a:p>
      </dgm:t>
    </dgm:pt>
    <dgm:pt modelId="{E9A4786C-1866-4ADD-A761-3E465D55CFE8}" type="pres">
      <dgm:prSet presAssocID="{4C268470-0C32-442F-986E-BF4A9F9A7284}" presName="root2" presStyleCnt="0"/>
      <dgm:spPr/>
    </dgm:pt>
    <dgm:pt modelId="{22143476-2519-4780-85D1-86868E48EA2B}" type="pres">
      <dgm:prSet presAssocID="{4C268470-0C32-442F-986E-BF4A9F9A7284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53D9F-B378-4543-96FC-8F351E7F0849}" type="pres">
      <dgm:prSet presAssocID="{4C268470-0C32-442F-986E-BF4A9F9A7284}" presName="level3hierChild" presStyleCnt="0"/>
      <dgm:spPr/>
    </dgm:pt>
    <dgm:pt modelId="{F2AFB861-50F0-4E20-93BC-89AFED2653EB}" type="pres">
      <dgm:prSet presAssocID="{63DFD45E-27A9-4E3C-8738-35CFBFF8E181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DB49EE4A-EA8D-4E7A-BF5A-279BC3F5067C}" type="pres">
      <dgm:prSet presAssocID="{63DFD45E-27A9-4E3C-8738-35CFBFF8E181}" presName="connTx" presStyleLbl="parChTrans1D4" presStyleIdx="4" presStyleCnt="6"/>
      <dgm:spPr/>
      <dgm:t>
        <a:bodyPr/>
        <a:lstStyle/>
        <a:p>
          <a:endParaRPr lang="en-US"/>
        </a:p>
      </dgm:t>
    </dgm:pt>
    <dgm:pt modelId="{80155BCE-2665-4670-8937-667C001ADF67}" type="pres">
      <dgm:prSet presAssocID="{7016A75C-AD31-495E-9447-57C5E53553CC}" presName="root2" presStyleCnt="0"/>
      <dgm:spPr/>
    </dgm:pt>
    <dgm:pt modelId="{9673270F-5D6D-4DFE-8DCF-2E2B5644B68D}" type="pres">
      <dgm:prSet presAssocID="{7016A75C-AD31-495E-9447-57C5E53553CC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4700BD-18F0-4BB9-8ABA-82DA8B225077}" type="pres">
      <dgm:prSet presAssocID="{7016A75C-AD31-495E-9447-57C5E53553CC}" presName="level3hierChild" presStyleCnt="0"/>
      <dgm:spPr/>
    </dgm:pt>
    <dgm:pt modelId="{3E928C89-DF88-4051-AEF5-0DF4C894BFFE}" type="pres">
      <dgm:prSet presAssocID="{9F99A33E-B674-44F8-A666-3F9582BE6F10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55EAC428-904E-4539-9426-E3F405FC6ED7}" type="pres">
      <dgm:prSet presAssocID="{9F99A33E-B674-44F8-A666-3F9582BE6F10}" presName="connTx" presStyleLbl="parChTrans1D4" presStyleIdx="5" presStyleCnt="6"/>
      <dgm:spPr/>
      <dgm:t>
        <a:bodyPr/>
        <a:lstStyle/>
        <a:p>
          <a:endParaRPr lang="en-US"/>
        </a:p>
      </dgm:t>
    </dgm:pt>
    <dgm:pt modelId="{8F2D1093-A341-458A-9980-608C59234AF3}" type="pres">
      <dgm:prSet presAssocID="{25045DEE-D492-40CE-BBBF-5D8AB8BCB7BA}" presName="root2" presStyleCnt="0"/>
      <dgm:spPr/>
    </dgm:pt>
    <dgm:pt modelId="{04A9C7AA-C45C-4D32-A396-2D46347EB6C0}" type="pres">
      <dgm:prSet presAssocID="{25045DEE-D492-40CE-BBBF-5D8AB8BCB7BA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B0B59A-724F-42AE-999A-55F4F0B5B007}" type="pres">
      <dgm:prSet presAssocID="{25045DEE-D492-40CE-BBBF-5D8AB8BCB7BA}" presName="level3hierChild" presStyleCnt="0"/>
      <dgm:spPr/>
    </dgm:pt>
    <dgm:pt modelId="{7014FDD5-02B6-4F47-91BC-4C767C345833}" type="pres">
      <dgm:prSet presAssocID="{271697F3-1943-4B18-B9B9-893CB382548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553870A-C900-4F03-B071-5F17F010B346}" type="pres">
      <dgm:prSet presAssocID="{271697F3-1943-4B18-B9B9-893CB382548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CE6D2CA-8826-4D73-BC82-B60B074300D3}" type="pres">
      <dgm:prSet presAssocID="{7242484A-E348-42C0-8956-EC73BF389425}" presName="root2" presStyleCnt="0"/>
      <dgm:spPr/>
    </dgm:pt>
    <dgm:pt modelId="{3E16C13E-44D9-47DF-9404-838555DF3294}" type="pres">
      <dgm:prSet presAssocID="{7242484A-E348-42C0-8956-EC73BF38942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E7B7DB-CD96-41C0-A5B8-C081AF2F115F}" type="pres">
      <dgm:prSet presAssocID="{7242484A-E348-42C0-8956-EC73BF389425}" presName="level3hierChild" presStyleCnt="0"/>
      <dgm:spPr/>
    </dgm:pt>
  </dgm:ptLst>
  <dgm:cxnLst>
    <dgm:cxn modelId="{0C249CFA-0BFF-49D6-91BE-996700F599D6}" type="presOf" srcId="{2C02D09D-3866-4FD8-B73A-6BFE6B382513}" destId="{F9BCC3F9-2F91-4B98-A323-850B93BED278}" srcOrd="0" destOrd="0" presId="urn:microsoft.com/office/officeart/2005/8/layout/hierarchy2"/>
    <dgm:cxn modelId="{B16B163E-558B-4BB3-9E79-CDC6C5957968}" srcId="{0ABEEF3D-8DF8-4DD8-8830-21F91164D634}" destId="{25045DEE-D492-40CE-BBBF-5D8AB8BCB7BA}" srcOrd="1" destOrd="0" parTransId="{9F99A33E-B674-44F8-A666-3F9582BE6F10}" sibTransId="{62CB41C7-998F-4B1F-8ED5-BF0EE060DA3B}"/>
    <dgm:cxn modelId="{A53934DD-FCD3-4FC0-9E0E-8A0107CC82C6}" type="presOf" srcId="{7242484A-E348-42C0-8956-EC73BF389425}" destId="{3E16C13E-44D9-47DF-9404-838555DF3294}" srcOrd="0" destOrd="0" presId="urn:microsoft.com/office/officeart/2005/8/layout/hierarchy2"/>
    <dgm:cxn modelId="{5FF54C0C-EC3A-405F-8625-60F82FDDA5A9}" type="presOf" srcId="{9F99A33E-B674-44F8-A666-3F9582BE6F10}" destId="{3E928C89-DF88-4051-AEF5-0DF4C894BFFE}" srcOrd="0" destOrd="0" presId="urn:microsoft.com/office/officeart/2005/8/layout/hierarchy2"/>
    <dgm:cxn modelId="{835C8374-1C48-450F-9D41-EDD3510DAA0F}" srcId="{0ABEEF3D-8DF8-4DD8-8830-21F91164D634}" destId="{6E6CDFF6-A7B4-4118-BDD7-521F0831F84A}" srcOrd="0" destOrd="0" parTransId="{A0C4EE48-6BEC-4144-97D2-3CE34DBB6E72}" sibTransId="{45D1C63E-D5B9-45EF-8666-57514D22A0CD}"/>
    <dgm:cxn modelId="{2234034E-A8E7-4349-9A04-DE3772486B8D}" srcId="{0408AC2D-2960-4581-910C-78CB4DCCFF05}" destId="{1DF4AE30-DCD1-4408-A087-BDB90F6970B6}" srcOrd="0" destOrd="0" parTransId="{9DF47781-6BEE-43A2-BEC0-9DE03E3B7F58}" sibTransId="{39DEE4E5-3AB9-47E5-8AF6-1F26B7601BD0}"/>
    <dgm:cxn modelId="{711F522F-DFA0-479B-945E-17D7BB160584}" type="presOf" srcId="{63DFD45E-27A9-4E3C-8738-35CFBFF8E181}" destId="{DB49EE4A-EA8D-4E7A-BF5A-279BC3F5067C}" srcOrd="1" destOrd="0" presId="urn:microsoft.com/office/officeart/2005/8/layout/hierarchy2"/>
    <dgm:cxn modelId="{76565ED1-4177-4019-9BAA-95886AD368B0}" type="presOf" srcId="{3BF6BD6C-7172-4F03-8B61-8BB95FB70A75}" destId="{8632D10E-CCCA-401D-B938-177DE3F602CB}" srcOrd="0" destOrd="0" presId="urn:microsoft.com/office/officeart/2005/8/layout/hierarchy2"/>
    <dgm:cxn modelId="{5189CF6F-A2B7-44A6-B2F5-3D59A13E3451}" type="presOf" srcId="{A0C4EE48-6BEC-4144-97D2-3CE34DBB6E72}" destId="{69C9ADF2-09E1-49F3-A8F6-2F9BAD5CBC84}" srcOrd="1" destOrd="0" presId="urn:microsoft.com/office/officeart/2005/8/layout/hierarchy2"/>
    <dgm:cxn modelId="{148D2EFF-794D-46AA-8E29-505AD86A4E6B}" srcId="{1DF4AE30-DCD1-4408-A087-BDB90F6970B6}" destId="{CA3E250F-7004-43A3-A12C-54F5CF6DDE45}" srcOrd="1" destOrd="0" parTransId="{3BF6BD6C-7172-4F03-8B61-8BB95FB70A75}" sibTransId="{A5283E6E-BE63-417E-A485-C87C28962485}"/>
    <dgm:cxn modelId="{1DBE6AF8-F878-4B08-AF59-3E9072808950}" type="presOf" srcId="{486E7B36-6F95-4D51-BC16-765E99BD3DDF}" destId="{3B98DB4E-2D01-45B5-9DF6-ECA9D661F44C}" srcOrd="0" destOrd="0" presId="urn:microsoft.com/office/officeart/2005/8/layout/hierarchy2"/>
    <dgm:cxn modelId="{7FCAB410-AE6A-48B0-8E06-7AF1D2068238}" type="presOf" srcId="{9DF47781-6BEE-43A2-BEC0-9DE03E3B7F58}" destId="{0D66EEFF-D3A0-4426-B1FF-D4A20575ECE3}" srcOrd="0" destOrd="0" presId="urn:microsoft.com/office/officeart/2005/8/layout/hierarchy2"/>
    <dgm:cxn modelId="{29AEF1EC-9C94-4CBD-9641-BC117ECA4620}" srcId="{6E6CDFF6-A7B4-4118-BDD7-521F0831F84A}" destId="{7016A75C-AD31-495E-9447-57C5E53553CC}" srcOrd="1" destOrd="0" parTransId="{63DFD45E-27A9-4E3C-8738-35CFBFF8E181}" sibTransId="{181BFB91-5350-4783-BB87-B11E77C48573}"/>
    <dgm:cxn modelId="{53AB7F10-0B08-46F8-98D9-7D0FAF03718E}" type="presOf" srcId="{3BF6BD6C-7172-4F03-8B61-8BB95FB70A75}" destId="{8E963BA5-0168-47DE-947A-1FBE74AF6837}" srcOrd="1" destOrd="0" presId="urn:microsoft.com/office/officeart/2005/8/layout/hierarchy2"/>
    <dgm:cxn modelId="{18E55CD3-2353-4451-BA7B-E9955DB5EDA4}" type="presOf" srcId="{7016A75C-AD31-495E-9447-57C5E53553CC}" destId="{9673270F-5D6D-4DFE-8DCF-2E2B5644B68D}" srcOrd="0" destOrd="0" presId="urn:microsoft.com/office/officeart/2005/8/layout/hierarchy2"/>
    <dgm:cxn modelId="{F3A42074-E84F-4DBD-B000-44B19AA7EE13}" type="presOf" srcId="{CA3E250F-7004-43A3-A12C-54F5CF6DDE45}" destId="{7DFBCA3C-1A42-42A1-91B3-63F48B5209CC}" srcOrd="0" destOrd="0" presId="urn:microsoft.com/office/officeart/2005/8/layout/hierarchy2"/>
    <dgm:cxn modelId="{11F790B9-A005-49F2-A6AB-6B986FCE8476}" type="presOf" srcId="{271697F3-1943-4B18-B9B9-893CB3825481}" destId="{C553870A-C900-4F03-B071-5F17F010B346}" srcOrd="1" destOrd="0" presId="urn:microsoft.com/office/officeart/2005/8/layout/hierarchy2"/>
    <dgm:cxn modelId="{808EDA77-7B56-4874-9E48-F52FB4DD230B}" srcId="{BBC49A61-2A4E-4E3C-994C-18FDFF4FFAB2}" destId="{7242484A-E348-42C0-8956-EC73BF389425}" srcOrd="1" destOrd="0" parTransId="{271697F3-1943-4B18-B9B9-893CB3825481}" sibTransId="{BE3CCAA4-615A-4873-80DE-3EC2EAE38EB0}"/>
    <dgm:cxn modelId="{16901EA6-B885-4DA7-A215-2F4341750DA1}" type="presOf" srcId="{1D9E9EA6-F242-4E4A-8DFD-A9613B044A6F}" destId="{1ABA0E02-1555-4DCF-99E4-964CC5FF50EE}" srcOrd="1" destOrd="0" presId="urn:microsoft.com/office/officeart/2005/8/layout/hierarchy2"/>
    <dgm:cxn modelId="{1BBFA978-6E4B-430C-9927-6350284DAADF}" type="presOf" srcId="{BBC49A61-2A4E-4E3C-994C-18FDFF4FFAB2}" destId="{9A631E29-0548-4492-86A6-D46BF1C96B2C}" srcOrd="0" destOrd="0" presId="urn:microsoft.com/office/officeart/2005/8/layout/hierarchy2"/>
    <dgm:cxn modelId="{9E333C09-C0D7-4C8A-AE19-2ABAF9D81374}" srcId="{486E7B36-6F95-4D51-BC16-765E99BD3DDF}" destId="{BBC49A61-2A4E-4E3C-994C-18FDFF4FFAB2}" srcOrd="0" destOrd="0" parTransId="{FE23F13C-17A0-4AE3-9994-FE98DEDB0B07}" sibTransId="{45205161-D225-4E46-97BD-E0D0B9AFC2BA}"/>
    <dgm:cxn modelId="{C27D9315-68F3-4777-939C-DF871FB6A4F7}" srcId="{1DF4AE30-DCD1-4408-A087-BDB90F6970B6}" destId="{636C358C-BC34-4F54-8E15-CA105F9CEE9B}" srcOrd="0" destOrd="0" parTransId="{CFA8D602-8CB0-4875-A275-E03DF4EF4F70}" sibTransId="{E98A2BE1-0E7E-4ED4-8ADA-B042643DBF04}"/>
    <dgm:cxn modelId="{01DEA813-A66C-4E56-B986-F196863336D7}" srcId="{6E6CDFF6-A7B4-4118-BDD7-521F0831F84A}" destId="{4C268470-0C32-442F-986E-BF4A9F9A7284}" srcOrd="0" destOrd="0" parTransId="{97EC75E1-6ACF-404C-8407-38E2806EE56B}" sibTransId="{C6540C24-3F6A-4851-AAC1-B58266E9226B}"/>
    <dgm:cxn modelId="{3EA30C6C-B2DA-4F87-8632-A637D199D7A5}" type="presOf" srcId="{CFA8D602-8CB0-4875-A275-E03DF4EF4F70}" destId="{78AD5E54-336A-4CCD-99E5-B9DF1BDC470B}" srcOrd="1" destOrd="0" presId="urn:microsoft.com/office/officeart/2005/8/layout/hierarchy2"/>
    <dgm:cxn modelId="{EEAB437C-74A7-4B04-8C29-A3E1647DB679}" type="presOf" srcId="{1D9E9EA6-F242-4E4A-8DFD-A9613B044A6F}" destId="{9D888662-B043-4921-B6B3-720E30C6A61C}" srcOrd="0" destOrd="0" presId="urn:microsoft.com/office/officeart/2005/8/layout/hierarchy2"/>
    <dgm:cxn modelId="{9EACDD78-67B6-4E81-9450-B1F1E6228DE8}" srcId="{0408AC2D-2960-4581-910C-78CB4DCCFF05}" destId="{0ABEEF3D-8DF8-4DD8-8830-21F91164D634}" srcOrd="1" destOrd="0" parTransId="{1D9E9EA6-F242-4E4A-8DFD-A9613B044A6F}" sibTransId="{682205BD-B0A8-440B-9209-9E356A68091B}"/>
    <dgm:cxn modelId="{AD53A874-0186-4AFE-93FC-F79C14B7F450}" type="presOf" srcId="{25045DEE-D492-40CE-BBBF-5D8AB8BCB7BA}" destId="{04A9C7AA-C45C-4D32-A396-2D46347EB6C0}" srcOrd="0" destOrd="0" presId="urn:microsoft.com/office/officeart/2005/8/layout/hierarchy2"/>
    <dgm:cxn modelId="{3FB46675-67D1-4333-B275-4793B7779418}" type="presOf" srcId="{63DFD45E-27A9-4E3C-8738-35CFBFF8E181}" destId="{F2AFB861-50F0-4E20-93BC-89AFED2653EB}" srcOrd="0" destOrd="0" presId="urn:microsoft.com/office/officeart/2005/8/layout/hierarchy2"/>
    <dgm:cxn modelId="{EB2E3478-CD25-4149-B82B-3E0FB3F6F5E3}" type="presOf" srcId="{271697F3-1943-4B18-B9B9-893CB3825481}" destId="{7014FDD5-02B6-4F47-91BC-4C767C345833}" srcOrd="0" destOrd="0" presId="urn:microsoft.com/office/officeart/2005/8/layout/hierarchy2"/>
    <dgm:cxn modelId="{4157495C-CA0D-4FFD-934E-1491FBB2A01A}" type="presOf" srcId="{1DF4AE30-DCD1-4408-A087-BDB90F6970B6}" destId="{D4B46842-9349-4890-8DA7-90B56280422C}" srcOrd="0" destOrd="0" presId="urn:microsoft.com/office/officeart/2005/8/layout/hierarchy2"/>
    <dgm:cxn modelId="{DC655DA4-7D4A-4EAE-A9AF-5C131C5F64DD}" type="presOf" srcId="{6E6CDFF6-A7B4-4118-BDD7-521F0831F84A}" destId="{68FB7331-48E1-49F1-B30E-FEB685A064CA}" srcOrd="0" destOrd="0" presId="urn:microsoft.com/office/officeart/2005/8/layout/hierarchy2"/>
    <dgm:cxn modelId="{00CF76B8-A025-40F7-8373-9DD3ECE0770A}" type="presOf" srcId="{A0C4EE48-6BEC-4144-97D2-3CE34DBB6E72}" destId="{7B31FC8E-956B-4E1D-B0D4-1E27F3EF0506}" srcOrd="0" destOrd="0" presId="urn:microsoft.com/office/officeart/2005/8/layout/hierarchy2"/>
    <dgm:cxn modelId="{007EBD82-C044-4613-9134-A42BD682FEB8}" type="presOf" srcId="{0ABEEF3D-8DF8-4DD8-8830-21F91164D634}" destId="{0BE69BF6-3AE2-401D-8B0F-4C2B7F90FB5E}" srcOrd="0" destOrd="0" presId="urn:microsoft.com/office/officeart/2005/8/layout/hierarchy2"/>
    <dgm:cxn modelId="{8CB8F60B-EA83-4FC4-AF20-829D7582D85A}" type="presOf" srcId="{9DF47781-6BEE-43A2-BEC0-9DE03E3B7F58}" destId="{66706823-0EA2-46D1-B8E0-409046532A55}" srcOrd="1" destOrd="0" presId="urn:microsoft.com/office/officeart/2005/8/layout/hierarchy2"/>
    <dgm:cxn modelId="{1B48C58A-25D5-4470-981E-C3D40084C368}" type="presOf" srcId="{97EC75E1-6ACF-404C-8407-38E2806EE56B}" destId="{8F368495-7090-4981-ABFE-A2229D446AB3}" srcOrd="1" destOrd="0" presId="urn:microsoft.com/office/officeart/2005/8/layout/hierarchy2"/>
    <dgm:cxn modelId="{33C0D69A-B927-43B9-9FCC-26AADB641505}" type="presOf" srcId="{9F99A33E-B674-44F8-A666-3F9582BE6F10}" destId="{55EAC428-904E-4539-9426-E3F405FC6ED7}" srcOrd="1" destOrd="0" presId="urn:microsoft.com/office/officeart/2005/8/layout/hierarchy2"/>
    <dgm:cxn modelId="{17B18FE8-DF5C-423C-B7CC-616F6E0EC50D}" type="presOf" srcId="{CFA8D602-8CB0-4875-A275-E03DF4EF4F70}" destId="{6B8CA0B9-C6A6-46DF-BF42-BD6FF26735D8}" srcOrd="0" destOrd="0" presId="urn:microsoft.com/office/officeart/2005/8/layout/hierarchy2"/>
    <dgm:cxn modelId="{D22ABF06-466C-4F00-B3BF-A328CD47481C}" type="presOf" srcId="{4C268470-0C32-442F-986E-BF4A9F9A7284}" destId="{22143476-2519-4780-85D1-86868E48EA2B}" srcOrd="0" destOrd="0" presId="urn:microsoft.com/office/officeart/2005/8/layout/hierarchy2"/>
    <dgm:cxn modelId="{24F606E1-AE60-41DE-9934-F3D95BD258E5}" type="presOf" srcId="{636C358C-BC34-4F54-8E15-CA105F9CEE9B}" destId="{CE7A4617-241B-4E51-83E6-EAB698C6AC36}" srcOrd="0" destOrd="0" presId="urn:microsoft.com/office/officeart/2005/8/layout/hierarchy2"/>
    <dgm:cxn modelId="{387A4316-DEF7-421A-97A0-57CBA9F33DA4}" srcId="{BBC49A61-2A4E-4E3C-994C-18FDFF4FFAB2}" destId="{0408AC2D-2960-4581-910C-78CB4DCCFF05}" srcOrd="0" destOrd="0" parTransId="{2C02D09D-3866-4FD8-B73A-6BFE6B382513}" sibTransId="{31283006-9794-43B7-9EAA-86DF76A12D55}"/>
    <dgm:cxn modelId="{571D2247-9FD5-45C0-B7D9-99D61542EF3F}" type="presOf" srcId="{97EC75E1-6ACF-404C-8407-38E2806EE56B}" destId="{31F77DE3-9C6F-46A6-9752-BB220DBB34A8}" srcOrd="0" destOrd="0" presId="urn:microsoft.com/office/officeart/2005/8/layout/hierarchy2"/>
    <dgm:cxn modelId="{53E278C3-0031-4608-B925-C43F79BAED5D}" type="presOf" srcId="{0408AC2D-2960-4581-910C-78CB4DCCFF05}" destId="{FBC087B0-2DDF-4D04-9E04-0AAA63DC6E5F}" srcOrd="0" destOrd="0" presId="urn:microsoft.com/office/officeart/2005/8/layout/hierarchy2"/>
    <dgm:cxn modelId="{52CB4B0A-56B1-44EA-B261-49608104F139}" type="presOf" srcId="{2C02D09D-3866-4FD8-B73A-6BFE6B382513}" destId="{E1632236-C1DC-4147-8DE9-0812CF7A6E54}" srcOrd="1" destOrd="0" presId="urn:microsoft.com/office/officeart/2005/8/layout/hierarchy2"/>
    <dgm:cxn modelId="{4597DB34-8E1E-495B-8A22-E67E1262687D}" type="presParOf" srcId="{3B98DB4E-2D01-45B5-9DF6-ECA9D661F44C}" destId="{FCC954B2-1E7E-4DC7-9473-B1D9B1951B81}" srcOrd="0" destOrd="0" presId="urn:microsoft.com/office/officeart/2005/8/layout/hierarchy2"/>
    <dgm:cxn modelId="{3F6B6C0F-2078-4136-82B4-B91DA3EA2BF7}" type="presParOf" srcId="{FCC954B2-1E7E-4DC7-9473-B1D9B1951B81}" destId="{9A631E29-0548-4492-86A6-D46BF1C96B2C}" srcOrd="0" destOrd="0" presId="urn:microsoft.com/office/officeart/2005/8/layout/hierarchy2"/>
    <dgm:cxn modelId="{34E766EC-FC88-4E56-9A3A-D0D3B0057AB8}" type="presParOf" srcId="{FCC954B2-1E7E-4DC7-9473-B1D9B1951B81}" destId="{352F9CF0-EF14-4333-953C-6EC378560AD8}" srcOrd="1" destOrd="0" presId="urn:microsoft.com/office/officeart/2005/8/layout/hierarchy2"/>
    <dgm:cxn modelId="{5EFDA48F-AEB0-4A22-A03A-2B46F079EDFA}" type="presParOf" srcId="{352F9CF0-EF14-4333-953C-6EC378560AD8}" destId="{F9BCC3F9-2F91-4B98-A323-850B93BED278}" srcOrd="0" destOrd="0" presId="urn:microsoft.com/office/officeart/2005/8/layout/hierarchy2"/>
    <dgm:cxn modelId="{4E91EDC7-CAD1-48FD-9648-74D3202806C7}" type="presParOf" srcId="{F9BCC3F9-2F91-4B98-A323-850B93BED278}" destId="{E1632236-C1DC-4147-8DE9-0812CF7A6E54}" srcOrd="0" destOrd="0" presId="urn:microsoft.com/office/officeart/2005/8/layout/hierarchy2"/>
    <dgm:cxn modelId="{986A96A8-4C95-49F4-BD6F-7522A26D0E77}" type="presParOf" srcId="{352F9CF0-EF14-4333-953C-6EC378560AD8}" destId="{9F26E37E-03AA-43C5-848F-E47EAC446562}" srcOrd="1" destOrd="0" presId="urn:microsoft.com/office/officeart/2005/8/layout/hierarchy2"/>
    <dgm:cxn modelId="{7665DD98-94E6-4551-8C18-6BAA063CB44E}" type="presParOf" srcId="{9F26E37E-03AA-43C5-848F-E47EAC446562}" destId="{FBC087B0-2DDF-4D04-9E04-0AAA63DC6E5F}" srcOrd="0" destOrd="0" presId="urn:microsoft.com/office/officeart/2005/8/layout/hierarchy2"/>
    <dgm:cxn modelId="{F279BD60-1013-477B-9654-B27E8C2075C3}" type="presParOf" srcId="{9F26E37E-03AA-43C5-848F-E47EAC446562}" destId="{EF9C99C5-6E2B-4F53-B11C-50DCA52B934D}" srcOrd="1" destOrd="0" presId="urn:microsoft.com/office/officeart/2005/8/layout/hierarchy2"/>
    <dgm:cxn modelId="{9D2577D1-A0EF-4D71-BEC4-E5BC00DAAFAD}" type="presParOf" srcId="{EF9C99C5-6E2B-4F53-B11C-50DCA52B934D}" destId="{0D66EEFF-D3A0-4426-B1FF-D4A20575ECE3}" srcOrd="0" destOrd="0" presId="urn:microsoft.com/office/officeart/2005/8/layout/hierarchy2"/>
    <dgm:cxn modelId="{404058D2-2982-4BEF-903F-52733E58D4D2}" type="presParOf" srcId="{0D66EEFF-D3A0-4426-B1FF-D4A20575ECE3}" destId="{66706823-0EA2-46D1-B8E0-409046532A55}" srcOrd="0" destOrd="0" presId="urn:microsoft.com/office/officeart/2005/8/layout/hierarchy2"/>
    <dgm:cxn modelId="{D88B94F6-1E7C-43B5-9745-A52138145718}" type="presParOf" srcId="{EF9C99C5-6E2B-4F53-B11C-50DCA52B934D}" destId="{15F2FA86-A4A3-4EA5-953E-DA045EFEE9F3}" srcOrd="1" destOrd="0" presId="urn:microsoft.com/office/officeart/2005/8/layout/hierarchy2"/>
    <dgm:cxn modelId="{98BC516A-1C02-4C4F-988D-B34E6839A340}" type="presParOf" srcId="{15F2FA86-A4A3-4EA5-953E-DA045EFEE9F3}" destId="{D4B46842-9349-4890-8DA7-90B56280422C}" srcOrd="0" destOrd="0" presId="urn:microsoft.com/office/officeart/2005/8/layout/hierarchy2"/>
    <dgm:cxn modelId="{F1FA5663-C8C0-4114-9962-6A72E1267BF7}" type="presParOf" srcId="{15F2FA86-A4A3-4EA5-953E-DA045EFEE9F3}" destId="{5AFFFF18-F8DD-4D6A-8000-0EFCE43F7629}" srcOrd="1" destOrd="0" presId="urn:microsoft.com/office/officeart/2005/8/layout/hierarchy2"/>
    <dgm:cxn modelId="{D996E442-F938-45B0-AE3F-65FC2CA0EE46}" type="presParOf" srcId="{5AFFFF18-F8DD-4D6A-8000-0EFCE43F7629}" destId="{6B8CA0B9-C6A6-46DF-BF42-BD6FF26735D8}" srcOrd="0" destOrd="0" presId="urn:microsoft.com/office/officeart/2005/8/layout/hierarchy2"/>
    <dgm:cxn modelId="{89BE87A6-8739-4E23-9C0A-973874518453}" type="presParOf" srcId="{6B8CA0B9-C6A6-46DF-BF42-BD6FF26735D8}" destId="{78AD5E54-336A-4CCD-99E5-B9DF1BDC470B}" srcOrd="0" destOrd="0" presId="urn:microsoft.com/office/officeart/2005/8/layout/hierarchy2"/>
    <dgm:cxn modelId="{80C857D1-7224-47DD-AFC3-1CB30311B42F}" type="presParOf" srcId="{5AFFFF18-F8DD-4D6A-8000-0EFCE43F7629}" destId="{E4C64ADC-BE43-447B-8FC0-53B518655FFE}" srcOrd="1" destOrd="0" presId="urn:microsoft.com/office/officeart/2005/8/layout/hierarchy2"/>
    <dgm:cxn modelId="{7E7CFE57-6C8D-442D-BDAA-FA536373FB15}" type="presParOf" srcId="{E4C64ADC-BE43-447B-8FC0-53B518655FFE}" destId="{CE7A4617-241B-4E51-83E6-EAB698C6AC36}" srcOrd="0" destOrd="0" presId="urn:microsoft.com/office/officeart/2005/8/layout/hierarchy2"/>
    <dgm:cxn modelId="{6B8DCCD5-FDCA-4DE9-95F3-E2DE475F8BBB}" type="presParOf" srcId="{E4C64ADC-BE43-447B-8FC0-53B518655FFE}" destId="{7FA20837-C608-42C5-8BB8-A5E1B7468529}" srcOrd="1" destOrd="0" presId="urn:microsoft.com/office/officeart/2005/8/layout/hierarchy2"/>
    <dgm:cxn modelId="{39F8B8A3-C78D-4408-8956-9A3054AA68AE}" type="presParOf" srcId="{5AFFFF18-F8DD-4D6A-8000-0EFCE43F7629}" destId="{8632D10E-CCCA-401D-B938-177DE3F602CB}" srcOrd="2" destOrd="0" presId="urn:microsoft.com/office/officeart/2005/8/layout/hierarchy2"/>
    <dgm:cxn modelId="{080BD03F-FA89-4FB2-9EAE-7338CA9AE2DA}" type="presParOf" srcId="{8632D10E-CCCA-401D-B938-177DE3F602CB}" destId="{8E963BA5-0168-47DE-947A-1FBE74AF6837}" srcOrd="0" destOrd="0" presId="urn:microsoft.com/office/officeart/2005/8/layout/hierarchy2"/>
    <dgm:cxn modelId="{6D478B8B-400D-4F23-93B9-A91B25839059}" type="presParOf" srcId="{5AFFFF18-F8DD-4D6A-8000-0EFCE43F7629}" destId="{1109EA80-DA27-4EA0-9505-31C87AE14E7C}" srcOrd="3" destOrd="0" presId="urn:microsoft.com/office/officeart/2005/8/layout/hierarchy2"/>
    <dgm:cxn modelId="{73D35AEB-AFA5-4B40-BC47-1757735F6D0C}" type="presParOf" srcId="{1109EA80-DA27-4EA0-9505-31C87AE14E7C}" destId="{7DFBCA3C-1A42-42A1-91B3-63F48B5209CC}" srcOrd="0" destOrd="0" presId="urn:microsoft.com/office/officeart/2005/8/layout/hierarchy2"/>
    <dgm:cxn modelId="{74A0622B-E488-43F6-ADFF-3071541389A6}" type="presParOf" srcId="{1109EA80-DA27-4EA0-9505-31C87AE14E7C}" destId="{DA9E3254-E777-4A2D-A66E-D06E631BC0A3}" srcOrd="1" destOrd="0" presId="urn:microsoft.com/office/officeart/2005/8/layout/hierarchy2"/>
    <dgm:cxn modelId="{3E514216-F91D-4783-B8E6-7B6299BE5D3D}" type="presParOf" srcId="{EF9C99C5-6E2B-4F53-B11C-50DCA52B934D}" destId="{9D888662-B043-4921-B6B3-720E30C6A61C}" srcOrd="2" destOrd="0" presId="urn:microsoft.com/office/officeart/2005/8/layout/hierarchy2"/>
    <dgm:cxn modelId="{D98DA8B5-621F-411D-995C-9E0184D2B929}" type="presParOf" srcId="{9D888662-B043-4921-B6B3-720E30C6A61C}" destId="{1ABA0E02-1555-4DCF-99E4-964CC5FF50EE}" srcOrd="0" destOrd="0" presId="urn:microsoft.com/office/officeart/2005/8/layout/hierarchy2"/>
    <dgm:cxn modelId="{E9B852A0-D76C-4480-B8CF-436799B2209D}" type="presParOf" srcId="{EF9C99C5-6E2B-4F53-B11C-50DCA52B934D}" destId="{82743263-CD36-4664-ABBA-9D05C04840A4}" srcOrd="3" destOrd="0" presId="urn:microsoft.com/office/officeart/2005/8/layout/hierarchy2"/>
    <dgm:cxn modelId="{52A7BF49-E39B-4C7C-A099-BDB9F64318AA}" type="presParOf" srcId="{82743263-CD36-4664-ABBA-9D05C04840A4}" destId="{0BE69BF6-3AE2-401D-8B0F-4C2B7F90FB5E}" srcOrd="0" destOrd="0" presId="urn:microsoft.com/office/officeart/2005/8/layout/hierarchy2"/>
    <dgm:cxn modelId="{02A2DD46-AE21-49CD-8D42-ADF1AF5D245E}" type="presParOf" srcId="{82743263-CD36-4664-ABBA-9D05C04840A4}" destId="{B3969E91-BE6E-4914-B278-47AEF60E43F7}" srcOrd="1" destOrd="0" presId="urn:microsoft.com/office/officeart/2005/8/layout/hierarchy2"/>
    <dgm:cxn modelId="{0ADC2341-657D-4E2D-B3B6-780E8D93BF57}" type="presParOf" srcId="{B3969E91-BE6E-4914-B278-47AEF60E43F7}" destId="{7B31FC8E-956B-4E1D-B0D4-1E27F3EF0506}" srcOrd="0" destOrd="0" presId="urn:microsoft.com/office/officeart/2005/8/layout/hierarchy2"/>
    <dgm:cxn modelId="{94EE95FF-731B-44BC-A565-CFC242A39295}" type="presParOf" srcId="{7B31FC8E-956B-4E1D-B0D4-1E27F3EF0506}" destId="{69C9ADF2-09E1-49F3-A8F6-2F9BAD5CBC84}" srcOrd="0" destOrd="0" presId="urn:microsoft.com/office/officeart/2005/8/layout/hierarchy2"/>
    <dgm:cxn modelId="{D6FDE678-9EAD-43CC-B23F-38EBE12853F2}" type="presParOf" srcId="{B3969E91-BE6E-4914-B278-47AEF60E43F7}" destId="{F2A8C682-DF8A-48BD-9A43-30CED33BA5AA}" srcOrd="1" destOrd="0" presId="urn:microsoft.com/office/officeart/2005/8/layout/hierarchy2"/>
    <dgm:cxn modelId="{56E31588-51B7-491E-A482-C56F415B87E8}" type="presParOf" srcId="{F2A8C682-DF8A-48BD-9A43-30CED33BA5AA}" destId="{68FB7331-48E1-49F1-B30E-FEB685A064CA}" srcOrd="0" destOrd="0" presId="urn:microsoft.com/office/officeart/2005/8/layout/hierarchy2"/>
    <dgm:cxn modelId="{DFABAA56-70EB-42CC-906B-A9C17858C41A}" type="presParOf" srcId="{F2A8C682-DF8A-48BD-9A43-30CED33BA5AA}" destId="{8D7333CD-CF02-4359-8A64-C340F241F29E}" srcOrd="1" destOrd="0" presId="urn:microsoft.com/office/officeart/2005/8/layout/hierarchy2"/>
    <dgm:cxn modelId="{992C70B2-6083-47D3-A755-BBE9D1938FD0}" type="presParOf" srcId="{8D7333CD-CF02-4359-8A64-C340F241F29E}" destId="{31F77DE3-9C6F-46A6-9752-BB220DBB34A8}" srcOrd="0" destOrd="0" presId="urn:microsoft.com/office/officeart/2005/8/layout/hierarchy2"/>
    <dgm:cxn modelId="{61ABFB4F-7A84-4F87-B19D-7CE4EBA45A31}" type="presParOf" srcId="{31F77DE3-9C6F-46A6-9752-BB220DBB34A8}" destId="{8F368495-7090-4981-ABFE-A2229D446AB3}" srcOrd="0" destOrd="0" presId="urn:microsoft.com/office/officeart/2005/8/layout/hierarchy2"/>
    <dgm:cxn modelId="{F03FEA71-2C30-4182-AE08-66A31B42DCB1}" type="presParOf" srcId="{8D7333CD-CF02-4359-8A64-C340F241F29E}" destId="{E9A4786C-1866-4ADD-A761-3E465D55CFE8}" srcOrd="1" destOrd="0" presId="urn:microsoft.com/office/officeart/2005/8/layout/hierarchy2"/>
    <dgm:cxn modelId="{B0D8328D-895F-457C-9235-46B1F9A84989}" type="presParOf" srcId="{E9A4786C-1866-4ADD-A761-3E465D55CFE8}" destId="{22143476-2519-4780-85D1-86868E48EA2B}" srcOrd="0" destOrd="0" presId="urn:microsoft.com/office/officeart/2005/8/layout/hierarchy2"/>
    <dgm:cxn modelId="{BB5A4FB4-1783-4FE6-A11E-F78B4AD065EE}" type="presParOf" srcId="{E9A4786C-1866-4ADD-A761-3E465D55CFE8}" destId="{83B53D9F-B378-4543-96FC-8F351E7F0849}" srcOrd="1" destOrd="0" presId="urn:microsoft.com/office/officeart/2005/8/layout/hierarchy2"/>
    <dgm:cxn modelId="{BCF81138-6163-476A-B217-6C93E077F0FE}" type="presParOf" srcId="{8D7333CD-CF02-4359-8A64-C340F241F29E}" destId="{F2AFB861-50F0-4E20-93BC-89AFED2653EB}" srcOrd="2" destOrd="0" presId="urn:microsoft.com/office/officeart/2005/8/layout/hierarchy2"/>
    <dgm:cxn modelId="{654480E9-9112-4428-BA3F-1423CE4CC5BB}" type="presParOf" srcId="{F2AFB861-50F0-4E20-93BC-89AFED2653EB}" destId="{DB49EE4A-EA8D-4E7A-BF5A-279BC3F5067C}" srcOrd="0" destOrd="0" presId="urn:microsoft.com/office/officeart/2005/8/layout/hierarchy2"/>
    <dgm:cxn modelId="{88F6899C-34A2-49CF-A919-2B97363D0F72}" type="presParOf" srcId="{8D7333CD-CF02-4359-8A64-C340F241F29E}" destId="{80155BCE-2665-4670-8937-667C001ADF67}" srcOrd="3" destOrd="0" presId="urn:microsoft.com/office/officeart/2005/8/layout/hierarchy2"/>
    <dgm:cxn modelId="{734CD92E-E38D-4D16-85FD-AFBEA38F2FFC}" type="presParOf" srcId="{80155BCE-2665-4670-8937-667C001ADF67}" destId="{9673270F-5D6D-4DFE-8DCF-2E2B5644B68D}" srcOrd="0" destOrd="0" presId="urn:microsoft.com/office/officeart/2005/8/layout/hierarchy2"/>
    <dgm:cxn modelId="{B86D858E-6073-4C18-B2E6-0EBA4D1DC470}" type="presParOf" srcId="{80155BCE-2665-4670-8937-667C001ADF67}" destId="{E04700BD-18F0-4BB9-8ABA-82DA8B225077}" srcOrd="1" destOrd="0" presId="urn:microsoft.com/office/officeart/2005/8/layout/hierarchy2"/>
    <dgm:cxn modelId="{ECBBD542-3FEF-40E2-8596-5752C63BC7A9}" type="presParOf" srcId="{B3969E91-BE6E-4914-B278-47AEF60E43F7}" destId="{3E928C89-DF88-4051-AEF5-0DF4C894BFFE}" srcOrd="2" destOrd="0" presId="urn:microsoft.com/office/officeart/2005/8/layout/hierarchy2"/>
    <dgm:cxn modelId="{0513D5A3-881A-4060-AFBC-E8D5BD6C6460}" type="presParOf" srcId="{3E928C89-DF88-4051-AEF5-0DF4C894BFFE}" destId="{55EAC428-904E-4539-9426-E3F405FC6ED7}" srcOrd="0" destOrd="0" presId="urn:microsoft.com/office/officeart/2005/8/layout/hierarchy2"/>
    <dgm:cxn modelId="{6980AFEA-75DD-46E6-8BE9-DBAA2D4BAE8F}" type="presParOf" srcId="{B3969E91-BE6E-4914-B278-47AEF60E43F7}" destId="{8F2D1093-A341-458A-9980-608C59234AF3}" srcOrd="3" destOrd="0" presId="urn:microsoft.com/office/officeart/2005/8/layout/hierarchy2"/>
    <dgm:cxn modelId="{C7ED23A9-83EC-4D4C-8C17-7EF46748E674}" type="presParOf" srcId="{8F2D1093-A341-458A-9980-608C59234AF3}" destId="{04A9C7AA-C45C-4D32-A396-2D46347EB6C0}" srcOrd="0" destOrd="0" presId="urn:microsoft.com/office/officeart/2005/8/layout/hierarchy2"/>
    <dgm:cxn modelId="{93FFB7D9-3DCC-4D86-A729-FF515F1C539A}" type="presParOf" srcId="{8F2D1093-A341-458A-9980-608C59234AF3}" destId="{EEB0B59A-724F-42AE-999A-55F4F0B5B007}" srcOrd="1" destOrd="0" presId="urn:microsoft.com/office/officeart/2005/8/layout/hierarchy2"/>
    <dgm:cxn modelId="{172FFC07-7037-46DF-9B4D-23A1CCE4B76C}" type="presParOf" srcId="{352F9CF0-EF14-4333-953C-6EC378560AD8}" destId="{7014FDD5-02B6-4F47-91BC-4C767C345833}" srcOrd="2" destOrd="0" presId="urn:microsoft.com/office/officeart/2005/8/layout/hierarchy2"/>
    <dgm:cxn modelId="{31BBC53D-2592-4763-BED9-E54A920BE456}" type="presParOf" srcId="{7014FDD5-02B6-4F47-91BC-4C767C345833}" destId="{C553870A-C900-4F03-B071-5F17F010B346}" srcOrd="0" destOrd="0" presId="urn:microsoft.com/office/officeart/2005/8/layout/hierarchy2"/>
    <dgm:cxn modelId="{85493626-6E90-42E4-925B-5DDA5800881F}" type="presParOf" srcId="{352F9CF0-EF14-4333-953C-6EC378560AD8}" destId="{ACE6D2CA-8826-4D73-BC82-B60B074300D3}" srcOrd="3" destOrd="0" presId="urn:microsoft.com/office/officeart/2005/8/layout/hierarchy2"/>
    <dgm:cxn modelId="{4ED033F8-56DB-4CC7-9789-BD061E574CB4}" type="presParOf" srcId="{ACE6D2CA-8826-4D73-BC82-B60B074300D3}" destId="{3E16C13E-44D9-47DF-9404-838555DF3294}" srcOrd="0" destOrd="0" presId="urn:microsoft.com/office/officeart/2005/8/layout/hierarchy2"/>
    <dgm:cxn modelId="{491D3C4B-F1D9-441E-9D27-85CFD311F947}" type="presParOf" srcId="{ACE6D2CA-8826-4D73-BC82-B60B074300D3}" destId="{58E7B7DB-CD96-41C0-A5B8-C081AF2F115F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631E29-0548-4492-86A6-D46BF1C96B2C}">
      <dsp:nvSpPr>
        <dsp:cNvPr id="0" name=""/>
        <dsp:cNvSpPr/>
      </dsp:nvSpPr>
      <dsp:spPr>
        <a:xfrm>
          <a:off x="4820" y="2588543"/>
          <a:ext cx="1500347" cy="1019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MUX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Multiplexer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4820" y="2588543"/>
        <a:ext cx="1500347" cy="1019513"/>
      </dsp:txXfrm>
    </dsp:sp>
    <dsp:sp modelId="{F9BCC3F9-2F91-4B98-A323-850B93BED278}">
      <dsp:nvSpPr>
        <dsp:cNvPr id="0" name=""/>
        <dsp:cNvSpPr/>
      </dsp:nvSpPr>
      <dsp:spPr>
        <a:xfrm rot="19030712">
          <a:off x="1419243" y="2869332"/>
          <a:ext cx="644780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644780" y="9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9030712">
        <a:off x="1725513" y="2863046"/>
        <a:ext cx="32239" cy="32239"/>
      </dsp:txXfrm>
    </dsp:sp>
    <dsp:sp modelId="{FBC087B0-2DDF-4D04-9E04-0AAA63DC6E5F}">
      <dsp:nvSpPr>
        <dsp:cNvPr id="0" name=""/>
        <dsp:cNvSpPr/>
      </dsp:nvSpPr>
      <dsp:spPr>
        <a:xfrm>
          <a:off x="1978098" y="2364451"/>
          <a:ext cx="1419405" cy="59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Multiplexing </a:t>
          </a:r>
          <a:endParaRPr lang="en-US" sz="1800" kern="1200" dirty="0"/>
        </a:p>
      </dsp:txBody>
      <dsp:txXfrm>
        <a:off x="1978098" y="2364451"/>
        <a:ext cx="1419405" cy="591162"/>
      </dsp:txXfrm>
    </dsp:sp>
    <dsp:sp modelId="{0D66EEFF-D3A0-4426-B1FF-D4A20575ECE3}">
      <dsp:nvSpPr>
        <dsp:cNvPr id="0" name=""/>
        <dsp:cNvSpPr/>
      </dsp:nvSpPr>
      <dsp:spPr>
        <a:xfrm rot="17636874">
          <a:off x="3051407" y="2117787"/>
          <a:ext cx="1165122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1165122" y="9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7636874">
        <a:off x="3604840" y="2098493"/>
        <a:ext cx="58256" cy="58256"/>
      </dsp:txXfrm>
    </dsp:sp>
    <dsp:sp modelId="{D4B46842-9349-4890-8DA7-90B56280422C}">
      <dsp:nvSpPr>
        <dsp:cNvPr id="0" name=""/>
        <dsp:cNvSpPr/>
      </dsp:nvSpPr>
      <dsp:spPr>
        <a:xfrm>
          <a:off x="3870433" y="1299628"/>
          <a:ext cx="1182325" cy="59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Analog</a:t>
          </a:r>
          <a:endParaRPr lang="en-US" sz="1800" kern="1200" dirty="0"/>
        </a:p>
      </dsp:txBody>
      <dsp:txXfrm>
        <a:off x="3870433" y="1299628"/>
        <a:ext cx="1182325" cy="591162"/>
      </dsp:txXfrm>
    </dsp:sp>
    <dsp:sp modelId="{6B8CA0B9-C6A6-46DF-BF42-BD6FF26735D8}">
      <dsp:nvSpPr>
        <dsp:cNvPr id="0" name=""/>
        <dsp:cNvSpPr/>
      </dsp:nvSpPr>
      <dsp:spPr>
        <a:xfrm rot="19457599">
          <a:off x="4998016" y="1415416"/>
          <a:ext cx="582415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582415" y="9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9457599">
        <a:off x="5274664" y="1410689"/>
        <a:ext cx="29120" cy="29120"/>
      </dsp:txXfrm>
    </dsp:sp>
    <dsp:sp modelId="{CE7A4617-241B-4E51-83E6-EAB698C6AC36}">
      <dsp:nvSpPr>
        <dsp:cNvPr id="0" name=""/>
        <dsp:cNvSpPr/>
      </dsp:nvSpPr>
      <dsp:spPr>
        <a:xfrm>
          <a:off x="5525689" y="959709"/>
          <a:ext cx="1182325" cy="59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FDM</a:t>
          </a:r>
          <a:endParaRPr lang="en-US" sz="1800" kern="1200" dirty="0"/>
        </a:p>
      </dsp:txBody>
      <dsp:txXfrm>
        <a:off x="5525689" y="959709"/>
        <a:ext cx="1182325" cy="591162"/>
      </dsp:txXfrm>
    </dsp:sp>
    <dsp:sp modelId="{8632D10E-CCCA-401D-B938-177DE3F602CB}">
      <dsp:nvSpPr>
        <dsp:cNvPr id="0" name=""/>
        <dsp:cNvSpPr/>
      </dsp:nvSpPr>
      <dsp:spPr>
        <a:xfrm rot="2142401">
          <a:off x="4998016" y="1755334"/>
          <a:ext cx="582415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582415" y="9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42401">
        <a:off x="5274664" y="1750608"/>
        <a:ext cx="29120" cy="29120"/>
      </dsp:txXfrm>
    </dsp:sp>
    <dsp:sp modelId="{7DFBCA3C-1A42-42A1-91B3-63F48B5209CC}">
      <dsp:nvSpPr>
        <dsp:cNvPr id="0" name=""/>
        <dsp:cNvSpPr/>
      </dsp:nvSpPr>
      <dsp:spPr>
        <a:xfrm>
          <a:off x="5525689" y="1639546"/>
          <a:ext cx="1182325" cy="59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WDM</a:t>
          </a:r>
        </a:p>
      </dsp:txBody>
      <dsp:txXfrm>
        <a:off x="5525689" y="1639546"/>
        <a:ext cx="1182325" cy="591162"/>
      </dsp:txXfrm>
    </dsp:sp>
    <dsp:sp modelId="{9D888662-B043-4921-B6B3-720E30C6A61C}">
      <dsp:nvSpPr>
        <dsp:cNvPr id="0" name=""/>
        <dsp:cNvSpPr/>
      </dsp:nvSpPr>
      <dsp:spPr>
        <a:xfrm rot="3963126">
          <a:off x="3051407" y="3182610"/>
          <a:ext cx="1165122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1165122" y="9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3963126">
        <a:off x="3604840" y="3163316"/>
        <a:ext cx="58256" cy="58256"/>
      </dsp:txXfrm>
    </dsp:sp>
    <dsp:sp modelId="{0BE69BF6-3AE2-401D-8B0F-4C2B7F90FB5E}">
      <dsp:nvSpPr>
        <dsp:cNvPr id="0" name=""/>
        <dsp:cNvSpPr/>
      </dsp:nvSpPr>
      <dsp:spPr>
        <a:xfrm>
          <a:off x="3870433" y="3429274"/>
          <a:ext cx="1182325" cy="59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Digital</a:t>
          </a:r>
          <a:endParaRPr lang="en-US" sz="1800" kern="1200" dirty="0"/>
        </a:p>
      </dsp:txBody>
      <dsp:txXfrm>
        <a:off x="3870433" y="3429274"/>
        <a:ext cx="1182325" cy="591162"/>
      </dsp:txXfrm>
    </dsp:sp>
    <dsp:sp modelId="{7B31FC8E-956B-4E1D-B0D4-1E27F3EF0506}">
      <dsp:nvSpPr>
        <dsp:cNvPr id="0" name=""/>
        <dsp:cNvSpPr/>
      </dsp:nvSpPr>
      <dsp:spPr>
        <a:xfrm rot="19457599">
          <a:off x="4998016" y="3545062"/>
          <a:ext cx="582415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582415" y="9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9457599">
        <a:off x="5274664" y="3540336"/>
        <a:ext cx="29120" cy="29120"/>
      </dsp:txXfrm>
    </dsp:sp>
    <dsp:sp modelId="{68FB7331-48E1-49F1-B30E-FEB685A064CA}">
      <dsp:nvSpPr>
        <dsp:cNvPr id="0" name=""/>
        <dsp:cNvSpPr/>
      </dsp:nvSpPr>
      <dsp:spPr>
        <a:xfrm>
          <a:off x="5525689" y="3089355"/>
          <a:ext cx="1182325" cy="59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TDM</a:t>
          </a:r>
          <a:endParaRPr lang="en-US" sz="1800" kern="1200" dirty="0"/>
        </a:p>
      </dsp:txBody>
      <dsp:txXfrm>
        <a:off x="5525689" y="3089355"/>
        <a:ext cx="1182325" cy="591162"/>
      </dsp:txXfrm>
    </dsp:sp>
    <dsp:sp modelId="{31F77DE3-9C6F-46A6-9752-BB220DBB34A8}">
      <dsp:nvSpPr>
        <dsp:cNvPr id="0" name=""/>
        <dsp:cNvSpPr/>
      </dsp:nvSpPr>
      <dsp:spPr>
        <a:xfrm rot="18614916">
          <a:off x="6578494" y="3095765"/>
          <a:ext cx="731970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731970" y="9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8614916">
        <a:off x="6926180" y="3087300"/>
        <a:ext cx="36598" cy="36598"/>
      </dsp:txXfrm>
    </dsp:sp>
    <dsp:sp modelId="{22143476-2519-4780-85D1-86868E48EA2B}">
      <dsp:nvSpPr>
        <dsp:cNvPr id="0" name=""/>
        <dsp:cNvSpPr/>
      </dsp:nvSpPr>
      <dsp:spPr>
        <a:xfrm>
          <a:off x="7180945" y="2319384"/>
          <a:ext cx="1414687" cy="1013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Synchronous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TDM</a:t>
          </a:r>
          <a:endParaRPr lang="en-US" sz="1800" kern="1200" dirty="0"/>
        </a:p>
      </dsp:txBody>
      <dsp:txXfrm>
        <a:off x="7180945" y="2319384"/>
        <a:ext cx="1414687" cy="1013755"/>
      </dsp:txXfrm>
    </dsp:sp>
    <dsp:sp modelId="{F2AFB861-50F0-4E20-93BC-89AFED2653EB}">
      <dsp:nvSpPr>
        <dsp:cNvPr id="0" name=""/>
        <dsp:cNvSpPr/>
      </dsp:nvSpPr>
      <dsp:spPr>
        <a:xfrm rot="2962268">
          <a:off x="6581333" y="3650710"/>
          <a:ext cx="726292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726292" y="9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962268">
        <a:off x="6926322" y="3642387"/>
        <a:ext cx="36314" cy="36314"/>
      </dsp:txXfrm>
    </dsp:sp>
    <dsp:sp modelId="{9673270F-5D6D-4DFE-8DCF-2E2B5644B68D}">
      <dsp:nvSpPr>
        <dsp:cNvPr id="0" name=""/>
        <dsp:cNvSpPr/>
      </dsp:nvSpPr>
      <dsp:spPr>
        <a:xfrm>
          <a:off x="7180945" y="3421813"/>
          <a:ext cx="1577234" cy="1028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Asynchronous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TDM</a:t>
          </a:r>
          <a:endParaRPr lang="en-US" sz="1800" kern="1200" dirty="0"/>
        </a:p>
      </dsp:txBody>
      <dsp:txXfrm>
        <a:off x="7180945" y="3421813"/>
        <a:ext cx="1577234" cy="1028676"/>
      </dsp:txXfrm>
    </dsp:sp>
    <dsp:sp modelId="{3E928C89-DF88-4051-AEF5-0DF4C894BFFE}">
      <dsp:nvSpPr>
        <dsp:cNvPr id="0" name=""/>
        <dsp:cNvSpPr/>
      </dsp:nvSpPr>
      <dsp:spPr>
        <a:xfrm rot="2142401">
          <a:off x="4998016" y="3884980"/>
          <a:ext cx="582415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582415" y="9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42401">
        <a:off x="5274664" y="3880254"/>
        <a:ext cx="29120" cy="29120"/>
      </dsp:txXfrm>
    </dsp:sp>
    <dsp:sp modelId="{04A9C7AA-C45C-4D32-A396-2D46347EB6C0}">
      <dsp:nvSpPr>
        <dsp:cNvPr id="0" name=""/>
        <dsp:cNvSpPr/>
      </dsp:nvSpPr>
      <dsp:spPr>
        <a:xfrm>
          <a:off x="5525689" y="3769192"/>
          <a:ext cx="1182325" cy="59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CDM</a:t>
          </a:r>
          <a:endParaRPr lang="en-US" sz="1800" kern="1200" dirty="0"/>
        </a:p>
      </dsp:txBody>
      <dsp:txXfrm>
        <a:off x="5525689" y="3769192"/>
        <a:ext cx="1182325" cy="591162"/>
      </dsp:txXfrm>
    </dsp:sp>
    <dsp:sp modelId="{7014FDD5-02B6-4F47-91BC-4C767C345833}">
      <dsp:nvSpPr>
        <dsp:cNvPr id="0" name=""/>
        <dsp:cNvSpPr/>
      </dsp:nvSpPr>
      <dsp:spPr>
        <a:xfrm rot="2142401">
          <a:off x="1450425" y="3258425"/>
          <a:ext cx="582415" cy="19668"/>
        </a:xfrm>
        <a:custGeom>
          <a:avLst/>
          <a:gdLst/>
          <a:ahLst/>
          <a:cxnLst/>
          <a:rect l="0" t="0" r="0" b="0"/>
          <a:pathLst>
            <a:path>
              <a:moveTo>
                <a:pt x="0" y="9834"/>
              </a:moveTo>
              <a:lnTo>
                <a:pt x="582415" y="9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42401">
        <a:off x="1727072" y="3253698"/>
        <a:ext cx="29120" cy="29120"/>
      </dsp:txXfrm>
    </dsp:sp>
    <dsp:sp modelId="{3E16C13E-44D9-47DF-9404-838555DF3294}">
      <dsp:nvSpPr>
        <dsp:cNvPr id="0" name=""/>
        <dsp:cNvSpPr/>
      </dsp:nvSpPr>
      <dsp:spPr>
        <a:xfrm>
          <a:off x="1978098" y="3044288"/>
          <a:ext cx="1579421" cy="78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De-Multiplexing </a:t>
          </a:r>
          <a:endParaRPr lang="en-US" sz="1800" kern="1200" dirty="0"/>
        </a:p>
      </dsp:txBody>
      <dsp:txXfrm>
        <a:off x="1978098" y="3044288"/>
        <a:ext cx="1579421" cy="7878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631E29-0548-4492-86A6-D46BF1C96B2C}">
      <dsp:nvSpPr>
        <dsp:cNvPr id="0" name=""/>
        <dsp:cNvSpPr/>
      </dsp:nvSpPr>
      <dsp:spPr>
        <a:xfrm>
          <a:off x="902" y="3041111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MUX </a:t>
          </a:r>
          <a:endParaRPr lang="en-US" sz="1600" kern="1200" dirty="0"/>
        </a:p>
      </dsp:txBody>
      <dsp:txXfrm>
        <a:off x="902" y="3041111"/>
        <a:ext cx="1327453" cy="663726"/>
      </dsp:txXfrm>
    </dsp:sp>
    <dsp:sp modelId="{F9BCC3F9-2F91-4B98-A323-850B93BED278}">
      <dsp:nvSpPr>
        <dsp:cNvPr id="0" name=""/>
        <dsp:cNvSpPr/>
      </dsp:nvSpPr>
      <dsp:spPr>
        <a:xfrm rot="18103853">
          <a:off x="1089044" y="2932585"/>
          <a:ext cx="1009604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1009604" y="11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103853">
        <a:off x="1568606" y="2918386"/>
        <a:ext cx="50480" cy="50480"/>
      </dsp:txXfrm>
    </dsp:sp>
    <dsp:sp modelId="{FBC087B0-2DDF-4D04-9E04-0AAA63DC6E5F}">
      <dsp:nvSpPr>
        <dsp:cNvPr id="0" name=""/>
        <dsp:cNvSpPr/>
      </dsp:nvSpPr>
      <dsp:spPr>
        <a:xfrm>
          <a:off x="1859337" y="2182415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Multiplexing </a:t>
          </a:r>
          <a:endParaRPr lang="en-US" sz="1600" kern="1200" dirty="0"/>
        </a:p>
      </dsp:txBody>
      <dsp:txXfrm>
        <a:off x="1859337" y="2182415"/>
        <a:ext cx="1327453" cy="663726"/>
      </dsp:txXfrm>
    </dsp:sp>
    <dsp:sp modelId="{0D66EEFF-D3A0-4426-B1FF-D4A20575ECE3}">
      <dsp:nvSpPr>
        <dsp:cNvPr id="0" name=""/>
        <dsp:cNvSpPr/>
      </dsp:nvSpPr>
      <dsp:spPr>
        <a:xfrm rot="17945813">
          <a:off x="2906328" y="2026183"/>
          <a:ext cx="1091907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1091907" y="110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945813">
        <a:off x="3424984" y="2009927"/>
        <a:ext cx="54595" cy="54595"/>
      </dsp:txXfrm>
    </dsp:sp>
    <dsp:sp modelId="{D4B46842-9349-4890-8DA7-90B56280422C}">
      <dsp:nvSpPr>
        <dsp:cNvPr id="0" name=""/>
        <dsp:cNvSpPr/>
      </dsp:nvSpPr>
      <dsp:spPr>
        <a:xfrm>
          <a:off x="3717773" y="1228307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Analog</a:t>
          </a:r>
          <a:endParaRPr lang="en-US" sz="1600" kern="1200" dirty="0"/>
        </a:p>
      </dsp:txBody>
      <dsp:txXfrm>
        <a:off x="3717773" y="1228307"/>
        <a:ext cx="1327453" cy="663726"/>
      </dsp:txXfrm>
    </dsp:sp>
    <dsp:sp modelId="{6B8CA0B9-C6A6-46DF-BF42-BD6FF26735D8}">
      <dsp:nvSpPr>
        <dsp:cNvPr id="0" name=""/>
        <dsp:cNvSpPr/>
      </dsp:nvSpPr>
      <dsp:spPr>
        <a:xfrm rot="19457599">
          <a:off x="4983764" y="1358308"/>
          <a:ext cx="653905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653905" y="110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294370" y="1353001"/>
        <a:ext cx="32695" cy="32695"/>
      </dsp:txXfrm>
    </dsp:sp>
    <dsp:sp modelId="{CE7A4617-241B-4E51-83E6-EAB698C6AC36}">
      <dsp:nvSpPr>
        <dsp:cNvPr id="0" name=""/>
        <dsp:cNvSpPr/>
      </dsp:nvSpPr>
      <dsp:spPr>
        <a:xfrm>
          <a:off x="5576208" y="846664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FDM</a:t>
          </a:r>
          <a:endParaRPr lang="en-US" sz="1600" kern="1200" dirty="0"/>
        </a:p>
      </dsp:txBody>
      <dsp:txXfrm>
        <a:off x="5576208" y="846664"/>
        <a:ext cx="1327453" cy="663726"/>
      </dsp:txXfrm>
    </dsp:sp>
    <dsp:sp modelId="{8632D10E-CCCA-401D-B938-177DE3F602CB}">
      <dsp:nvSpPr>
        <dsp:cNvPr id="0" name=""/>
        <dsp:cNvSpPr/>
      </dsp:nvSpPr>
      <dsp:spPr>
        <a:xfrm rot="2142401">
          <a:off x="4983764" y="1739951"/>
          <a:ext cx="653905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653905" y="110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294370" y="1734644"/>
        <a:ext cx="32695" cy="32695"/>
      </dsp:txXfrm>
    </dsp:sp>
    <dsp:sp modelId="{7DFBCA3C-1A42-42A1-91B3-63F48B5209CC}">
      <dsp:nvSpPr>
        <dsp:cNvPr id="0" name=""/>
        <dsp:cNvSpPr/>
      </dsp:nvSpPr>
      <dsp:spPr>
        <a:xfrm>
          <a:off x="5576208" y="1609950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WDM</a:t>
          </a:r>
        </a:p>
      </dsp:txBody>
      <dsp:txXfrm>
        <a:off x="5576208" y="1609950"/>
        <a:ext cx="1327453" cy="663726"/>
      </dsp:txXfrm>
    </dsp:sp>
    <dsp:sp modelId="{9D888662-B043-4921-B6B3-720E30C6A61C}">
      <dsp:nvSpPr>
        <dsp:cNvPr id="0" name=""/>
        <dsp:cNvSpPr/>
      </dsp:nvSpPr>
      <dsp:spPr>
        <a:xfrm rot="3654187">
          <a:off x="2906328" y="2980290"/>
          <a:ext cx="1091907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1091907" y="110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54187">
        <a:off x="3424984" y="2964034"/>
        <a:ext cx="54595" cy="54595"/>
      </dsp:txXfrm>
    </dsp:sp>
    <dsp:sp modelId="{0BE69BF6-3AE2-401D-8B0F-4C2B7F90FB5E}">
      <dsp:nvSpPr>
        <dsp:cNvPr id="0" name=""/>
        <dsp:cNvSpPr/>
      </dsp:nvSpPr>
      <dsp:spPr>
        <a:xfrm>
          <a:off x="3717773" y="3136522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Digital</a:t>
          </a:r>
          <a:endParaRPr lang="en-US" sz="1600" kern="1200" dirty="0"/>
        </a:p>
      </dsp:txBody>
      <dsp:txXfrm>
        <a:off x="3717773" y="3136522"/>
        <a:ext cx="1327453" cy="663726"/>
      </dsp:txXfrm>
    </dsp:sp>
    <dsp:sp modelId="{7B31FC8E-956B-4E1D-B0D4-1E27F3EF0506}">
      <dsp:nvSpPr>
        <dsp:cNvPr id="0" name=""/>
        <dsp:cNvSpPr/>
      </dsp:nvSpPr>
      <dsp:spPr>
        <a:xfrm rot="19457599">
          <a:off x="4983764" y="3266523"/>
          <a:ext cx="653905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653905" y="110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294370" y="3261216"/>
        <a:ext cx="32695" cy="32695"/>
      </dsp:txXfrm>
    </dsp:sp>
    <dsp:sp modelId="{68FB7331-48E1-49F1-B30E-FEB685A064CA}">
      <dsp:nvSpPr>
        <dsp:cNvPr id="0" name=""/>
        <dsp:cNvSpPr/>
      </dsp:nvSpPr>
      <dsp:spPr>
        <a:xfrm>
          <a:off x="5576208" y="2754879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TDM</a:t>
          </a:r>
          <a:endParaRPr lang="en-US" sz="1600" kern="1200" dirty="0"/>
        </a:p>
      </dsp:txBody>
      <dsp:txXfrm>
        <a:off x="5576208" y="2754879"/>
        <a:ext cx="1327453" cy="663726"/>
      </dsp:txXfrm>
    </dsp:sp>
    <dsp:sp modelId="{31F77DE3-9C6F-46A6-9752-BB220DBB34A8}">
      <dsp:nvSpPr>
        <dsp:cNvPr id="0" name=""/>
        <dsp:cNvSpPr/>
      </dsp:nvSpPr>
      <dsp:spPr>
        <a:xfrm rot="19457599">
          <a:off x="6842200" y="2884880"/>
          <a:ext cx="653905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653905" y="110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7152805" y="2879573"/>
        <a:ext cx="32695" cy="32695"/>
      </dsp:txXfrm>
    </dsp:sp>
    <dsp:sp modelId="{22143476-2519-4780-85D1-86868E48EA2B}">
      <dsp:nvSpPr>
        <dsp:cNvPr id="0" name=""/>
        <dsp:cNvSpPr/>
      </dsp:nvSpPr>
      <dsp:spPr>
        <a:xfrm>
          <a:off x="7434643" y="2373236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Synchronous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TDM</a:t>
          </a:r>
          <a:endParaRPr lang="en-US" sz="1600" kern="1200" dirty="0"/>
        </a:p>
      </dsp:txBody>
      <dsp:txXfrm>
        <a:off x="7434643" y="2373236"/>
        <a:ext cx="1327453" cy="663726"/>
      </dsp:txXfrm>
    </dsp:sp>
    <dsp:sp modelId="{F2AFB861-50F0-4E20-93BC-89AFED2653EB}">
      <dsp:nvSpPr>
        <dsp:cNvPr id="0" name=""/>
        <dsp:cNvSpPr/>
      </dsp:nvSpPr>
      <dsp:spPr>
        <a:xfrm rot="2142401">
          <a:off x="6842200" y="3266523"/>
          <a:ext cx="653905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653905" y="110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7152805" y="3261216"/>
        <a:ext cx="32695" cy="32695"/>
      </dsp:txXfrm>
    </dsp:sp>
    <dsp:sp modelId="{9673270F-5D6D-4DFE-8DCF-2E2B5644B68D}">
      <dsp:nvSpPr>
        <dsp:cNvPr id="0" name=""/>
        <dsp:cNvSpPr/>
      </dsp:nvSpPr>
      <dsp:spPr>
        <a:xfrm>
          <a:off x="7434643" y="3136522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Asynchronous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TDM</a:t>
          </a:r>
          <a:endParaRPr lang="en-US" sz="1600" kern="1200" dirty="0"/>
        </a:p>
      </dsp:txBody>
      <dsp:txXfrm>
        <a:off x="7434643" y="3136522"/>
        <a:ext cx="1327453" cy="663726"/>
      </dsp:txXfrm>
    </dsp:sp>
    <dsp:sp modelId="{3E928C89-DF88-4051-AEF5-0DF4C894BFFE}">
      <dsp:nvSpPr>
        <dsp:cNvPr id="0" name=""/>
        <dsp:cNvSpPr/>
      </dsp:nvSpPr>
      <dsp:spPr>
        <a:xfrm rot="2142401">
          <a:off x="4983764" y="3648166"/>
          <a:ext cx="653905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653905" y="110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294370" y="3642859"/>
        <a:ext cx="32695" cy="32695"/>
      </dsp:txXfrm>
    </dsp:sp>
    <dsp:sp modelId="{04A9C7AA-C45C-4D32-A396-2D46347EB6C0}">
      <dsp:nvSpPr>
        <dsp:cNvPr id="0" name=""/>
        <dsp:cNvSpPr/>
      </dsp:nvSpPr>
      <dsp:spPr>
        <a:xfrm>
          <a:off x="5576208" y="3518165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CDM</a:t>
          </a:r>
          <a:endParaRPr lang="en-US" sz="1600" kern="1200" dirty="0"/>
        </a:p>
      </dsp:txBody>
      <dsp:txXfrm>
        <a:off x="5576208" y="3518165"/>
        <a:ext cx="1327453" cy="663726"/>
      </dsp:txXfrm>
    </dsp:sp>
    <dsp:sp modelId="{7014FDD5-02B6-4F47-91BC-4C767C345833}">
      <dsp:nvSpPr>
        <dsp:cNvPr id="0" name=""/>
        <dsp:cNvSpPr/>
      </dsp:nvSpPr>
      <dsp:spPr>
        <a:xfrm rot="3496147">
          <a:off x="1089044" y="3791282"/>
          <a:ext cx="1009604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1009604" y="11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496147">
        <a:off x="1568606" y="3777083"/>
        <a:ext cx="50480" cy="50480"/>
      </dsp:txXfrm>
    </dsp:sp>
    <dsp:sp modelId="{3E16C13E-44D9-47DF-9404-838555DF3294}">
      <dsp:nvSpPr>
        <dsp:cNvPr id="0" name=""/>
        <dsp:cNvSpPr/>
      </dsp:nvSpPr>
      <dsp:spPr>
        <a:xfrm>
          <a:off x="1859337" y="3899808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De-Multiplexing </a:t>
          </a:r>
          <a:endParaRPr lang="en-US" sz="1600" kern="1200" dirty="0"/>
        </a:p>
      </dsp:txBody>
      <dsp:txXfrm>
        <a:off x="1859337" y="3899808"/>
        <a:ext cx="1327453" cy="663726"/>
      </dsp:txXfrm>
    </dsp:sp>
    <dsp:sp modelId="{AFF7E6A1-E2A4-45FC-A6D7-1E014E4241FF}">
      <dsp:nvSpPr>
        <dsp:cNvPr id="0" name=""/>
        <dsp:cNvSpPr/>
      </dsp:nvSpPr>
      <dsp:spPr>
        <a:xfrm>
          <a:off x="3186791" y="4220630"/>
          <a:ext cx="530981" cy="22082"/>
        </a:xfrm>
        <a:custGeom>
          <a:avLst/>
          <a:gdLst/>
          <a:ahLst/>
          <a:cxnLst/>
          <a:rect l="0" t="0" r="0" b="0"/>
          <a:pathLst>
            <a:path>
              <a:moveTo>
                <a:pt x="0" y="11041"/>
              </a:moveTo>
              <a:lnTo>
                <a:pt x="530981" y="110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39007" y="4218397"/>
        <a:ext cx="26549" cy="26549"/>
      </dsp:txXfrm>
    </dsp:sp>
    <dsp:sp modelId="{CE42FEBF-CEC5-4261-97DA-9516DC5D3038}">
      <dsp:nvSpPr>
        <dsp:cNvPr id="0" name=""/>
        <dsp:cNvSpPr/>
      </dsp:nvSpPr>
      <dsp:spPr>
        <a:xfrm>
          <a:off x="3717773" y="3899808"/>
          <a:ext cx="1327453" cy="66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717773" y="3899808"/>
        <a:ext cx="1327453" cy="663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02/01/2019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8610600" cy="3352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9600" dirty="0" smtClean="0">
                <a:solidFill>
                  <a:srgbClr val="7030A0"/>
                </a:solidFill>
              </a:rPr>
              <a:t/>
            </a:r>
            <a:br>
              <a:rPr lang="en-US" sz="9600" dirty="0" smtClean="0">
                <a:solidFill>
                  <a:srgbClr val="7030A0"/>
                </a:solidFill>
              </a:rPr>
            </a:br>
            <a:r>
              <a:rPr lang="en-US" sz="9600" dirty="0" smtClean="0">
                <a:solidFill>
                  <a:srgbClr val="7030A0"/>
                </a:solidFill>
              </a:rPr>
              <a:t>Multiplexing and de-multiplexing</a:t>
            </a:r>
            <a:endParaRPr lang="en-US" sz="96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85800"/>
            <a:ext cx="5029200" cy="1295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Chapter-4</a:t>
            </a:r>
            <a:endParaRPr lang="en-US" sz="8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72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6" y="21771"/>
            <a:ext cx="8813074" cy="58782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dirty="0"/>
              <a:t>FDM (Frequency division </a:t>
            </a:r>
            <a:r>
              <a:rPr lang="en-US" sz="4000" dirty="0" smtClean="0"/>
              <a:t>multiplexing)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763000" cy="6096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i="1" dirty="0"/>
              <a:t>Frequency Division Multiplexing</a:t>
            </a:r>
            <a:r>
              <a:rPr lang="en-US" dirty="0"/>
              <a:t> (</a:t>
            </a:r>
            <a:r>
              <a:rPr lang="en-US" i="1" dirty="0"/>
              <a:t>FDM</a:t>
            </a:r>
            <a:r>
              <a:rPr lang="en-US" dirty="0"/>
              <a:t>) is a networking technique in which </a:t>
            </a:r>
            <a:r>
              <a:rPr lang="en-US" u="sng" dirty="0"/>
              <a:t>multiple data signals are combined for simultaneous transmission via a </a:t>
            </a:r>
            <a:r>
              <a:rPr lang="en-US" u="sng" dirty="0" smtClean="0"/>
              <a:t>shared.</a:t>
            </a:r>
          </a:p>
          <a:p>
            <a:endParaRPr lang="en-US" dirty="0" smtClean="0"/>
          </a:p>
          <a:p>
            <a:r>
              <a:rPr lang="en-US" i="1" dirty="0">
                <a:solidFill>
                  <a:srgbClr val="FF0000"/>
                </a:solidFill>
              </a:rPr>
              <a:t>Frequency Division Multiplexing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FDM</a:t>
            </a:r>
            <a:r>
              <a:rPr lang="en-US" dirty="0">
                <a:solidFill>
                  <a:srgbClr val="FF0000"/>
                </a:solidFill>
              </a:rPr>
              <a:t>) is a scheme in which numerous signals are combined for transmission on a single communications line or channel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FDM</a:t>
            </a:r>
            <a:r>
              <a:rPr lang="en-US" dirty="0" smtClean="0"/>
              <a:t> </a:t>
            </a:r>
            <a:r>
              <a:rPr lang="en-US" dirty="0"/>
              <a:t>uses a carrier signal at a discrete frequency for each data stream and then combines many modulated signals.</a:t>
            </a:r>
          </a:p>
        </p:txBody>
      </p:sp>
      <p:pic>
        <p:nvPicPr>
          <p:cNvPr id="2050" name="Picture 2" descr="C:\Users\pv\Desktop\FDM-Transmitter-block-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51816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4757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" y="91440"/>
            <a:ext cx="8734697" cy="7467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TDM (Time </a:t>
            </a:r>
            <a:r>
              <a:rPr lang="en-US" sz="4400" dirty="0">
                <a:solidFill>
                  <a:schemeClr val="tx1"/>
                </a:solidFill>
              </a:rPr>
              <a:t>division multiplexing)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867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Time-division multiplexing</a:t>
            </a:r>
            <a:r>
              <a:rPr lang="en-US" dirty="0"/>
              <a:t> (</a:t>
            </a:r>
            <a:r>
              <a:rPr lang="en-US" b="1" dirty="0"/>
              <a:t>TDM</a:t>
            </a:r>
            <a:r>
              <a:rPr lang="en-US" dirty="0"/>
              <a:t>) is a method of putting </a:t>
            </a:r>
            <a:r>
              <a:rPr lang="en-US" u="sng" dirty="0"/>
              <a:t>multiple data streams in a single signal by </a:t>
            </a:r>
            <a:r>
              <a:rPr lang="en-US" u="sng" dirty="0" smtClean="0"/>
              <a:t>separating.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the signal into many segments, each having a very short duration. Each individual data stream is reassembled at the receiving end based on the timing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3074" name="Picture 2" descr="C:\Users\pv\Desktop\Multiplexing, Demultiplexing, TDM, FDM - Mozilla Firef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6019801" cy="323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9979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76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WDM (</a:t>
            </a:r>
            <a:r>
              <a:rPr lang="en-US" sz="3600" dirty="0">
                <a:solidFill>
                  <a:schemeClr val="tx1"/>
                </a:solidFill>
              </a:rPr>
              <a:t>Wavelength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division multiplexing)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943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/>
              <a:t>Wavelength-division multiplexing</a:t>
            </a:r>
            <a:r>
              <a:rPr lang="en-US" sz="2800" dirty="0"/>
              <a:t> (</a:t>
            </a:r>
            <a:r>
              <a:rPr lang="en-US" sz="2800" b="1" dirty="0"/>
              <a:t>WDM</a:t>
            </a:r>
            <a:r>
              <a:rPr lang="en-US" sz="2800" dirty="0"/>
              <a:t>) is a method of combining multiple signals on laser beams at various </a:t>
            </a:r>
            <a:r>
              <a:rPr lang="en-US" sz="2800" dirty="0" smtClean="0"/>
              <a:t>infrared </a:t>
            </a:r>
            <a:r>
              <a:rPr lang="en-US" sz="2800" dirty="0"/>
              <a:t>(IR) wavelengths for transmission along fiber optic media. Each laser is modulated by an independent set of signals.</a:t>
            </a:r>
          </a:p>
        </p:txBody>
      </p:sp>
      <p:pic>
        <p:nvPicPr>
          <p:cNvPr id="4098" name="Picture 2" descr="C:\Users\pv\Desktop\7-4-2014-7-14-40-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6429375" cy="3152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3445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278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/>
              <a:t>(CDM)</a:t>
            </a:r>
            <a:r>
              <a:rPr lang="en-US" sz="3600" b="1" dirty="0" smtClean="0"/>
              <a:t>Code division multiplexing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10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/>
              <a:t>Code Division Multiplexing</a:t>
            </a:r>
            <a:r>
              <a:rPr lang="en-US" dirty="0"/>
              <a:t> assigns each channel its own </a:t>
            </a:r>
            <a:r>
              <a:rPr lang="en-US" u="sng" dirty="0"/>
              <a:t>code to make them separate from each other. These unique underlying </a:t>
            </a:r>
            <a:r>
              <a:rPr lang="en-US" u="sng" dirty="0" smtClean="0"/>
              <a:t>codes.</a:t>
            </a:r>
          </a:p>
          <a:p>
            <a:endParaRPr lang="en-US" dirty="0" smtClean="0"/>
          </a:p>
          <a:p>
            <a:r>
              <a:rPr lang="en-US" b="1" dirty="0"/>
              <a:t>Code division multiplexing</a:t>
            </a:r>
            <a:r>
              <a:rPr lang="en-US" dirty="0"/>
              <a:t> (CDM) is a networking technique in which multiple data signals are combined for simultaneous transmission over </a:t>
            </a:r>
            <a:r>
              <a:rPr lang="en-US" u="sng" dirty="0"/>
              <a:t>a common frequency band. </a:t>
            </a:r>
          </a:p>
        </p:txBody>
      </p:sp>
    </p:spTree>
    <p:extLst>
      <p:ext uri="{BB962C8B-B14F-4D97-AF65-F5344CB8AC3E}">
        <p14:creationId xmlns:p14="http://schemas.microsoft.com/office/powerpoint/2010/main" xmlns="" val="21328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pv\Desktop\tdm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620000" cy="523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625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3429000" cy="106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5300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95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50" b="1" dirty="0"/>
              <a:t>Multiplexing</a:t>
            </a:r>
            <a:r>
              <a:rPr lang="en-US" sz="2650" dirty="0"/>
              <a:t> (or </a:t>
            </a:r>
            <a:r>
              <a:rPr lang="en-US" sz="2650" dirty="0" err="1"/>
              <a:t>muxing</a:t>
            </a:r>
            <a:r>
              <a:rPr lang="en-US" sz="2650" dirty="0"/>
              <a:t>) is a way of </a:t>
            </a:r>
            <a:r>
              <a:rPr lang="en-US" sz="2650" u="sng" dirty="0"/>
              <a:t>sending multiple signals </a:t>
            </a:r>
            <a:r>
              <a:rPr lang="en-US" sz="2650" dirty="0"/>
              <a:t>or streams of information over a communications </a:t>
            </a:r>
            <a:r>
              <a:rPr lang="en-US" sz="2650" dirty="0" smtClean="0"/>
              <a:t> link </a:t>
            </a:r>
            <a:r>
              <a:rPr lang="en-US" sz="2650" dirty="0"/>
              <a:t>at the same time in the form of a single, complex signal; </a:t>
            </a:r>
            <a:endParaRPr lang="en-US" sz="2650" dirty="0" smtClean="0"/>
          </a:p>
          <a:p>
            <a:endParaRPr lang="en-US" sz="2650" dirty="0"/>
          </a:p>
          <a:p>
            <a:r>
              <a:rPr lang="en-US" sz="2650" dirty="0" smtClean="0">
                <a:solidFill>
                  <a:srgbClr val="002060"/>
                </a:solidFill>
              </a:rPr>
              <a:t>The </a:t>
            </a:r>
            <a:r>
              <a:rPr lang="en-US" sz="2650" u="sng" dirty="0">
                <a:solidFill>
                  <a:srgbClr val="002060"/>
                </a:solidFill>
              </a:rPr>
              <a:t>receiver recovers the separate signals</a:t>
            </a:r>
            <a:r>
              <a:rPr lang="en-US" sz="2650" dirty="0">
                <a:solidFill>
                  <a:srgbClr val="002060"/>
                </a:solidFill>
              </a:rPr>
              <a:t>, a process called </a:t>
            </a:r>
            <a:r>
              <a:rPr lang="en-US" sz="2650" b="1" dirty="0" smtClean="0">
                <a:solidFill>
                  <a:srgbClr val="002060"/>
                </a:solidFill>
              </a:rPr>
              <a:t>DE multiplexing</a:t>
            </a:r>
            <a:r>
              <a:rPr lang="en-US" sz="2650" dirty="0" smtClean="0">
                <a:solidFill>
                  <a:srgbClr val="002060"/>
                </a:solidFill>
              </a:rPr>
              <a:t> </a:t>
            </a:r>
            <a:r>
              <a:rPr lang="en-US" sz="2650" dirty="0">
                <a:solidFill>
                  <a:srgbClr val="002060"/>
                </a:solidFill>
              </a:rPr>
              <a:t>(or </a:t>
            </a:r>
            <a:r>
              <a:rPr lang="en-US" sz="2650" dirty="0" err="1">
                <a:solidFill>
                  <a:srgbClr val="002060"/>
                </a:solidFill>
              </a:rPr>
              <a:t>demuxing</a:t>
            </a:r>
            <a:r>
              <a:rPr lang="en-US" sz="2650" dirty="0" smtClean="0">
                <a:solidFill>
                  <a:srgbClr val="002060"/>
                </a:solidFill>
              </a:rPr>
              <a:t>).</a:t>
            </a:r>
          </a:p>
          <a:p>
            <a:endParaRPr lang="en-US" sz="2650" dirty="0"/>
          </a:p>
          <a:p>
            <a:r>
              <a:rPr lang="en-US" sz="2650" dirty="0" smtClean="0"/>
              <a:t>Multiplexing and </a:t>
            </a:r>
            <a:r>
              <a:rPr lang="en-US" sz="2650" dirty="0" err="1" smtClean="0"/>
              <a:t>demultiplexing</a:t>
            </a:r>
            <a:r>
              <a:rPr lang="en-US" sz="2650" dirty="0" smtClean="0"/>
              <a:t> are performed by a </a:t>
            </a:r>
            <a:r>
              <a:rPr lang="en-US" sz="2650" b="1" dirty="0" smtClean="0"/>
              <a:t>Multiplexer</a:t>
            </a:r>
            <a:r>
              <a:rPr lang="en-US" sz="2650" dirty="0" smtClean="0"/>
              <a:t> (also called a MUX) which usually has both capabilities.</a:t>
            </a:r>
            <a:endParaRPr lang="en-US" sz="2650" dirty="0"/>
          </a:p>
        </p:txBody>
      </p:sp>
      <p:pic>
        <p:nvPicPr>
          <p:cNvPr id="4098" name="Picture 2" descr="C:\Users\pv\Desktop\unname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1" y="0"/>
            <a:ext cx="5029200" cy="16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03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v\Desktop\figure-11.1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830636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9723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914401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a Multiplexing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50" dirty="0" smtClean="0">
                <a:solidFill>
                  <a:srgbClr val="002060"/>
                </a:solidFill>
              </a:rPr>
              <a:t>Multiplexing is a </a:t>
            </a:r>
            <a:r>
              <a:rPr lang="en-US" sz="2450" u="sng" dirty="0" smtClean="0">
                <a:solidFill>
                  <a:srgbClr val="002060"/>
                </a:solidFill>
              </a:rPr>
              <a:t>technique that enable broadband media to support multiple data channels</a:t>
            </a:r>
            <a:r>
              <a:rPr lang="en-US" sz="2450" u="sng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450" u="sng" dirty="0" smtClean="0"/>
          </a:p>
          <a:p>
            <a:pPr lvl="1">
              <a:buFont typeface="Wingdings" pitchFamily="2" charset="2"/>
              <a:buChar char="q"/>
            </a:pPr>
            <a:r>
              <a:rPr lang="en-US" sz="2450" dirty="0" smtClean="0">
                <a:solidFill>
                  <a:srgbClr val="002060"/>
                </a:solidFill>
              </a:rPr>
              <a:t>Multiplexing can enable :</a:t>
            </a:r>
          </a:p>
          <a:p>
            <a:pPr lvl="2">
              <a:buFont typeface="Wingdings" pitchFamily="2" charset="2"/>
              <a:buChar char="q"/>
            </a:pPr>
            <a:r>
              <a:rPr lang="en-US" sz="2450" dirty="0" smtClean="0">
                <a:solidFill>
                  <a:srgbClr val="002060"/>
                </a:solidFill>
              </a:rPr>
              <a:t>Mainframe , LAN , Voice, Video conferencing , other data type.</a:t>
            </a:r>
          </a:p>
          <a:p>
            <a:pPr lvl="2">
              <a:buFont typeface="Wingdings" pitchFamily="2" charset="2"/>
              <a:buChar char="q"/>
            </a:pPr>
            <a:endParaRPr lang="en-US" sz="2450" dirty="0" smtClean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50" u="sng" dirty="0" smtClean="0"/>
              <a:t>Large amounts of data </a:t>
            </a:r>
            <a:r>
              <a:rPr lang="en-US" sz="2450" dirty="0" smtClean="0"/>
              <a:t>must be transmitted </a:t>
            </a:r>
            <a:r>
              <a:rPr lang="en-US" sz="2450" u="sng" dirty="0" smtClean="0">
                <a:solidFill>
                  <a:srgbClr val="FF0000"/>
                </a:solidFill>
              </a:rPr>
              <a:t>through low capacity channels.</a:t>
            </a:r>
          </a:p>
          <a:p>
            <a:pPr lvl="1">
              <a:buFont typeface="Wingdings" pitchFamily="2" charset="2"/>
              <a:buChar char="q"/>
            </a:pPr>
            <a:endParaRPr lang="en-US" sz="2450" dirty="0" smtClean="0"/>
          </a:p>
          <a:p>
            <a:pPr lvl="1">
              <a:buFont typeface="Wingdings" pitchFamily="2" charset="2"/>
              <a:buChar char="q"/>
            </a:pPr>
            <a:r>
              <a:rPr lang="en-US" sz="2450" dirty="0" smtClean="0">
                <a:solidFill>
                  <a:srgbClr val="0070C0"/>
                </a:solidFill>
              </a:rPr>
              <a:t>Multiplexing techniques can divide the </a:t>
            </a:r>
            <a:r>
              <a:rPr lang="en-US" sz="2450" u="sng" dirty="0" smtClean="0">
                <a:solidFill>
                  <a:srgbClr val="0070C0"/>
                </a:solidFill>
              </a:rPr>
              <a:t>original data stream into several lower-bandwidth channels</a:t>
            </a:r>
            <a:r>
              <a:rPr lang="en-US" sz="2450" dirty="0" smtClean="0">
                <a:solidFill>
                  <a:srgbClr val="0070C0"/>
                </a:solidFill>
              </a:rPr>
              <a:t>, each of which can be transmitted though a lower-capacity medium.</a:t>
            </a:r>
          </a:p>
          <a:p>
            <a:pPr lvl="1">
              <a:buFont typeface="Wingdings" pitchFamily="2" charset="2"/>
              <a:buChar char="q"/>
            </a:pPr>
            <a:endParaRPr lang="en-US" sz="2450" dirty="0"/>
          </a:p>
        </p:txBody>
      </p:sp>
    </p:spTree>
    <p:extLst>
      <p:ext uri="{BB962C8B-B14F-4D97-AF65-F5344CB8AC3E}">
        <p14:creationId xmlns:p14="http://schemas.microsoft.com/office/powerpoint/2010/main" xmlns="" val="26475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v\Desktop\Multiplexing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858259" cy="3719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805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Analog</a:t>
            </a:r>
            <a:r>
              <a:rPr lang="en-US" dirty="0" smtClean="0"/>
              <a:t> </a:t>
            </a:r>
            <a:r>
              <a:rPr lang="en-US" b="1" dirty="0" smtClean="0"/>
              <a:t> &amp; Digital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analog</a:t>
            </a:r>
            <a:r>
              <a:rPr lang="en-US" dirty="0" smtClean="0">
                <a:solidFill>
                  <a:srgbClr val="FF0000"/>
                </a:solidFill>
              </a:rPr>
              <a:t> is a </a:t>
            </a:r>
            <a:r>
              <a:rPr lang="en-US" u="sng" dirty="0" smtClean="0">
                <a:solidFill>
                  <a:srgbClr val="FF0000"/>
                </a:solidFill>
              </a:rPr>
              <a:t>continuous electrical </a:t>
            </a:r>
            <a:r>
              <a:rPr lang="en-US" b="1" u="sng" dirty="0" smtClean="0">
                <a:solidFill>
                  <a:srgbClr val="FF0000"/>
                </a:solidFill>
              </a:rPr>
              <a:t>signal</a:t>
            </a:r>
            <a:r>
              <a:rPr lang="en-US" dirty="0" smtClean="0">
                <a:solidFill>
                  <a:srgbClr val="FF0000"/>
                </a:solidFill>
              </a:rPr>
              <a:t>, whereas </a:t>
            </a:r>
            <a:r>
              <a:rPr lang="en-US" b="1" dirty="0" smtClean="0">
                <a:solidFill>
                  <a:srgbClr val="FF0000"/>
                </a:solidFill>
              </a:rPr>
              <a:t>digital</a:t>
            </a:r>
            <a:r>
              <a:rPr lang="en-US" dirty="0" smtClean="0">
                <a:solidFill>
                  <a:srgbClr val="FF0000"/>
                </a:solidFill>
              </a:rPr>
              <a:t> is a </a:t>
            </a:r>
            <a:r>
              <a:rPr lang="en-US" u="sng" dirty="0" smtClean="0">
                <a:solidFill>
                  <a:srgbClr val="FF0000"/>
                </a:solidFill>
              </a:rPr>
              <a:t>non-continuous electrical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b="1" u="sng" dirty="0" smtClean="0">
                <a:solidFill>
                  <a:srgbClr val="FF0000"/>
                </a:solidFill>
              </a:rPr>
              <a:t>signal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 </a:t>
            </a:r>
            <a:r>
              <a:rPr lang="en-US" b="1" dirty="0" smtClean="0">
                <a:solidFill>
                  <a:srgbClr val="00B0F0"/>
                </a:solidFill>
              </a:rPr>
              <a:t>Analog </a:t>
            </a:r>
            <a:r>
              <a:rPr lang="en-US" dirty="0" smtClean="0">
                <a:solidFill>
                  <a:srgbClr val="00B0F0"/>
                </a:solidFill>
              </a:rPr>
              <a:t>waves are smooth and continuous, </a:t>
            </a:r>
            <a:r>
              <a:rPr lang="en-US" b="1" dirty="0" smtClean="0">
                <a:solidFill>
                  <a:srgbClr val="00B0F0"/>
                </a:solidFill>
              </a:rPr>
              <a:t>digital</a:t>
            </a:r>
            <a:r>
              <a:rPr lang="en-US" dirty="0" smtClean="0">
                <a:solidFill>
                  <a:srgbClr val="00B0F0"/>
                </a:solidFill>
              </a:rPr>
              <a:t> waves are stepping, square, and discrete.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Picture 2" descr="C:\Users\Dhanak\Desktop\Analog-and-Digital-Signa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191000"/>
            <a:ext cx="5105400" cy="248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Types of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200" b="1" dirty="0" smtClean="0">
                <a:solidFill>
                  <a:srgbClr val="FF0000"/>
                </a:solidFill>
              </a:rPr>
              <a:t>FDM</a:t>
            </a:r>
          </a:p>
          <a:p>
            <a:pPr>
              <a:lnSpc>
                <a:spcPct val="150000"/>
              </a:lnSpc>
            </a:pPr>
            <a:r>
              <a:rPr lang="en-US" sz="4200" b="1" dirty="0" smtClean="0">
                <a:solidFill>
                  <a:srgbClr val="FF0000"/>
                </a:solidFill>
              </a:rPr>
              <a:t>WDM</a:t>
            </a:r>
          </a:p>
          <a:p>
            <a:pPr>
              <a:lnSpc>
                <a:spcPct val="150000"/>
              </a:lnSpc>
            </a:pPr>
            <a:r>
              <a:rPr lang="en-US" sz="4200" b="1" dirty="0">
                <a:solidFill>
                  <a:srgbClr val="FF0000"/>
                </a:solidFill>
              </a:rPr>
              <a:t>T</a:t>
            </a:r>
            <a:r>
              <a:rPr lang="en-US" sz="4200" b="1" dirty="0" smtClean="0">
                <a:solidFill>
                  <a:srgbClr val="FF0000"/>
                </a:solidFill>
              </a:rPr>
              <a:t>DM</a:t>
            </a:r>
          </a:p>
          <a:p>
            <a:pPr>
              <a:lnSpc>
                <a:spcPct val="150000"/>
              </a:lnSpc>
            </a:pPr>
            <a:r>
              <a:rPr lang="en-US" sz="4200" b="1" dirty="0">
                <a:solidFill>
                  <a:srgbClr val="FF0000"/>
                </a:solidFill>
              </a:rPr>
              <a:t>C</a:t>
            </a:r>
            <a:r>
              <a:rPr lang="en-US" sz="4200" b="1" dirty="0" smtClean="0">
                <a:solidFill>
                  <a:srgbClr val="FF0000"/>
                </a:solidFill>
              </a:rPr>
              <a:t>DM</a:t>
            </a:r>
            <a:endParaRPr lang="en-US" sz="4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1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914401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1221</TotalTime>
  <Words>408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Multiplexing and de-multiplexing</vt:lpstr>
      <vt:lpstr>introduction</vt:lpstr>
      <vt:lpstr>Slide 3</vt:lpstr>
      <vt:lpstr>Slide 4</vt:lpstr>
      <vt:lpstr>What is a Multiplexing ?</vt:lpstr>
      <vt:lpstr>Slide 6</vt:lpstr>
      <vt:lpstr>Analog  &amp; Digital signal</vt:lpstr>
      <vt:lpstr>Types of multiplexing</vt:lpstr>
      <vt:lpstr>Slide 9</vt:lpstr>
      <vt:lpstr>FDM (Frequency division multiplexing)</vt:lpstr>
      <vt:lpstr>TDM (Time division multiplexing)</vt:lpstr>
      <vt:lpstr>WDM (Wavelength division multiplexing)</vt:lpstr>
      <vt:lpstr>(CDM)Code division multiplexing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s/w and h/w architecture</dc:title>
  <dc:creator>P.V.Thummar</dc:creator>
  <cp:lastModifiedBy>paras</cp:lastModifiedBy>
  <cp:revision>219</cp:revision>
  <dcterms:created xsi:type="dcterms:W3CDTF">2006-08-16T00:00:00Z</dcterms:created>
  <dcterms:modified xsi:type="dcterms:W3CDTF">2019-01-02T04:00:46Z</dcterms:modified>
</cp:coreProperties>
</file>