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65" r:id="rId3"/>
    <p:sldId id="266" r:id="rId4"/>
    <p:sldId id="257" r:id="rId5"/>
    <p:sldId id="267" r:id="rId6"/>
    <p:sldId id="258" r:id="rId7"/>
    <p:sldId id="259" r:id="rId8"/>
    <p:sldId id="264" r:id="rId9"/>
    <p:sldId id="260" r:id="rId10"/>
    <p:sldId id="261" r:id="rId11"/>
    <p:sldId id="263" r:id="rId12"/>
    <p:sldId id="262" r:id="rId13"/>
    <p:sldId id="268" r:id="rId14"/>
    <p:sldId id="269" r:id="rId15"/>
    <p:sldId id="270" r:id="rId16"/>
    <p:sldId id="271" r:id="rId17"/>
    <p:sldId id="272" r:id="rId18"/>
    <p:sldId id="273" r:id="rId19"/>
    <p:sldId id="297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1" r:id="rId29"/>
    <p:sldId id="283" r:id="rId30"/>
    <p:sldId id="289" r:id="rId31"/>
    <p:sldId id="286" r:id="rId32"/>
    <p:sldId id="291" r:id="rId33"/>
    <p:sldId id="287" r:id="rId34"/>
    <p:sldId id="288" r:id="rId35"/>
    <p:sldId id="298" r:id="rId36"/>
    <p:sldId id="299" r:id="rId37"/>
    <p:sldId id="300" r:id="rId38"/>
    <p:sldId id="292" r:id="rId39"/>
    <p:sldId id="301" r:id="rId40"/>
    <p:sldId id="302" r:id="rId41"/>
    <p:sldId id="293" r:id="rId42"/>
    <p:sldId id="294" r:id="rId43"/>
    <p:sldId id="296" r:id="rId44"/>
    <p:sldId id="295" r:id="rId45"/>
    <p:sldId id="29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E16E6C-3486-4F2A-A212-6EC7AE6D81D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2632C5-6E74-4355-9A5C-A25A3F8002B4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4000" b="1" dirty="0" smtClean="0">
              <a:solidFill>
                <a:srgbClr val="FF0000"/>
              </a:solidFill>
            </a:rPr>
            <a:t>Network Devices</a:t>
          </a:r>
          <a:endParaRPr lang="en-US" sz="4000" b="1" dirty="0">
            <a:solidFill>
              <a:srgbClr val="FF0000"/>
            </a:solidFill>
          </a:endParaRPr>
        </a:p>
      </dgm:t>
    </dgm:pt>
    <dgm:pt modelId="{8E588E18-4850-412A-859D-D728AD4A075D}" type="parTrans" cxnId="{E92D6395-C592-4BEC-8E23-4548E1EC697E}">
      <dgm:prSet/>
      <dgm:spPr/>
      <dgm:t>
        <a:bodyPr/>
        <a:lstStyle/>
        <a:p>
          <a:endParaRPr lang="en-US"/>
        </a:p>
      </dgm:t>
    </dgm:pt>
    <dgm:pt modelId="{08A8E478-9128-443B-9482-DC2B5CC8D6E4}" type="sibTrans" cxnId="{E92D6395-C592-4BEC-8E23-4548E1EC697E}">
      <dgm:prSet/>
      <dgm:spPr/>
      <dgm:t>
        <a:bodyPr/>
        <a:lstStyle/>
        <a:p>
          <a:endParaRPr lang="en-US"/>
        </a:p>
      </dgm:t>
    </dgm:pt>
    <dgm:pt modelId="{ABC63055-15B3-4EEB-BCF3-D0D6C2B3F019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smtClean="0">
              <a:solidFill>
                <a:srgbClr val="002060"/>
              </a:solidFill>
            </a:rPr>
            <a:t>Layer 1 Devices</a:t>
          </a:r>
          <a:endParaRPr lang="en-US" sz="2000" b="1" dirty="0">
            <a:solidFill>
              <a:srgbClr val="002060"/>
            </a:solidFill>
          </a:endParaRPr>
        </a:p>
      </dgm:t>
    </dgm:pt>
    <dgm:pt modelId="{4238B1B6-89FD-40BD-A6F8-61922AD7760C}" type="parTrans" cxnId="{83CD3C2B-9C0A-431A-9206-6027B4673555}">
      <dgm:prSet/>
      <dgm:spPr/>
      <dgm:t>
        <a:bodyPr/>
        <a:lstStyle/>
        <a:p>
          <a:endParaRPr lang="en-US" sz="1800" b="1">
            <a:solidFill>
              <a:srgbClr val="FF0000"/>
            </a:solidFill>
          </a:endParaRPr>
        </a:p>
      </dgm:t>
    </dgm:pt>
    <dgm:pt modelId="{E90182C2-1C36-4C4E-BC23-70418FBF845D}" type="sibTrans" cxnId="{83CD3C2B-9C0A-431A-9206-6027B4673555}">
      <dgm:prSet/>
      <dgm:spPr/>
      <dgm:t>
        <a:bodyPr/>
        <a:lstStyle/>
        <a:p>
          <a:endParaRPr lang="en-US"/>
        </a:p>
      </dgm:t>
    </dgm:pt>
    <dgm:pt modelId="{A3AC89F5-BACF-46AF-86F5-3D741E8FD4CD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smtClean="0">
              <a:solidFill>
                <a:srgbClr val="FF0000"/>
              </a:solidFill>
            </a:rPr>
            <a:t>LAN Card</a:t>
          </a:r>
          <a:endParaRPr lang="en-US" sz="2000" b="1" dirty="0">
            <a:solidFill>
              <a:srgbClr val="FF0000"/>
            </a:solidFill>
          </a:endParaRPr>
        </a:p>
      </dgm:t>
    </dgm:pt>
    <dgm:pt modelId="{7F9DC38E-E340-4359-A715-6B911E25F6B8}" type="parTrans" cxnId="{41B7E45B-48D8-4909-875D-91B9A00A43FE}">
      <dgm:prSet/>
      <dgm:spPr/>
      <dgm:t>
        <a:bodyPr/>
        <a:lstStyle/>
        <a:p>
          <a:endParaRPr lang="en-US" sz="1800" b="1">
            <a:solidFill>
              <a:srgbClr val="FF0000"/>
            </a:solidFill>
          </a:endParaRPr>
        </a:p>
      </dgm:t>
    </dgm:pt>
    <dgm:pt modelId="{D0EC883F-3579-4F54-BB86-E773907A7763}" type="sibTrans" cxnId="{41B7E45B-48D8-4909-875D-91B9A00A43FE}">
      <dgm:prSet/>
      <dgm:spPr/>
      <dgm:t>
        <a:bodyPr/>
        <a:lstStyle/>
        <a:p>
          <a:endParaRPr lang="en-US"/>
        </a:p>
      </dgm:t>
    </dgm:pt>
    <dgm:pt modelId="{6DBAA409-4DCB-4CFB-9377-B33C8A8CA680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smtClean="0">
              <a:solidFill>
                <a:srgbClr val="FF0000"/>
              </a:solidFill>
            </a:rPr>
            <a:t>MODEM</a:t>
          </a:r>
          <a:endParaRPr lang="en-US" sz="2000" b="1" dirty="0">
            <a:solidFill>
              <a:srgbClr val="FF0000"/>
            </a:solidFill>
          </a:endParaRPr>
        </a:p>
      </dgm:t>
    </dgm:pt>
    <dgm:pt modelId="{77F3EEAD-0F12-4525-BE25-BE977E139B25}" type="parTrans" cxnId="{BE9C2221-744C-4140-BBAC-A703EB5FC9CB}">
      <dgm:prSet/>
      <dgm:spPr/>
      <dgm:t>
        <a:bodyPr/>
        <a:lstStyle/>
        <a:p>
          <a:endParaRPr lang="en-US" sz="1800" b="1">
            <a:solidFill>
              <a:srgbClr val="FF0000"/>
            </a:solidFill>
          </a:endParaRPr>
        </a:p>
      </dgm:t>
    </dgm:pt>
    <dgm:pt modelId="{3D1A8717-2AAB-4363-9E09-8073F52AA5F3}" type="sibTrans" cxnId="{BE9C2221-744C-4140-BBAC-A703EB5FC9CB}">
      <dgm:prSet/>
      <dgm:spPr/>
      <dgm:t>
        <a:bodyPr/>
        <a:lstStyle/>
        <a:p>
          <a:endParaRPr lang="en-US"/>
        </a:p>
      </dgm:t>
    </dgm:pt>
    <dgm:pt modelId="{697B195B-BD3C-4D2A-B029-316CE5CB8B3D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smtClean="0">
              <a:solidFill>
                <a:srgbClr val="002060"/>
              </a:solidFill>
            </a:rPr>
            <a:t>Layer 2 Devices</a:t>
          </a:r>
          <a:endParaRPr lang="en-US" sz="2000" b="1" dirty="0">
            <a:solidFill>
              <a:srgbClr val="002060"/>
            </a:solidFill>
          </a:endParaRPr>
        </a:p>
      </dgm:t>
    </dgm:pt>
    <dgm:pt modelId="{63294268-EB04-45AC-98D1-B8658F68EF5E}" type="parTrans" cxnId="{DF7E5CEA-DB62-46CE-97DB-B8013696790E}">
      <dgm:prSet/>
      <dgm:spPr/>
      <dgm:t>
        <a:bodyPr/>
        <a:lstStyle/>
        <a:p>
          <a:endParaRPr lang="en-US" sz="1800" b="1">
            <a:solidFill>
              <a:srgbClr val="FF0000"/>
            </a:solidFill>
          </a:endParaRPr>
        </a:p>
      </dgm:t>
    </dgm:pt>
    <dgm:pt modelId="{630C8269-B333-4B49-81DA-867E92DFF3B9}" type="sibTrans" cxnId="{DF7E5CEA-DB62-46CE-97DB-B8013696790E}">
      <dgm:prSet/>
      <dgm:spPr/>
      <dgm:t>
        <a:bodyPr/>
        <a:lstStyle/>
        <a:p>
          <a:endParaRPr lang="en-US"/>
        </a:p>
      </dgm:t>
    </dgm:pt>
    <dgm:pt modelId="{FE2F99E2-4E22-4DE5-9727-24DDC70C9D69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smtClean="0">
              <a:solidFill>
                <a:srgbClr val="FF0000"/>
              </a:solidFill>
            </a:rPr>
            <a:t>SWITCH</a:t>
          </a:r>
          <a:endParaRPr lang="en-US" sz="2000" b="1" dirty="0">
            <a:solidFill>
              <a:srgbClr val="FF0000"/>
            </a:solidFill>
          </a:endParaRPr>
        </a:p>
      </dgm:t>
    </dgm:pt>
    <dgm:pt modelId="{B903ED92-49FF-41AC-A28D-D83BBBF80D55}" type="parTrans" cxnId="{53600847-FA74-4762-B79B-2D05AACD9555}">
      <dgm:prSet/>
      <dgm:spPr/>
      <dgm:t>
        <a:bodyPr/>
        <a:lstStyle/>
        <a:p>
          <a:endParaRPr lang="en-US" sz="1800" b="1">
            <a:solidFill>
              <a:srgbClr val="FF0000"/>
            </a:solidFill>
          </a:endParaRPr>
        </a:p>
      </dgm:t>
    </dgm:pt>
    <dgm:pt modelId="{E7727E5E-8DED-4EAF-AB32-2076F0218377}" type="sibTrans" cxnId="{53600847-FA74-4762-B79B-2D05AACD9555}">
      <dgm:prSet/>
      <dgm:spPr/>
      <dgm:t>
        <a:bodyPr/>
        <a:lstStyle/>
        <a:p>
          <a:endParaRPr lang="en-US"/>
        </a:p>
      </dgm:t>
    </dgm:pt>
    <dgm:pt modelId="{2AEABD5C-1CAF-48BB-972E-F55172CEADFD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smtClean="0">
              <a:solidFill>
                <a:srgbClr val="002060"/>
              </a:solidFill>
            </a:rPr>
            <a:t>Wireless Network</a:t>
          </a:r>
          <a:endParaRPr lang="en-US" sz="2000" b="1" dirty="0">
            <a:solidFill>
              <a:srgbClr val="002060"/>
            </a:solidFill>
          </a:endParaRPr>
        </a:p>
      </dgm:t>
    </dgm:pt>
    <dgm:pt modelId="{EDF97FCA-4403-443F-9D6C-7B9A94D48F63}" type="parTrans" cxnId="{D1740AF8-D89E-49D3-944F-1CF0F7EE1011}">
      <dgm:prSet/>
      <dgm:spPr/>
      <dgm:t>
        <a:bodyPr/>
        <a:lstStyle/>
        <a:p>
          <a:endParaRPr lang="en-US" sz="1800" b="1">
            <a:solidFill>
              <a:srgbClr val="FF0000"/>
            </a:solidFill>
          </a:endParaRPr>
        </a:p>
      </dgm:t>
    </dgm:pt>
    <dgm:pt modelId="{D57CB0CB-71D8-4519-84F9-1E01B317A23E}" type="sibTrans" cxnId="{D1740AF8-D89E-49D3-944F-1CF0F7EE1011}">
      <dgm:prSet/>
      <dgm:spPr/>
      <dgm:t>
        <a:bodyPr/>
        <a:lstStyle/>
        <a:p>
          <a:endParaRPr lang="en-US"/>
        </a:p>
      </dgm:t>
    </dgm:pt>
    <dgm:pt modelId="{72314065-4D8D-4F7A-9E38-751C9B1958A1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smtClean="0">
              <a:solidFill>
                <a:srgbClr val="002060"/>
              </a:solidFill>
            </a:rPr>
            <a:t>Layer 3 Devices</a:t>
          </a:r>
          <a:endParaRPr lang="en-US" sz="2000" b="1" dirty="0">
            <a:solidFill>
              <a:srgbClr val="002060"/>
            </a:solidFill>
          </a:endParaRPr>
        </a:p>
      </dgm:t>
    </dgm:pt>
    <dgm:pt modelId="{2CC85579-57DF-4AC8-B052-DAA1FEDD2151}" type="parTrans" cxnId="{D81162E0-1A13-4955-B4C0-E14E069E2548}">
      <dgm:prSet/>
      <dgm:spPr/>
      <dgm:t>
        <a:bodyPr/>
        <a:lstStyle/>
        <a:p>
          <a:endParaRPr lang="en-US" sz="1800" b="1">
            <a:solidFill>
              <a:srgbClr val="FF0000"/>
            </a:solidFill>
          </a:endParaRPr>
        </a:p>
      </dgm:t>
    </dgm:pt>
    <dgm:pt modelId="{B5EFCBEB-99A0-4FEB-8472-0AF0125278C9}" type="sibTrans" cxnId="{D81162E0-1A13-4955-B4C0-E14E069E2548}">
      <dgm:prSet/>
      <dgm:spPr/>
      <dgm:t>
        <a:bodyPr/>
        <a:lstStyle/>
        <a:p>
          <a:endParaRPr lang="en-US"/>
        </a:p>
      </dgm:t>
    </dgm:pt>
    <dgm:pt modelId="{0AF2C37D-8BD7-4A0F-8204-558A3C3E5012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smtClean="0">
              <a:solidFill>
                <a:srgbClr val="FF0000"/>
              </a:solidFill>
            </a:rPr>
            <a:t>DSL &amp; ADSL</a:t>
          </a:r>
          <a:endParaRPr lang="en-US" sz="2000" b="1" dirty="0">
            <a:solidFill>
              <a:srgbClr val="FF0000"/>
            </a:solidFill>
          </a:endParaRPr>
        </a:p>
      </dgm:t>
    </dgm:pt>
    <dgm:pt modelId="{C0BA5C46-2740-495A-B5D1-2C8B8471D4D4}" type="parTrans" cxnId="{BFD2BF4B-AE55-4243-91DF-67FA4D8BCE7F}">
      <dgm:prSet/>
      <dgm:spPr/>
      <dgm:t>
        <a:bodyPr/>
        <a:lstStyle/>
        <a:p>
          <a:endParaRPr lang="en-US" sz="1800" b="1">
            <a:solidFill>
              <a:srgbClr val="FF0000"/>
            </a:solidFill>
          </a:endParaRPr>
        </a:p>
      </dgm:t>
    </dgm:pt>
    <dgm:pt modelId="{374D776A-3583-4EBC-BA06-A99819FE2F88}" type="sibTrans" cxnId="{BFD2BF4B-AE55-4243-91DF-67FA4D8BCE7F}">
      <dgm:prSet/>
      <dgm:spPr/>
      <dgm:t>
        <a:bodyPr/>
        <a:lstStyle/>
        <a:p>
          <a:endParaRPr lang="en-US"/>
        </a:p>
      </dgm:t>
    </dgm:pt>
    <dgm:pt modelId="{20693C06-413F-472D-A481-70D658ED8A60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smtClean="0">
              <a:solidFill>
                <a:srgbClr val="FF0000"/>
              </a:solidFill>
            </a:rPr>
            <a:t>HUB</a:t>
          </a:r>
          <a:endParaRPr lang="en-US" sz="2000" b="1" dirty="0">
            <a:solidFill>
              <a:srgbClr val="FF0000"/>
            </a:solidFill>
          </a:endParaRPr>
        </a:p>
      </dgm:t>
    </dgm:pt>
    <dgm:pt modelId="{46963044-0AEA-4A0C-BEE4-319486081981}" type="parTrans" cxnId="{210A880D-2496-41C1-9BDF-A00A8529F9A4}">
      <dgm:prSet/>
      <dgm:spPr/>
      <dgm:t>
        <a:bodyPr/>
        <a:lstStyle/>
        <a:p>
          <a:endParaRPr lang="en-US" sz="1800" b="1">
            <a:solidFill>
              <a:srgbClr val="FF0000"/>
            </a:solidFill>
          </a:endParaRPr>
        </a:p>
      </dgm:t>
    </dgm:pt>
    <dgm:pt modelId="{34E685B0-73AE-431D-952A-094A1874F53C}" type="sibTrans" cxnId="{210A880D-2496-41C1-9BDF-A00A8529F9A4}">
      <dgm:prSet/>
      <dgm:spPr/>
      <dgm:t>
        <a:bodyPr/>
        <a:lstStyle/>
        <a:p>
          <a:endParaRPr lang="en-US"/>
        </a:p>
      </dgm:t>
    </dgm:pt>
    <dgm:pt modelId="{EBAD653C-6474-468E-BFFD-EF264AB58AED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smtClean="0">
              <a:solidFill>
                <a:srgbClr val="FF0000"/>
              </a:solidFill>
            </a:rPr>
            <a:t>REPEATER</a:t>
          </a:r>
          <a:endParaRPr lang="en-US" sz="2000" b="1" dirty="0">
            <a:solidFill>
              <a:srgbClr val="FF0000"/>
            </a:solidFill>
          </a:endParaRPr>
        </a:p>
      </dgm:t>
    </dgm:pt>
    <dgm:pt modelId="{1548D2A0-C53B-485F-9F70-A7BCD9F9215E}" type="parTrans" cxnId="{5DBC2020-8D97-442F-A84F-A3247F2CC208}">
      <dgm:prSet/>
      <dgm:spPr/>
      <dgm:t>
        <a:bodyPr/>
        <a:lstStyle/>
        <a:p>
          <a:endParaRPr lang="en-US" sz="1800" b="1">
            <a:solidFill>
              <a:srgbClr val="FF0000"/>
            </a:solidFill>
          </a:endParaRPr>
        </a:p>
      </dgm:t>
    </dgm:pt>
    <dgm:pt modelId="{504FB725-772E-4D34-99BF-A2512BE721AC}" type="sibTrans" cxnId="{5DBC2020-8D97-442F-A84F-A3247F2CC208}">
      <dgm:prSet/>
      <dgm:spPr/>
      <dgm:t>
        <a:bodyPr/>
        <a:lstStyle/>
        <a:p>
          <a:endParaRPr lang="en-US"/>
        </a:p>
      </dgm:t>
    </dgm:pt>
    <dgm:pt modelId="{69FF4D15-BFBE-429D-9F86-BEB8F458FD4B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smtClean="0">
              <a:solidFill>
                <a:srgbClr val="FF0000"/>
              </a:solidFill>
            </a:rPr>
            <a:t>BRIDGE</a:t>
          </a:r>
          <a:endParaRPr lang="en-US" sz="2000" b="1" dirty="0">
            <a:solidFill>
              <a:srgbClr val="FF0000"/>
            </a:solidFill>
          </a:endParaRPr>
        </a:p>
      </dgm:t>
    </dgm:pt>
    <dgm:pt modelId="{240A8C6E-A30E-44B5-BB1F-78F9FCB00800}" type="parTrans" cxnId="{9CFC997B-D726-48BE-90FA-C1DC4858F907}">
      <dgm:prSet/>
      <dgm:spPr/>
      <dgm:t>
        <a:bodyPr/>
        <a:lstStyle/>
        <a:p>
          <a:endParaRPr lang="en-US" sz="1800" b="1">
            <a:solidFill>
              <a:srgbClr val="FF0000"/>
            </a:solidFill>
          </a:endParaRPr>
        </a:p>
      </dgm:t>
    </dgm:pt>
    <dgm:pt modelId="{37DC99D7-7B2A-44FB-970D-109298837CC1}" type="sibTrans" cxnId="{9CFC997B-D726-48BE-90FA-C1DC4858F907}">
      <dgm:prSet/>
      <dgm:spPr/>
      <dgm:t>
        <a:bodyPr/>
        <a:lstStyle/>
        <a:p>
          <a:endParaRPr lang="en-US"/>
        </a:p>
      </dgm:t>
    </dgm:pt>
    <dgm:pt modelId="{A72564F7-0CEE-4C63-B43C-CF6D0EA5084A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smtClean="0">
              <a:solidFill>
                <a:srgbClr val="FF0000"/>
              </a:solidFill>
            </a:rPr>
            <a:t>ROUTER</a:t>
          </a:r>
          <a:endParaRPr lang="en-US" sz="2000" b="1" dirty="0">
            <a:solidFill>
              <a:srgbClr val="FF0000"/>
            </a:solidFill>
          </a:endParaRPr>
        </a:p>
      </dgm:t>
    </dgm:pt>
    <dgm:pt modelId="{47559DDF-6893-459A-B849-A86B901028BF}" type="parTrans" cxnId="{CC7E8CF7-1CDE-4EC3-A03E-323C09EC62C0}">
      <dgm:prSet/>
      <dgm:spPr/>
      <dgm:t>
        <a:bodyPr/>
        <a:lstStyle/>
        <a:p>
          <a:endParaRPr lang="en-US" sz="1800" b="1">
            <a:solidFill>
              <a:srgbClr val="FF0000"/>
            </a:solidFill>
          </a:endParaRPr>
        </a:p>
      </dgm:t>
    </dgm:pt>
    <dgm:pt modelId="{5E33AD2E-A76C-4BC8-9EDE-44DA5CF4567C}" type="sibTrans" cxnId="{CC7E8CF7-1CDE-4EC3-A03E-323C09EC62C0}">
      <dgm:prSet/>
      <dgm:spPr/>
      <dgm:t>
        <a:bodyPr/>
        <a:lstStyle/>
        <a:p>
          <a:endParaRPr lang="en-US"/>
        </a:p>
      </dgm:t>
    </dgm:pt>
    <dgm:pt modelId="{1A878518-AB08-49BA-BF1A-B1A92F3440C4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smtClean="0">
              <a:solidFill>
                <a:srgbClr val="FF0000"/>
              </a:solidFill>
            </a:rPr>
            <a:t>BROUTER</a:t>
          </a:r>
          <a:endParaRPr lang="en-US" sz="2000" b="1" dirty="0">
            <a:solidFill>
              <a:srgbClr val="FF0000"/>
            </a:solidFill>
          </a:endParaRPr>
        </a:p>
      </dgm:t>
    </dgm:pt>
    <dgm:pt modelId="{0A1001F8-8F7B-4092-B2FC-FD8429C4A385}" type="parTrans" cxnId="{5C54EF15-B6E2-4045-B8C2-4BC29F8F6CF9}">
      <dgm:prSet/>
      <dgm:spPr/>
      <dgm:t>
        <a:bodyPr/>
        <a:lstStyle/>
        <a:p>
          <a:endParaRPr lang="en-US" sz="1800" b="1">
            <a:solidFill>
              <a:srgbClr val="FF0000"/>
            </a:solidFill>
          </a:endParaRPr>
        </a:p>
      </dgm:t>
    </dgm:pt>
    <dgm:pt modelId="{E03AD4E7-92D2-490A-A8E4-161638E79620}" type="sibTrans" cxnId="{5C54EF15-B6E2-4045-B8C2-4BC29F8F6CF9}">
      <dgm:prSet/>
      <dgm:spPr/>
      <dgm:t>
        <a:bodyPr/>
        <a:lstStyle/>
        <a:p>
          <a:endParaRPr lang="en-US"/>
        </a:p>
      </dgm:t>
    </dgm:pt>
    <dgm:pt modelId="{D3CBDCF9-07EE-4599-8F8D-5A293587F62C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smtClean="0">
              <a:solidFill>
                <a:srgbClr val="FF0000"/>
              </a:solidFill>
            </a:rPr>
            <a:t>GATEWAY</a:t>
          </a:r>
          <a:endParaRPr lang="en-US" sz="2000" b="1" dirty="0">
            <a:solidFill>
              <a:srgbClr val="FF0000"/>
            </a:solidFill>
          </a:endParaRPr>
        </a:p>
      </dgm:t>
    </dgm:pt>
    <dgm:pt modelId="{3620AE3B-B05C-4411-9BBD-28762C61405A}" type="parTrans" cxnId="{1477AEEC-DB7C-4C6D-8171-C51ADBAE9004}">
      <dgm:prSet/>
      <dgm:spPr/>
      <dgm:t>
        <a:bodyPr/>
        <a:lstStyle/>
        <a:p>
          <a:endParaRPr lang="en-US" sz="1800" b="1">
            <a:solidFill>
              <a:srgbClr val="FF0000"/>
            </a:solidFill>
          </a:endParaRPr>
        </a:p>
      </dgm:t>
    </dgm:pt>
    <dgm:pt modelId="{B2E4AC2A-900E-4915-8285-9485B04E217E}" type="sibTrans" cxnId="{1477AEEC-DB7C-4C6D-8171-C51ADBAE9004}">
      <dgm:prSet/>
      <dgm:spPr/>
      <dgm:t>
        <a:bodyPr/>
        <a:lstStyle/>
        <a:p>
          <a:endParaRPr lang="en-US"/>
        </a:p>
      </dgm:t>
    </dgm:pt>
    <dgm:pt modelId="{AABE6764-FAD7-4801-80BF-8411B0058A0C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smtClean="0">
              <a:solidFill>
                <a:srgbClr val="FF0000"/>
              </a:solidFill>
            </a:rPr>
            <a:t>Network Printer</a:t>
          </a:r>
          <a:endParaRPr lang="en-US" sz="2000" b="1" dirty="0">
            <a:solidFill>
              <a:srgbClr val="FF0000"/>
            </a:solidFill>
          </a:endParaRPr>
        </a:p>
      </dgm:t>
    </dgm:pt>
    <dgm:pt modelId="{5606493B-F1E6-4C06-8866-2953DBB1096C}" type="parTrans" cxnId="{8E4F39EA-E8AE-4C31-8578-BF1032132526}">
      <dgm:prSet/>
      <dgm:spPr/>
      <dgm:t>
        <a:bodyPr/>
        <a:lstStyle/>
        <a:p>
          <a:endParaRPr lang="en-US" sz="1800" b="1">
            <a:solidFill>
              <a:srgbClr val="FF0000"/>
            </a:solidFill>
          </a:endParaRPr>
        </a:p>
      </dgm:t>
    </dgm:pt>
    <dgm:pt modelId="{8201E778-631F-4367-A74C-82A51FFF1C98}" type="sibTrans" cxnId="{8E4F39EA-E8AE-4C31-8578-BF1032132526}">
      <dgm:prSet/>
      <dgm:spPr/>
      <dgm:t>
        <a:bodyPr/>
        <a:lstStyle/>
        <a:p>
          <a:endParaRPr lang="en-US"/>
        </a:p>
      </dgm:t>
    </dgm:pt>
    <dgm:pt modelId="{C6848436-A0CB-4B57-AF15-E81B6DBFDBCC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smtClean="0">
              <a:solidFill>
                <a:srgbClr val="FF0000"/>
              </a:solidFill>
            </a:rPr>
            <a:t>Wireless switch</a:t>
          </a:r>
          <a:endParaRPr lang="en-US" sz="2000" b="1" dirty="0">
            <a:solidFill>
              <a:srgbClr val="FF0000"/>
            </a:solidFill>
          </a:endParaRPr>
        </a:p>
      </dgm:t>
    </dgm:pt>
    <dgm:pt modelId="{B4B28A5B-9B91-4B6A-85EB-4813F870A4B6}" type="parTrans" cxnId="{DD958927-FEC2-4646-9FE4-53DD60092C53}">
      <dgm:prSet/>
      <dgm:spPr/>
      <dgm:t>
        <a:bodyPr/>
        <a:lstStyle/>
        <a:p>
          <a:endParaRPr lang="en-US" sz="1800" b="1">
            <a:solidFill>
              <a:srgbClr val="FF0000"/>
            </a:solidFill>
          </a:endParaRPr>
        </a:p>
      </dgm:t>
    </dgm:pt>
    <dgm:pt modelId="{F6CA4F6F-D707-4285-A050-67E8CAD486CF}" type="sibTrans" cxnId="{DD958927-FEC2-4646-9FE4-53DD60092C53}">
      <dgm:prSet/>
      <dgm:spPr/>
      <dgm:t>
        <a:bodyPr/>
        <a:lstStyle/>
        <a:p>
          <a:endParaRPr lang="en-US"/>
        </a:p>
      </dgm:t>
    </dgm:pt>
    <dgm:pt modelId="{3DD9C7CB-1AE7-4267-8E09-A19578AC0A1D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smtClean="0">
              <a:solidFill>
                <a:srgbClr val="FF0000"/>
              </a:solidFill>
            </a:rPr>
            <a:t>Wireless router</a:t>
          </a:r>
          <a:endParaRPr lang="en-US" sz="2000" b="1" dirty="0">
            <a:solidFill>
              <a:srgbClr val="FF0000"/>
            </a:solidFill>
          </a:endParaRPr>
        </a:p>
      </dgm:t>
    </dgm:pt>
    <dgm:pt modelId="{0C67949C-12E7-460E-90A6-0407C6F90427}" type="parTrans" cxnId="{51CECF67-717E-4AF9-A6B6-69F73960F069}">
      <dgm:prSet/>
      <dgm:spPr/>
      <dgm:t>
        <a:bodyPr/>
        <a:lstStyle/>
        <a:p>
          <a:endParaRPr lang="en-US" sz="1800" b="1">
            <a:solidFill>
              <a:srgbClr val="FF0000"/>
            </a:solidFill>
          </a:endParaRPr>
        </a:p>
      </dgm:t>
    </dgm:pt>
    <dgm:pt modelId="{65A39145-F141-4D65-8780-84F25D1A5526}" type="sibTrans" cxnId="{51CECF67-717E-4AF9-A6B6-69F73960F069}">
      <dgm:prSet/>
      <dgm:spPr/>
      <dgm:t>
        <a:bodyPr/>
        <a:lstStyle/>
        <a:p>
          <a:endParaRPr lang="en-US"/>
        </a:p>
      </dgm:t>
    </dgm:pt>
    <dgm:pt modelId="{3FC97D28-9BCF-48B6-AC8A-641BF46BFA9B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smtClean="0">
              <a:solidFill>
                <a:srgbClr val="FF0000"/>
              </a:solidFill>
            </a:rPr>
            <a:t>Access Point</a:t>
          </a:r>
          <a:endParaRPr lang="en-US" sz="2000" b="1" dirty="0">
            <a:solidFill>
              <a:srgbClr val="FF0000"/>
            </a:solidFill>
          </a:endParaRPr>
        </a:p>
      </dgm:t>
    </dgm:pt>
    <dgm:pt modelId="{15DFBC80-79E3-492E-BEEC-722DCD09FC5E}" type="parTrans" cxnId="{0B105D98-A425-4F3B-A5D5-1A8478BAE901}">
      <dgm:prSet/>
      <dgm:spPr/>
      <dgm:t>
        <a:bodyPr/>
        <a:lstStyle/>
        <a:p>
          <a:endParaRPr lang="en-US" sz="1800" b="1">
            <a:solidFill>
              <a:srgbClr val="FF0000"/>
            </a:solidFill>
          </a:endParaRPr>
        </a:p>
      </dgm:t>
    </dgm:pt>
    <dgm:pt modelId="{FD3262E9-E72B-4CEB-93D5-FA7B69FAE0BD}" type="sibTrans" cxnId="{0B105D98-A425-4F3B-A5D5-1A8478BAE901}">
      <dgm:prSet/>
      <dgm:spPr/>
      <dgm:t>
        <a:bodyPr/>
        <a:lstStyle/>
        <a:p>
          <a:endParaRPr lang="en-US"/>
        </a:p>
      </dgm:t>
    </dgm:pt>
    <dgm:pt modelId="{44431A63-30A6-4CF2-A186-407878C8B367}" type="pres">
      <dgm:prSet presAssocID="{C8E16E6C-3486-4F2A-A212-6EC7AE6D8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8AB6546-F55C-4DC3-A77D-488DA178BAF7}" type="pres">
      <dgm:prSet presAssocID="{622632C5-6E74-4355-9A5C-A25A3F8002B4}" presName="hierRoot1" presStyleCnt="0">
        <dgm:presLayoutVars>
          <dgm:hierBranch val="init"/>
        </dgm:presLayoutVars>
      </dgm:prSet>
      <dgm:spPr/>
    </dgm:pt>
    <dgm:pt modelId="{7435E733-621B-4171-B430-E7AA1D21E70F}" type="pres">
      <dgm:prSet presAssocID="{622632C5-6E74-4355-9A5C-A25A3F8002B4}" presName="rootComposite1" presStyleCnt="0"/>
      <dgm:spPr/>
    </dgm:pt>
    <dgm:pt modelId="{EA84BC69-F8B2-4044-916B-DD689C8EFA14}" type="pres">
      <dgm:prSet presAssocID="{622632C5-6E74-4355-9A5C-A25A3F8002B4}" presName="rootText1" presStyleLbl="node0" presStyleIdx="0" presStyleCnt="1" custScaleX="3704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286DE0-7268-46A9-8C48-4E3B5DAC1857}" type="pres">
      <dgm:prSet presAssocID="{622632C5-6E74-4355-9A5C-A25A3F8002B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3568B82-0B06-4D53-9897-BFB51C2DF811}" type="pres">
      <dgm:prSet presAssocID="{622632C5-6E74-4355-9A5C-A25A3F8002B4}" presName="hierChild2" presStyleCnt="0"/>
      <dgm:spPr/>
    </dgm:pt>
    <dgm:pt modelId="{9DADC0EC-9184-43F6-80E6-426BCB3B9292}" type="pres">
      <dgm:prSet presAssocID="{4238B1B6-89FD-40BD-A6F8-61922AD7760C}" presName="Name37" presStyleLbl="parChTrans1D2" presStyleIdx="0" presStyleCnt="4"/>
      <dgm:spPr/>
      <dgm:t>
        <a:bodyPr/>
        <a:lstStyle/>
        <a:p>
          <a:endParaRPr lang="en-US"/>
        </a:p>
      </dgm:t>
    </dgm:pt>
    <dgm:pt modelId="{311BD28C-FD47-4A38-9CA3-7BF001FC80CC}" type="pres">
      <dgm:prSet presAssocID="{ABC63055-15B3-4EEB-BCF3-D0D6C2B3F019}" presName="hierRoot2" presStyleCnt="0">
        <dgm:presLayoutVars>
          <dgm:hierBranch val="init"/>
        </dgm:presLayoutVars>
      </dgm:prSet>
      <dgm:spPr/>
    </dgm:pt>
    <dgm:pt modelId="{0DA87430-3934-4912-A2BD-173D8C226156}" type="pres">
      <dgm:prSet presAssocID="{ABC63055-15B3-4EEB-BCF3-D0D6C2B3F019}" presName="rootComposite" presStyleCnt="0"/>
      <dgm:spPr/>
    </dgm:pt>
    <dgm:pt modelId="{9A92E5A3-76A9-4E92-9E22-73455FB1F323}" type="pres">
      <dgm:prSet presAssocID="{ABC63055-15B3-4EEB-BCF3-D0D6C2B3F019}" presName="rootText" presStyleLbl="node2" presStyleIdx="0" presStyleCnt="4" custScaleX="1607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FB4A05-F754-42DF-856A-190022465CA3}" type="pres">
      <dgm:prSet presAssocID="{ABC63055-15B3-4EEB-BCF3-D0D6C2B3F019}" presName="rootConnector" presStyleLbl="node2" presStyleIdx="0" presStyleCnt="4"/>
      <dgm:spPr/>
      <dgm:t>
        <a:bodyPr/>
        <a:lstStyle/>
        <a:p>
          <a:endParaRPr lang="en-US"/>
        </a:p>
      </dgm:t>
    </dgm:pt>
    <dgm:pt modelId="{7764F09F-9A49-4E59-82FA-784E04889A1F}" type="pres">
      <dgm:prSet presAssocID="{ABC63055-15B3-4EEB-BCF3-D0D6C2B3F019}" presName="hierChild4" presStyleCnt="0"/>
      <dgm:spPr/>
    </dgm:pt>
    <dgm:pt modelId="{5A03416A-A987-47DB-8AC3-39020909469A}" type="pres">
      <dgm:prSet presAssocID="{7F9DC38E-E340-4359-A715-6B911E25F6B8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D81D3A16-CF07-416B-8A42-AAC61CDA5B1D}" type="pres">
      <dgm:prSet presAssocID="{A3AC89F5-BACF-46AF-86F5-3D741E8FD4CD}" presName="hierRoot2" presStyleCnt="0">
        <dgm:presLayoutVars>
          <dgm:hierBranch val="init"/>
        </dgm:presLayoutVars>
      </dgm:prSet>
      <dgm:spPr/>
    </dgm:pt>
    <dgm:pt modelId="{1D672E35-BCCE-46A1-8490-80C838A3CD26}" type="pres">
      <dgm:prSet presAssocID="{A3AC89F5-BACF-46AF-86F5-3D741E8FD4CD}" presName="rootComposite" presStyleCnt="0"/>
      <dgm:spPr/>
    </dgm:pt>
    <dgm:pt modelId="{2500C3F7-9AD1-4265-91DD-C4FB75341137}" type="pres">
      <dgm:prSet presAssocID="{A3AC89F5-BACF-46AF-86F5-3D741E8FD4CD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2C8C0F-2615-43DB-A2D9-2159F602A247}" type="pres">
      <dgm:prSet presAssocID="{A3AC89F5-BACF-46AF-86F5-3D741E8FD4CD}" presName="rootConnector" presStyleLbl="node3" presStyleIdx="0" presStyleCnt="14"/>
      <dgm:spPr/>
      <dgm:t>
        <a:bodyPr/>
        <a:lstStyle/>
        <a:p>
          <a:endParaRPr lang="en-US"/>
        </a:p>
      </dgm:t>
    </dgm:pt>
    <dgm:pt modelId="{A1DAFA1E-3588-4B8D-A8E5-848AE17EA034}" type="pres">
      <dgm:prSet presAssocID="{A3AC89F5-BACF-46AF-86F5-3D741E8FD4CD}" presName="hierChild4" presStyleCnt="0"/>
      <dgm:spPr/>
    </dgm:pt>
    <dgm:pt modelId="{15CF9F2D-7511-4278-A565-DBB92475D38D}" type="pres">
      <dgm:prSet presAssocID="{A3AC89F5-BACF-46AF-86F5-3D741E8FD4CD}" presName="hierChild5" presStyleCnt="0"/>
      <dgm:spPr/>
    </dgm:pt>
    <dgm:pt modelId="{D1A3B9DE-1935-4908-A796-A348D6980EB5}" type="pres">
      <dgm:prSet presAssocID="{77F3EEAD-0F12-4525-BE25-BE977E139B25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E6397016-BCD4-4005-82F2-D5443C3959A3}" type="pres">
      <dgm:prSet presAssocID="{6DBAA409-4DCB-4CFB-9377-B33C8A8CA680}" presName="hierRoot2" presStyleCnt="0">
        <dgm:presLayoutVars>
          <dgm:hierBranch val="init"/>
        </dgm:presLayoutVars>
      </dgm:prSet>
      <dgm:spPr/>
    </dgm:pt>
    <dgm:pt modelId="{0D24DA01-2E8A-4239-820A-8AE0B4AC0EAB}" type="pres">
      <dgm:prSet presAssocID="{6DBAA409-4DCB-4CFB-9377-B33C8A8CA680}" presName="rootComposite" presStyleCnt="0"/>
      <dgm:spPr/>
    </dgm:pt>
    <dgm:pt modelId="{3F0399BF-C2C7-44F9-B697-91BCDC090184}" type="pres">
      <dgm:prSet presAssocID="{6DBAA409-4DCB-4CFB-9377-B33C8A8CA680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369EAA-F4F0-447C-952D-DB7D2E5089C0}" type="pres">
      <dgm:prSet presAssocID="{6DBAA409-4DCB-4CFB-9377-B33C8A8CA680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29AF275-333D-4DA8-BC89-0D3F74356A0E}" type="pres">
      <dgm:prSet presAssocID="{6DBAA409-4DCB-4CFB-9377-B33C8A8CA680}" presName="hierChild4" presStyleCnt="0"/>
      <dgm:spPr/>
    </dgm:pt>
    <dgm:pt modelId="{CBD965FA-DE73-4813-AC04-3AEC475B9D82}" type="pres">
      <dgm:prSet presAssocID="{6DBAA409-4DCB-4CFB-9377-B33C8A8CA680}" presName="hierChild5" presStyleCnt="0"/>
      <dgm:spPr/>
    </dgm:pt>
    <dgm:pt modelId="{4BF3DD7A-5766-4494-83DF-EC7EFD10110A}" type="pres">
      <dgm:prSet presAssocID="{C0BA5C46-2740-495A-B5D1-2C8B8471D4D4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6B256612-CE17-4E77-9658-38D0864915AF}" type="pres">
      <dgm:prSet presAssocID="{0AF2C37D-8BD7-4A0F-8204-558A3C3E5012}" presName="hierRoot2" presStyleCnt="0">
        <dgm:presLayoutVars>
          <dgm:hierBranch val="init"/>
        </dgm:presLayoutVars>
      </dgm:prSet>
      <dgm:spPr/>
    </dgm:pt>
    <dgm:pt modelId="{B7BB9AF3-8A4A-40C3-BC89-0A991C8AA124}" type="pres">
      <dgm:prSet presAssocID="{0AF2C37D-8BD7-4A0F-8204-558A3C3E5012}" presName="rootComposite" presStyleCnt="0"/>
      <dgm:spPr/>
    </dgm:pt>
    <dgm:pt modelId="{C1E954CA-894D-4A6E-8982-54ECCA81DDBB}" type="pres">
      <dgm:prSet presAssocID="{0AF2C37D-8BD7-4A0F-8204-558A3C3E5012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47035E-6542-43A7-BE66-4FEF9C50612E}" type="pres">
      <dgm:prSet presAssocID="{0AF2C37D-8BD7-4A0F-8204-558A3C3E5012}" presName="rootConnector" presStyleLbl="node3" presStyleIdx="2" presStyleCnt="14"/>
      <dgm:spPr/>
      <dgm:t>
        <a:bodyPr/>
        <a:lstStyle/>
        <a:p>
          <a:endParaRPr lang="en-US"/>
        </a:p>
      </dgm:t>
    </dgm:pt>
    <dgm:pt modelId="{CDFADC0E-2D94-4648-A285-A24AD3041EE6}" type="pres">
      <dgm:prSet presAssocID="{0AF2C37D-8BD7-4A0F-8204-558A3C3E5012}" presName="hierChild4" presStyleCnt="0"/>
      <dgm:spPr/>
    </dgm:pt>
    <dgm:pt modelId="{BE4F907D-2F7F-4A5A-AD35-D97256FB242D}" type="pres">
      <dgm:prSet presAssocID="{0AF2C37D-8BD7-4A0F-8204-558A3C3E5012}" presName="hierChild5" presStyleCnt="0"/>
      <dgm:spPr/>
    </dgm:pt>
    <dgm:pt modelId="{C85AAD3D-0855-411F-BE5B-11088C7D386A}" type="pres">
      <dgm:prSet presAssocID="{46963044-0AEA-4A0C-BEE4-319486081981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A742B6A0-01DC-4878-9663-7061E7338C21}" type="pres">
      <dgm:prSet presAssocID="{20693C06-413F-472D-A481-70D658ED8A60}" presName="hierRoot2" presStyleCnt="0">
        <dgm:presLayoutVars>
          <dgm:hierBranch val="init"/>
        </dgm:presLayoutVars>
      </dgm:prSet>
      <dgm:spPr/>
    </dgm:pt>
    <dgm:pt modelId="{2F7A8BA4-1ED9-4D7B-8575-954B3D632ABB}" type="pres">
      <dgm:prSet presAssocID="{20693C06-413F-472D-A481-70D658ED8A60}" presName="rootComposite" presStyleCnt="0"/>
      <dgm:spPr/>
    </dgm:pt>
    <dgm:pt modelId="{E62B1EBD-4896-487B-AF8B-ED05E75754CA}" type="pres">
      <dgm:prSet presAssocID="{20693C06-413F-472D-A481-70D658ED8A60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403ED7-786F-4622-BBE9-5BB806C654EB}" type="pres">
      <dgm:prSet presAssocID="{20693C06-413F-472D-A481-70D658ED8A60}" presName="rootConnector" presStyleLbl="node3" presStyleIdx="3" presStyleCnt="14"/>
      <dgm:spPr/>
      <dgm:t>
        <a:bodyPr/>
        <a:lstStyle/>
        <a:p>
          <a:endParaRPr lang="en-US"/>
        </a:p>
      </dgm:t>
    </dgm:pt>
    <dgm:pt modelId="{CBCA630E-AEF3-42AD-A866-D0DD54363EF8}" type="pres">
      <dgm:prSet presAssocID="{20693C06-413F-472D-A481-70D658ED8A60}" presName="hierChild4" presStyleCnt="0"/>
      <dgm:spPr/>
    </dgm:pt>
    <dgm:pt modelId="{05CF7286-048F-4BBC-B3ED-7657C44CBC4B}" type="pres">
      <dgm:prSet presAssocID="{20693C06-413F-472D-A481-70D658ED8A60}" presName="hierChild5" presStyleCnt="0"/>
      <dgm:spPr/>
    </dgm:pt>
    <dgm:pt modelId="{12EF67D3-9237-4F49-96A0-FC268497A4E2}" type="pres">
      <dgm:prSet presAssocID="{1548D2A0-C53B-485F-9F70-A7BCD9F9215E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3AED4B35-1073-4A06-81D3-921CDB33B18B}" type="pres">
      <dgm:prSet presAssocID="{EBAD653C-6474-468E-BFFD-EF264AB58AED}" presName="hierRoot2" presStyleCnt="0">
        <dgm:presLayoutVars>
          <dgm:hierBranch val="init"/>
        </dgm:presLayoutVars>
      </dgm:prSet>
      <dgm:spPr/>
    </dgm:pt>
    <dgm:pt modelId="{AA9C1447-D7C2-47B5-A926-DE00F37D91A9}" type="pres">
      <dgm:prSet presAssocID="{EBAD653C-6474-468E-BFFD-EF264AB58AED}" presName="rootComposite" presStyleCnt="0"/>
      <dgm:spPr/>
    </dgm:pt>
    <dgm:pt modelId="{D49C2B3A-AE7C-4283-B519-8E5C03F7E740}" type="pres">
      <dgm:prSet presAssocID="{EBAD653C-6474-468E-BFFD-EF264AB58AED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6BAAED-2B44-43A7-8F2A-ED2EA1F9CAAF}" type="pres">
      <dgm:prSet presAssocID="{EBAD653C-6474-468E-BFFD-EF264AB58AED}" presName="rootConnector" presStyleLbl="node3" presStyleIdx="4" presStyleCnt="14"/>
      <dgm:spPr/>
      <dgm:t>
        <a:bodyPr/>
        <a:lstStyle/>
        <a:p>
          <a:endParaRPr lang="en-US"/>
        </a:p>
      </dgm:t>
    </dgm:pt>
    <dgm:pt modelId="{747A99C2-31F2-4573-91BA-521DD7435FE0}" type="pres">
      <dgm:prSet presAssocID="{EBAD653C-6474-468E-BFFD-EF264AB58AED}" presName="hierChild4" presStyleCnt="0"/>
      <dgm:spPr/>
    </dgm:pt>
    <dgm:pt modelId="{51C8E23B-9093-4D03-8CAB-2CB00480C1CE}" type="pres">
      <dgm:prSet presAssocID="{EBAD653C-6474-468E-BFFD-EF264AB58AED}" presName="hierChild5" presStyleCnt="0"/>
      <dgm:spPr/>
    </dgm:pt>
    <dgm:pt modelId="{F141974C-1BF5-481A-A360-963841BB1D77}" type="pres">
      <dgm:prSet presAssocID="{ABC63055-15B3-4EEB-BCF3-D0D6C2B3F019}" presName="hierChild5" presStyleCnt="0"/>
      <dgm:spPr/>
    </dgm:pt>
    <dgm:pt modelId="{C8CCF947-BDA8-43F5-B010-87526EA3F6FB}" type="pres">
      <dgm:prSet presAssocID="{63294268-EB04-45AC-98D1-B8658F68EF5E}" presName="Name37" presStyleLbl="parChTrans1D2" presStyleIdx="1" presStyleCnt="4"/>
      <dgm:spPr/>
      <dgm:t>
        <a:bodyPr/>
        <a:lstStyle/>
        <a:p>
          <a:endParaRPr lang="en-US"/>
        </a:p>
      </dgm:t>
    </dgm:pt>
    <dgm:pt modelId="{09AE1945-EBCD-47BA-ABFD-BAB6B2B34F61}" type="pres">
      <dgm:prSet presAssocID="{697B195B-BD3C-4D2A-B029-316CE5CB8B3D}" presName="hierRoot2" presStyleCnt="0">
        <dgm:presLayoutVars>
          <dgm:hierBranch val="init"/>
        </dgm:presLayoutVars>
      </dgm:prSet>
      <dgm:spPr/>
    </dgm:pt>
    <dgm:pt modelId="{45900D14-9183-4757-9858-E597A420E17D}" type="pres">
      <dgm:prSet presAssocID="{697B195B-BD3C-4D2A-B029-316CE5CB8B3D}" presName="rootComposite" presStyleCnt="0"/>
      <dgm:spPr/>
    </dgm:pt>
    <dgm:pt modelId="{4FCDC2EA-5C1C-46C4-9C48-F0406D779D6E}" type="pres">
      <dgm:prSet presAssocID="{697B195B-BD3C-4D2A-B029-316CE5CB8B3D}" presName="rootText" presStyleLbl="node2" presStyleIdx="1" presStyleCnt="4" custScaleX="1462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3B110-348B-45CE-A8CD-16428797B765}" type="pres">
      <dgm:prSet presAssocID="{697B195B-BD3C-4D2A-B029-316CE5CB8B3D}" presName="rootConnector" presStyleLbl="node2" presStyleIdx="1" presStyleCnt="4"/>
      <dgm:spPr/>
      <dgm:t>
        <a:bodyPr/>
        <a:lstStyle/>
        <a:p>
          <a:endParaRPr lang="en-US"/>
        </a:p>
      </dgm:t>
    </dgm:pt>
    <dgm:pt modelId="{8ED4756C-6781-46E8-B359-53A69D610B6D}" type="pres">
      <dgm:prSet presAssocID="{697B195B-BD3C-4D2A-B029-316CE5CB8B3D}" presName="hierChild4" presStyleCnt="0"/>
      <dgm:spPr/>
    </dgm:pt>
    <dgm:pt modelId="{F585817E-4EC0-440A-82F5-58D152D1DDE9}" type="pres">
      <dgm:prSet presAssocID="{B903ED92-49FF-41AC-A28D-D83BBBF80D55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6BC48614-60F9-4F07-BA5D-2F79D610EBD2}" type="pres">
      <dgm:prSet presAssocID="{FE2F99E2-4E22-4DE5-9727-24DDC70C9D69}" presName="hierRoot2" presStyleCnt="0">
        <dgm:presLayoutVars>
          <dgm:hierBranch val="init"/>
        </dgm:presLayoutVars>
      </dgm:prSet>
      <dgm:spPr/>
    </dgm:pt>
    <dgm:pt modelId="{BC7E700A-DE89-44D5-AFBD-B0B2F8E6231E}" type="pres">
      <dgm:prSet presAssocID="{FE2F99E2-4E22-4DE5-9727-24DDC70C9D69}" presName="rootComposite" presStyleCnt="0"/>
      <dgm:spPr/>
    </dgm:pt>
    <dgm:pt modelId="{75DF6D1D-6F5A-41C7-96F2-000504125E39}" type="pres">
      <dgm:prSet presAssocID="{FE2F99E2-4E22-4DE5-9727-24DDC70C9D69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087E5C-841E-46D6-A297-B6D210BAB1AE}" type="pres">
      <dgm:prSet presAssocID="{FE2F99E2-4E22-4DE5-9727-24DDC70C9D69}" presName="rootConnector" presStyleLbl="node3" presStyleIdx="5" presStyleCnt="14"/>
      <dgm:spPr/>
      <dgm:t>
        <a:bodyPr/>
        <a:lstStyle/>
        <a:p>
          <a:endParaRPr lang="en-US"/>
        </a:p>
      </dgm:t>
    </dgm:pt>
    <dgm:pt modelId="{BF7A2B67-D4FA-4B78-BAA5-B41D6F4B4C43}" type="pres">
      <dgm:prSet presAssocID="{FE2F99E2-4E22-4DE5-9727-24DDC70C9D69}" presName="hierChild4" presStyleCnt="0"/>
      <dgm:spPr/>
    </dgm:pt>
    <dgm:pt modelId="{E40BFB1B-6123-404E-BC72-0C51075C79F2}" type="pres">
      <dgm:prSet presAssocID="{FE2F99E2-4E22-4DE5-9727-24DDC70C9D69}" presName="hierChild5" presStyleCnt="0"/>
      <dgm:spPr/>
    </dgm:pt>
    <dgm:pt modelId="{8A2DC733-BC9A-4552-9474-73EA934A921C}" type="pres">
      <dgm:prSet presAssocID="{240A8C6E-A30E-44B5-BB1F-78F9FCB00800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E74F018C-0E87-4480-AA8E-93D10FF99B6A}" type="pres">
      <dgm:prSet presAssocID="{69FF4D15-BFBE-429D-9F86-BEB8F458FD4B}" presName="hierRoot2" presStyleCnt="0">
        <dgm:presLayoutVars>
          <dgm:hierBranch val="init"/>
        </dgm:presLayoutVars>
      </dgm:prSet>
      <dgm:spPr/>
    </dgm:pt>
    <dgm:pt modelId="{C086495E-6B8D-41CF-BF04-305D7E7BF78F}" type="pres">
      <dgm:prSet presAssocID="{69FF4D15-BFBE-429D-9F86-BEB8F458FD4B}" presName="rootComposite" presStyleCnt="0"/>
      <dgm:spPr/>
    </dgm:pt>
    <dgm:pt modelId="{CBFAFF16-9FA2-4BE1-B095-DD07D580D8FB}" type="pres">
      <dgm:prSet presAssocID="{69FF4D15-BFBE-429D-9F86-BEB8F458FD4B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E14887-66B3-4976-92E6-FC078150BFD5}" type="pres">
      <dgm:prSet presAssocID="{69FF4D15-BFBE-429D-9F86-BEB8F458FD4B}" presName="rootConnector" presStyleLbl="node3" presStyleIdx="6" presStyleCnt="14"/>
      <dgm:spPr/>
      <dgm:t>
        <a:bodyPr/>
        <a:lstStyle/>
        <a:p>
          <a:endParaRPr lang="en-US"/>
        </a:p>
      </dgm:t>
    </dgm:pt>
    <dgm:pt modelId="{E59351E9-43BB-4B10-B99D-6F9BE1BEC9B8}" type="pres">
      <dgm:prSet presAssocID="{69FF4D15-BFBE-429D-9F86-BEB8F458FD4B}" presName="hierChild4" presStyleCnt="0"/>
      <dgm:spPr/>
    </dgm:pt>
    <dgm:pt modelId="{D47F9A73-C578-437D-8610-1E701A1949F9}" type="pres">
      <dgm:prSet presAssocID="{69FF4D15-BFBE-429D-9F86-BEB8F458FD4B}" presName="hierChild5" presStyleCnt="0"/>
      <dgm:spPr/>
    </dgm:pt>
    <dgm:pt modelId="{1157FDCC-8470-4866-8D46-FA3C4F354190}" type="pres">
      <dgm:prSet presAssocID="{697B195B-BD3C-4D2A-B029-316CE5CB8B3D}" presName="hierChild5" presStyleCnt="0"/>
      <dgm:spPr/>
    </dgm:pt>
    <dgm:pt modelId="{4324706C-9EFB-4DB4-A809-4867264897C0}" type="pres">
      <dgm:prSet presAssocID="{2CC85579-57DF-4AC8-B052-DAA1FEDD215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C89B2D10-78C0-4435-825A-8472FBBB6C0C}" type="pres">
      <dgm:prSet presAssocID="{72314065-4D8D-4F7A-9E38-751C9B1958A1}" presName="hierRoot2" presStyleCnt="0">
        <dgm:presLayoutVars>
          <dgm:hierBranch val="init"/>
        </dgm:presLayoutVars>
      </dgm:prSet>
      <dgm:spPr/>
    </dgm:pt>
    <dgm:pt modelId="{34955FC2-B90D-4AA7-B534-A554441B81B4}" type="pres">
      <dgm:prSet presAssocID="{72314065-4D8D-4F7A-9E38-751C9B1958A1}" presName="rootComposite" presStyleCnt="0"/>
      <dgm:spPr/>
    </dgm:pt>
    <dgm:pt modelId="{F842251B-F24F-4FBA-A491-DD8503DDCF7C}" type="pres">
      <dgm:prSet presAssocID="{72314065-4D8D-4F7A-9E38-751C9B1958A1}" presName="rootText" presStyleLbl="node2" presStyleIdx="2" presStyleCnt="4" custScaleX="1462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AED223-8779-418C-B73B-5AAC6033E134}" type="pres">
      <dgm:prSet presAssocID="{72314065-4D8D-4F7A-9E38-751C9B1958A1}" presName="rootConnector" presStyleLbl="node2" presStyleIdx="2" presStyleCnt="4"/>
      <dgm:spPr/>
      <dgm:t>
        <a:bodyPr/>
        <a:lstStyle/>
        <a:p>
          <a:endParaRPr lang="en-US"/>
        </a:p>
      </dgm:t>
    </dgm:pt>
    <dgm:pt modelId="{0D59DE38-E275-4B29-A23D-CB3039F70B94}" type="pres">
      <dgm:prSet presAssocID="{72314065-4D8D-4F7A-9E38-751C9B1958A1}" presName="hierChild4" presStyleCnt="0"/>
      <dgm:spPr/>
    </dgm:pt>
    <dgm:pt modelId="{0B7BE5A0-17D1-4D20-9EC4-FDE0524D32F4}" type="pres">
      <dgm:prSet presAssocID="{47559DDF-6893-459A-B849-A86B901028BF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CE026D57-CF16-41C1-965A-80BFA885E5D1}" type="pres">
      <dgm:prSet presAssocID="{A72564F7-0CEE-4C63-B43C-CF6D0EA5084A}" presName="hierRoot2" presStyleCnt="0">
        <dgm:presLayoutVars>
          <dgm:hierBranch val="init"/>
        </dgm:presLayoutVars>
      </dgm:prSet>
      <dgm:spPr/>
    </dgm:pt>
    <dgm:pt modelId="{71C413CC-1C68-4F1A-ACBE-59ADAFCD76EB}" type="pres">
      <dgm:prSet presAssocID="{A72564F7-0CEE-4C63-B43C-CF6D0EA5084A}" presName="rootComposite" presStyleCnt="0"/>
      <dgm:spPr/>
    </dgm:pt>
    <dgm:pt modelId="{4879B38A-61A9-4075-B349-5F2BD1DEEF66}" type="pres">
      <dgm:prSet presAssocID="{A72564F7-0CEE-4C63-B43C-CF6D0EA5084A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1C405E-EE47-4F94-BFCB-CD41B7E06FC2}" type="pres">
      <dgm:prSet presAssocID="{A72564F7-0CEE-4C63-B43C-CF6D0EA5084A}" presName="rootConnector" presStyleLbl="node3" presStyleIdx="7" presStyleCnt="14"/>
      <dgm:spPr/>
      <dgm:t>
        <a:bodyPr/>
        <a:lstStyle/>
        <a:p>
          <a:endParaRPr lang="en-US"/>
        </a:p>
      </dgm:t>
    </dgm:pt>
    <dgm:pt modelId="{F5412DB7-45A9-4D34-AF22-D169731847DE}" type="pres">
      <dgm:prSet presAssocID="{A72564F7-0CEE-4C63-B43C-CF6D0EA5084A}" presName="hierChild4" presStyleCnt="0"/>
      <dgm:spPr/>
    </dgm:pt>
    <dgm:pt modelId="{E0A1EA56-BD41-48A0-B7AB-D40CAC1D0A98}" type="pres">
      <dgm:prSet presAssocID="{A72564F7-0CEE-4C63-B43C-CF6D0EA5084A}" presName="hierChild5" presStyleCnt="0"/>
      <dgm:spPr/>
    </dgm:pt>
    <dgm:pt modelId="{0FDB3651-AE1C-4A8E-9C86-0DFAC0C34274}" type="pres">
      <dgm:prSet presAssocID="{0A1001F8-8F7B-4092-B2FC-FD8429C4A385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F3408B1B-595C-472D-8DCE-403642CE4C70}" type="pres">
      <dgm:prSet presAssocID="{1A878518-AB08-49BA-BF1A-B1A92F3440C4}" presName="hierRoot2" presStyleCnt="0">
        <dgm:presLayoutVars>
          <dgm:hierBranch val="init"/>
        </dgm:presLayoutVars>
      </dgm:prSet>
      <dgm:spPr/>
    </dgm:pt>
    <dgm:pt modelId="{D670EA58-7224-4A9B-829A-4F04FD32CD04}" type="pres">
      <dgm:prSet presAssocID="{1A878518-AB08-49BA-BF1A-B1A92F3440C4}" presName="rootComposite" presStyleCnt="0"/>
      <dgm:spPr/>
    </dgm:pt>
    <dgm:pt modelId="{AD49BC34-7C4E-4B30-AB4B-7E52BA2F5F57}" type="pres">
      <dgm:prSet presAssocID="{1A878518-AB08-49BA-BF1A-B1A92F3440C4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215355-37AE-4BD3-95B1-6DBEB7C4DED0}" type="pres">
      <dgm:prSet presAssocID="{1A878518-AB08-49BA-BF1A-B1A92F3440C4}" presName="rootConnector" presStyleLbl="node3" presStyleIdx="8" presStyleCnt="14"/>
      <dgm:spPr/>
      <dgm:t>
        <a:bodyPr/>
        <a:lstStyle/>
        <a:p>
          <a:endParaRPr lang="en-US"/>
        </a:p>
      </dgm:t>
    </dgm:pt>
    <dgm:pt modelId="{50332F1F-803D-4851-9F48-56D4DAEDB625}" type="pres">
      <dgm:prSet presAssocID="{1A878518-AB08-49BA-BF1A-B1A92F3440C4}" presName="hierChild4" presStyleCnt="0"/>
      <dgm:spPr/>
    </dgm:pt>
    <dgm:pt modelId="{D2F6F23B-A6EB-429E-9E18-8B106140B2E5}" type="pres">
      <dgm:prSet presAssocID="{1A878518-AB08-49BA-BF1A-B1A92F3440C4}" presName="hierChild5" presStyleCnt="0"/>
      <dgm:spPr/>
    </dgm:pt>
    <dgm:pt modelId="{54F0D160-69E8-419E-9FA1-19418CB52C16}" type="pres">
      <dgm:prSet presAssocID="{3620AE3B-B05C-4411-9BBD-28762C61405A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42838C8F-79A3-406E-938E-A3A5AAC3969B}" type="pres">
      <dgm:prSet presAssocID="{D3CBDCF9-07EE-4599-8F8D-5A293587F62C}" presName="hierRoot2" presStyleCnt="0">
        <dgm:presLayoutVars>
          <dgm:hierBranch val="init"/>
        </dgm:presLayoutVars>
      </dgm:prSet>
      <dgm:spPr/>
    </dgm:pt>
    <dgm:pt modelId="{1A3D2FB7-0535-4799-8EA6-02BF43E1FAA6}" type="pres">
      <dgm:prSet presAssocID="{D3CBDCF9-07EE-4599-8F8D-5A293587F62C}" presName="rootComposite" presStyleCnt="0"/>
      <dgm:spPr/>
    </dgm:pt>
    <dgm:pt modelId="{A6295DB5-2C26-4F65-A536-1C591791C08A}" type="pres">
      <dgm:prSet presAssocID="{D3CBDCF9-07EE-4599-8F8D-5A293587F62C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384070-ABA7-44B0-9ABA-4E45775D56A1}" type="pres">
      <dgm:prSet presAssocID="{D3CBDCF9-07EE-4599-8F8D-5A293587F62C}" presName="rootConnector" presStyleLbl="node3" presStyleIdx="9" presStyleCnt="14"/>
      <dgm:spPr/>
      <dgm:t>
        <a:bodyPr/>
        <a:lstStyle/>
        <a:p>
          <a:endParaRPr lang="en-US"/>
        </a:p>
      </dgm:t>
    </dgm:pt>
    <dgm:pt modelId="{41ABED8B-18F9-4D27-8328-2BBB4165401B}" type="pres">
      <dgm:prSet presAssocID="{D3CBDCF9-07EE-4599-8F8D-5A293587F62C}" presName="hierChild4" presStyleCnt="0"/>
      <dgm:spPr/>
    </dgm:pt>
    <dgm:pt modelId="{E4BF9FDD-9A8F-4563-8697-DE50C97BD711}" type="pres">
      <dgm:prSet presAssocID="{D3CBDCF9-07EE-4599-8F8D-5A293587F62C}" presName="hierChild5" presStyleCnt="0"/>
      <dgm:spPr/>
    </dgm:pt>
    <dgm:pt modelId="{9A1F3B52-F7BF-422A-A8F9-7CEEC8389CA8}" type="pres">
      <dgm:prSet presAssocID="{5606493B-F1E6-4C06-8866-2953DBB1096C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A2ACA217-05E2-4245-9DB1-5BF5EF1A5A19}" type="pres">
      <dgm:prSet presAssocID="{AABE6764-FAD7-4801-80BF-8411B0058A0C}" presName="hierRoot2" presStyleCnt="0">
        <dgm:presLayoutVars>
          <dgm:hierBranch val="init"/>
        </dgm:presLayoutVars>
      </dgm:prSet>
      <dgm:spPr/>
    </dgm:pt>
    <dgm:pt modelId="{1A597DA3-9A30-42DF-8E87-439A55E451C8}" type="pres">
      <dgm:prSet presAssocID="{AABE6764-FAD7-4801-80BF-8411B0058A0C}" presName="rootComposite" presStyleCnt="0"/>
      <dgm:spPr/>
    </dgm:pt>
    <dgm:pt modelId="{069402B7-85F4-4319-9D4A-B0F97D423176}" type="pres">
      <dgm:prSet presAssocID="{AABE6764-FAD7-4801-80BF-8411B0058A0C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F1EF13-989D-4257-8310-B7B8D723E54B}" type="pres">
      <dgm:prSet presAssocID="{AABE6764-FAD7-4801-80BF-8411B0058A0C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244B57B9-B4A0-4192-BBEB-EF5B3C43F265}" type="pres">
      <dgm:prSet presAssocID="{AABE6764-FAD7-4801-80BF-8411B0058A0C}" presName="hierChild4" presStyleCnt="0"/>
      <dgm:spPr/>
    </dgm:pt>
    <dgm:pt modelId="{A5387469-787E-446C-8992-F8B13B555416}" type="pres">
      <dgm:prSet presAssocID="{AABE6764-FAD7-4801-80BF-8411B0058A0C}" presName="hierChild5" presStyleCnt="0"/>
      <dgm:spPr/>
    </dgm:pt>
    <dgm:pt modelId="{C3985EB1-9373-480F-9934-0796B3C163FA}" type="pres">
      <dgm:prSet presAssocID="{72314065-4D8D-4F7A-9E38-751C9B1958A1}" presName="hierChild5" presStyleCnt="0"/>
      <dgm:spPr/>
    </dgm:pt>
    <dgm:pt modelId="{81FA27D1-7476-41D4-9744-5F5F6330791B}" type="pres">
      <dgm:prSet presAssocID="{EDF97FCA-4403-443F-9D6C-7B9A94D48F63}" presName="Name37" presStyleLbl="parChTrans1D2" presStyleIdx="3" presStyleCnt="4"/>
      <dgm:spPr/>
      <dgm:t>
        <a:bodyPr/>
        <a:lstStyle/>
        <a:p>
          <a:endParaRPr lang="en-US"/>
        </a:p>
      </dgm:t>
    </dgm:pt>
    <dgm:pt modelId="{55378135-5B8C-4074-82D7-BCA746EC4826}" type="pres">
      <dgm:prSet presAssocID="{2AEABD5C-1CAF-48BB-972E-F55172CEADFD}" presName="hierRoot2" presStyleCnt="0">
        <dgm:presLayoutVars>
          <dgm:hierBranch val="init"/>
        </dgm:presLayoutVars>
      </dgm:prSet>
      <dgm:spPr/>
    </dgm:pt>
    <dgm:pt modelId="{13897324-487B-48D3-A418-8DEAE67F3541}" type="pres">
      <dgm:prSet presAssocID="{2AEABD5C-1CAF-48BB-972E-F55172CEADFD}" presName="rootComposite" presStyleCnt="0"/>
      <dgm:spPr/>
    </dgm:pt>
    <dgm:pt modelId="{3F4BCFDF-16E6-4CF0-B914-2DF74DAA61A0}" type="pres">
      <dgm:prSet presAssocID="{2AEABD5C-1CAF-48BB-972E-F55172CEADFD}" presName="rootText" presStyleLbl="node2" presStyleIdx="3" presStyleCnt="4" custScaleX="1388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AC548A-A2BB-4277-B46F-D44AFE85D0F9}" type="pres">
      <dgm:prSet presAssocID="{2AEABD5C-1CAF-48BB-972E-F55172CEADFD}" presName="rootConnector" presStyleLbl="node2" presStyleIdx="3" presStyleCnt="4"/>
      <dgm:spPr/>
      <dgm:t>
        <a:bodyPr/>
        <a:lstStyle/>
        <a:p>
          <a:endParaRPr lang="en-US"/>
        </a:p>
      </dgm:t>
    </dgm:pt>
    <dgm:pt modelId="{04E9CE2E-34D6-408F-B77A-5E1DC15541AA}" type="pres">
      <dgm:prSet presAssocID="{2AEABD5C-1CAF-48BB-972E-F55172CEADFD}" presName="hierChild4" presStyleCnt="0"/>
      <dgm:spPr/>
    </dgm:pt>
    <dgm:pt modelId="{55457CD9-28F6-471C-AA92-CB0AAAF0FA6B}" type="pres">
      <dgm:prSet presAssocID="{B4B28A5B-9B91-4B6A-85EB-4813F870A4B6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1B26706C-3E5B-4479-8E22-6D73D3AD9756}" type="pres">
      <dgm:prSet presAssocID="{C6848436-A0CB-4B57-AF15-E81B6DBFDBCC}" presName="hierRoot2" presStyleCnt="0">
        <dgm:presLayoutVars>
          <dgm:hierBranch val="init"/>
        </dgm:presLayoutVars>
      </dgm:prSet>
      <dgm:spPr/>
    </dgm:pt>
    <dgm:pt modelId="{23F4C103-6935-4C10-B62E-672CC37DFDC0}" type="pres">
      <dgm:prSet presAssocID="{C6848436-A0CB-4B57-AF15-E81B6DBFDBCC}" presName="rootComposite" presStyleCnt="0"/>
      <dgm:spPr/>
    </dgm:pt>
    <dgm:pt modelId="{7E86F6A9-EC58-41BF-A319-00715E144FF3}" type="pres">
      <dgm:prSet presAssocID="{C6848436-A0CB-4B57-AF15-E81B6DBFDBCC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43EC3C-D589-4B57-88A1-4D341B44E772}" type="pres">
      <dgm:prSet presAssocID="{C6848436-A0CB-4B57-AF15-E81B6DBFDBCC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D370F5F6-62A1-4EAC-AD4F-6BBE53BB72ED}" type="pres">
      <dgm:prSet presAssocID="{C6848436-A0CB-4B57-AF15-E81B6DBFDBCC}" presName="hierChild4" presStyleCnt="0"/>
      <dgm:spPr/>
    </dgm:pt>
    <dgm:pt modelId="{363768A3-DE97-4FF7-BE28-7E41A0F626E0}" type="pres">
      <dgm:prSet presAssocID="{C6848436-A0CB-4B57-AF15-E81B6DBFDBCC}" presName="hierChild5" presStyleCnt="0"/>
      <dgm:spPr/>
    </dgm:pt>
    <dgm:pt modelId="{94F89F39-37DC-404F-AB53-DCCE55E69762}" type="pres">
      <dgm:prSet presAssocID="{0C67949C-12E7-460E-90A6-0407C6F90427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D014D2E5-A098-46D8-8F8D-030BBDE63775}" type="pres">
      <dgm:prSet presAssocID="{3DD9C7CB-1AE7-4267-8E09-A19578AC0A1D}" presName="hierRoot2" presStyleCnt="0">
        <dgm:presLayoutVars>
          <dgm:hierBranch val="init"/>
        </dgm:presLayoutVars>
      </dgm:prSet>
      <dgm:spPr/>
    </dgm:pt>
    <dgm:pt modelId="{B4AFD60C-6E6A-4768-8DB7-347F7C87A2FB}" type="pres">
      <dgm:prSet presAssocID="{3DD9C7CB-1AE7-4267-8E09-A19578AC0A1D}" presName="rootComposite" presStyleCnt="0"/>
      <dgm:spPr/>
    </dgm:pt>
    <dgm:pt modelId="{5BF38E49-F027-4614-9A6F-669C63B9EA8F}" type="pres">
      <dgm:prSet presAssocID="{3DD9C7CB-1AE7-4267-8E09-A19578AC0A1D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920D6C-1D67-4E83-B116-321B2BCC71A0}" type="pres">
      <dgm:prSet presAssocID="{3DD9C7CB-1AE7-4267-8E09-A19578AC0A1D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69ED3FCF-03AD-401C-BB99-694E3961EE4C}" type="pres">
      <dgm:prSet presAssocID="{3DD9C7CB-1AE7-4267-8E09-A19578AC0A1D}" presName="hierChild4" presStyleCnt="0"/>
      <dgm:spPr/>
    </dgm:pt>
    <dgm:pt modelId="{C31C7B2D-8C14-4E01-8012-38A8964777ED}" type="pres">
      <dgm:prSet presAssocID="{3DD9C7CB-1AE7-4267-8E09-A19578AC0A1D}" presName="hierChild5" presStyleCnt="0"/>
      <dgm:spPr/>
    </dgm:pt>
    <dgm:pt modelId="{A1DAEF28-8DB6-487D-B3D1-78B229CE7FF0}" type="pres">
      <dgm:prSet presAssocID="{15DFBC80-79E3-492E-BEEC-722DCD09FC5E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E00DECC7-346C-4388-BE23-4829EC4BA8D1}" type="pres">
      <dgm:prSet presAssocID="{3FC97D28-9BCF-48B6-AC8A-641BF46BFA9B}" presName="hierRoot2" presStyleCnt="0">
        <dgm:presLayoutVars>
          <dgm:hierBranch val="init"/>
        </dgm:presLayoutVars>
      </dgm:prSet>
      <dgm:spPr/>
    </dgm:pt>
    <dgm:pt modelId="{38FFB61F-71AC-4308-B421-8AE15CEA5586}" type="pres">
      <dgm:prSet presAssocID="{3FC97D28-9BCF-48B6-AC8A-641BF46BFA9B}" presName="rootComposite" presStyleCnt="0"/>
      <dgm:spPr/>
    </dgm:pt>
    <dgm:pt modelId="{AF23FDCB-6D3E-44B5-8525-B55EF5D614AC}" type="pres">
      <dgm:prSet presAssocID="{3FC97D28-9BCF-48B6-AC8A-641BF46BFA9B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0FD6A7-4765-40DA-9BEB-F1CFDC926941}" type="pres">
      <dgm:prSet presAssocID="{3FC97D28-9BCF-48B6-AC8A-641BF46BFA9B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B3EB985E-64AE-4F02-B6F1-50BD16D1BE02}" type="pres">
      <dgm:prSet presAssocID="{3FC97D28-9BCF-48B6-AC8A-641BF46BFA9B}" presName="hierChild4" presStyleCnt="0"/>
      <dgm:spPr/>
    </dgm:pt>
    <dgm:pt modelId="{811B9649-5053-4590-9BF0-C980808C50DC}" type="pres">
      <dgm:prSet presAssocID="{3FC97D28-9BCF-48B6-AC8A-641BF46BFA9B}" presName="hierChild5" presStyleCnt="0"/>
      <dgm:spPr/>
    </dgm:pt>
    <dgm:pt modelId="{61A9B3A1-3E69-4219-81F3-EC9AAA70D99C}" type="pres">
      <dgm:prSet presAssocID="{2AEABD5C-1CAF-48BB-972E-F55172CEADFD}" presName="hierChild5" presStyleCnt="0"/>
      <dgm:spPr/>
    </dgm:pt>
    <dgm:pt modelId="{B941B2F4-484B-4A28-BB88-6367338AB487}" type="pres">
      <dgm:prSet presAssocID="{622632C5-6E74-4355-9A5C-A25A3F8002B4}" presName="hierChild3" presStyleCnt="0"/>
      <dgm:spPr/>
    </dgm:pt>
  </dgm:ptLst>
  <dgm:cxnLst>
    <dgm:cxn modelId="{04ABA879-5F50-4FF3-B2A9-12437658FAAB}" type="presOf" srcId="{B4B28A5B-9B91-4B6A-85EB-4813F870A4B6}" destId="{55457CD9-28F6-471C-AA92-CB0AAAF0FA6B}" srcOrd="0" destOrd="0" presId="urn:microsoft.com/office/officeart/2005/8/layout/orgChart1"/>
    <dgm:cxn modelId="{D05D0505-7890-4D68-8B7A-7F851966BEF9}" type="presOf" srcId="{EBAD653C-6474-468E-BFFD-EF264AB58AED}" destId="{D49C2B3A-AE7C-4283-B519-8E5C03F7E740}" srcOrd="0" destOrd="0" presId="urn:microsoft.com/office/officeart/2005/8/layout/orgChart1"/>
    <dgm:cxn modelId="{41B7E45B-48D8-4909-875D-91B9A00A43FE}" srcId="{ABC63055-15B3-4EEB-BCF3-D0D6C2B3F019}" destId="{A3AC89F5-BACF-46AF-86F5-3D741E8FD4CD}" srcOrd="0" destOrd="0" parTransId="{7F9DC38E-E340-4359-A715-6B911E25F6B8}" sibTransId="{D0EC883F-3579-4F54-BB86-E773907A7763}"/>
    <dgm:cxn modelId="{0D34FE62-14AD-4496-B819-7CC99135AD7A}" type="presOf" srcId="{EBAD653C-6474-468E-BFFD-EF264AB58AED}" destId="{7E6BAAED-2B44-43A7-8F2A-ED2EA1F9CAAF}" srcOrd="1" destOrd="0" presId="urn:microsoft.com/office/officeart/2005/8/layout/orgChart1"/>
    <dgm:cxn modelId="{2087A39D-0C1A-4DB7-8EFC-44325DF48422}" type="presOf" srcId="{2AEABD5C-1CAF-48BB-972E-F55172CEADFD}" destId="{3F4BCFDF-16E6-4CF0-B914-2DF74DAA61A0}" srcOrd="0" destOrd="0" presId="urn:microsoft.com/office/officeart/2005/8/layout/orgChart1"/>
    <dgm:cxn modelId="{EDE3DCBE-0D6C-49D4-983D-BB94C8F16219}" type="presOf" srcId="{622632C5-6E74-4355-9A5C-A25A3F8002B4}" destId="{EA84BC69-F8B2-4044-916B-DD689C8EFA14}" srcOrd="0" destOrd="0" presId="urn:microsoft.com/office/officeart/2005/8/layout/orgChart1"/>
    <dgm:cxn modelId="{BFD2BF4B-AE55-4243-91DF-67FA4D8BCE7F}" srcId="{ABC63055-15B3-4EEB-BCF3-D0D6C2B3F019}" destId="{0AF2C37D-8BD7-4A0F-8204-558A3C3E5012}" srcOrd="2" destOrd="0" parTransId="{C0BA5C46-2740-495A-B5D1-2C8B8471D4D4}" sibTransId="{374D776A-3583-4EBC-BA06-A99819FE2F88}"/>
    <dgm:cxn modelId="{78D7FD10-38ED-4D9A-97D1-11BBB35E3120}" type="presOf" srcId="{FE2F99E2-4E22-4DE5-9727-24DDC70C9D69}" destId="{AB087E5C-841E-46D6-A297-B6D210BAB1AE}" srcOrd="1" destOrd="0" presId="urn:microsoft.com/office/officeart/2005/8/layout/orgChart1"/>
    <dgm:cxn modelId="{8BCE7763-04B8-4E5D-A990-6CB19F073DBC}" type="presOf" srcId="{FE2F99E2-4E22-4DE5-9727-24DDC70C9D69}" destId="{75DF6D1D-6F5A-41C7-96F2-000504125E39}" srcOrd="0" destOrd="0" presId="urn:microsoft.com/office/officeart/2005/8/layout/orgChart1"/>
    <dgm:cxn modelId="{DD958927-FEC2-4646-9FE4-53DD60092C53}" srcId="{2AEABD5C-1CAF-48BB-972E-F55172CEADFD}" destId="{C6848436-A0CB-4B57-AF15-E81B6DBFDBCC}" srcOrd="0" destOrd="0" parTransId="{B4B28A5B-9B91-4B6A-85EB-4813F870A4B6}" sibTransId="{F6CA4F6F-D707-4285-A050-67E8CAD486CF}"/>
    <dgm:cxn modelId="{72AE2275-A603-491D-96EE-9CD7CD6CBA0C}" type="presOf" srcId="{72314065-4D8D-4F7A-9E38-751C9B1958A1}" destId="{F842251B-F24F-4FBA-A491-DD8503DDCF7C}" srcOrd="0" destOrd="0" presId="urn:microsoft.com/office/officeart/2005/8/layout/orgChart1"/>
    <dgm:cxn modelId="{DAF5C320-4D25-432C-AE63-25C627D2F575}" type="presOf" srcId="{0AF2C37D-8BD7-4A0F-8204-558A3C3E5012}" destId="{C1E954CA-894D-4A6E-8982-54ECCA81DDBB}" srcOrd="0" destOrd="0" presId="urn:microsoft.com/office/officeart/2005/8/layout/orgChart1"/>
    <dgm:cxn modelId="{B218B287-1C80-458E-BEA8-A14C61A4DA43}" type="presOf" srcId="{AABE6764-FAD7-4801-80BF-8411B0058A0C}" destId="{069402B7-85F4-4319-9D4A-B0F97D423176}" srcOrd="0" destOrd="0" presId="urn:microsoft.com/office/officeart/2005/8/layout/orgChart1"/>
    <dgm:cxn modelId="{CC7E8CF7-1CDE-4EC3-A03E-323C09EC62C0}" srcId="{72314065-4D8D-4F7A-9E38-751C9B1958A1}" destId="{A72564F7-0CEE-4C63-B43C-CF6D0EA5084A}" srcOrd="0" destOrd="0" parTransId="{47559DDF-6893-459A-B849-A86B901028BF}" sibTransId="{5E33AD2E-A76C-4BC8-9EDE-44DA5CF4567C}"/>
    <dgm:cxn modelId="{5B64EF1A-064F-4B29-9949-12E821FB2C38}" type="presOf" srcId="{A72564F7-0CEE-4C63-B43C-CF6D0EA5084A}" destId="{4879B38A-61A9-4075-B349-5F2BD1DEEF66}" srcOrd="0" destOrd="0" presId="urn:microsoft.com/office/officeart/2005/8/layout/orgChart1"/>
    <dgm:cxn modelId="{B6A02C70-ECCE-40B9-8971-0583EBAC6330}" type="presOf" srcId="{3FC97D28-9BCF-48B6-AC8A-641BF46BFA9B}" destId="{8B0FD6A7-4765-40DA-9BEB-F1CFDC926941}" srcOrd="1" destOrd="0" presId="urn:microsoft.com/office/officeart/2005/8/layout/orgChart1"/>
    <dgm:cxn modelId="{7827B659-2004-4B66-A247-E3EF7698A6E8}" type="presOf" srcId="{5606493B-F1E6-4C06-8866-2953DBB1096C}" destId="{9A1F3B52-F7BF-422A-A8F9-7CEEC8389CA8}" srcOrd="0" destOrd="0" presId="urn:microsoft.com/office/officeart/2005/8/layout/orgChart1"/>
    <dgm:cxn modelId="{056E5783-E222-420B-8ECB-B6D9B7591E97}" type="presOf" srcId="{1548D2A0-C53B-485F-9F70-A7BCD9F9215E}" destId="{12EF67D3-9237-4F49-96A0-FC268497A4E2}" srcOrd="0" destOrd="0" presId="urn:microsoft.com/office/officeart/2005/8/layout/orgChart1"/>
    <dgm:cxn modelId="{BE9C2221-744C-4140-BBAC-A703EB5FC9CB}" srcId="{ABC63055-15B3-4EEB-BCF3-D0D6C2B3F019}" destId="{6DBAA409-4DCB-4CFB-9377-B33C8A8CA680}" srcOrd="1" destOrd="0" parTransId="{77F3EEAD-0F12-4525-BE25-BE977E139B25}" sibTransId="{3D1A8717-2AAB-4363-9E09-8073F52AA5F3}"/>
    <dgm:cxn modelId="{C6A6641E-72B4-45EF-8D1E-81DD5C35DC88}" type="presOf" srcId="{1A878518-AB08-49BA-BF1A-B1A92F3440C4}" destId="{BA215355-37AE-4BD3-95B1-6DBEB7C4DED0}" srcOrd="1" destOrd="0" presId="urn:microsoft.com/office/officeart/2005/8/layout/orgChart1"/>
    <dgm:cxn modelId="{8E4F39EA-E8AE-4C31-8578-BF1032132526}" srcId="{72314065-4D8D-4F7A-9E38-751C9B1958A1}" destId="{AABE6764-FAD7-4801-80BF-8411B0058A0C}" srcOrd="3" destOrd="0" parTransId="{5606493B-F1E6-4C06-8866-2953DBB1096C}" sibTransId="{8201E778-631F-4367-A74C-82A51FFF1C98}"/>
    <dgm:cxn modelId="{51CECF67-717E-4AF9-A6B6-69F73960F069}" srcId="{2AEABD5C-1CAF-48BB-972E-F55172CEADFD}" destId="{3DD9C7CB-1AE7-4267-8E09-A19578AC0A1D}" srcOrd="1" destOrd="0" parTransId="{0C67949C-12E7-460E-90A6-0407C6F90427}" sibTransId="{65A39145-F141-4D65-8780-84F25D1A5526}"/>
    <dgm:cxn modelId="{BF23C681-14AB-42D5-B4A0-656597A3BF86}" type="presOf" srcId="{ABC63055-15B3-4EEB-BCF3-D0D6C2B3F019}" destId="{9A92E5A3-76A9-4E92-9E22-73455FB1F323}" srcOrd="0" destOrd="0" presId="urn:microsoft.com/office/officeart/2005/8/layout/orgChart1"/>
    <dgm:cxn modelId="{2D238B72-DAC8-4397-A8DB-DE0721A701EC}" type="presOf" srcId="{6DBAA409-4DCB-4CFB-9377-B33C8A8CA680}" destId="{3F0399BF-C2C7-44F9-B697-91BCDC090184}" srcOrd="0" destOrd="0" presId="urn:microsoft.com/office/officeart/2005/8/layout/orgChart1"/>
    <dgm:cxn modelId="{5DBC2020-8D97-442F-A84F-A3247F2CC208}" srcId="{ABC63055-15B3-4EEB-BCF3-D0D6C2B3F019}" destId="{EBAD653C-6474-468E-BFFD-EF264AB58AED}" srcOrd="4" destOrd="0" parTransId="{1548D2A0-C53B-485F-9F70-A7BCD9F9215E}" sibTransId="{504FB725-772E-4D34-99BF-A2512BE721AC}"/>
    <dgm:cxn modelId="{BB741643-41D4-4155-9DA8-249287A06B80}" type="presOf" srcId="{622632C5-6E74-4355-9A5C-A25A3F8002B4}" destId="{13286DE0-7268-46A9-8C48-4E3B5DAC1857}" srcOrd="1" destOrd="0" presId="urn:microsoft.com/office/officeart/2005/8/layout/orgChart1"/>
    <dgm:cxn modelId="{AC403D21-82CA-4DCF-B865-3CB7B1C210FD}" type="presOf" srcId="{1A878518-AB08-49BA-BF1A-B1A92F3440C4}" destId="{AD49BC34-7C4E-4B30-AB4B-7E52BA2F5F57}" srcOrd="0" destOrd="0" presId="urn:microsoft.com/office/officeart/2005/8/layout/orgChart1"/>
    <dgm:cxn modelId="{A41588B1-7475-4F61-A1FD-16D02C3B61F1}" type="presOf" srcId="{69FF4D15-BFBE-429D-9F86-BEB8F458FD4B}" destId="{CBFAFF16-9FA2-4BE1-B095-DD07D580D8FB}" srcOrd="0" destOrd="0" presId="urn:microsoft.com/office/officeart/2005/8/layout/orgChart1"/>
    <dgm:cxn modelId="{DF7E5CEA-DB62-46CE-97DB-B8013696790E}" srcId="{622632C5-6E74-4355-9A5C-A25A3F8002B4}" destId="{697B195B-BD3C-4D2A-B029-316CE5CB8B3D}" srcOrd="1" destOrd="0" parTransId="{63294268-EB04-45AC-98D1-B8658F68EF5E}" sibTransId="{630C8269-B333-4B49-81DA-867E92DFF3B9}"/>
    <dgm:cxn modelId="{ECB5E320-4EF4-40E1-8F7F-5B39DA124D06}" type="presOf" srcId="{6DBAA409-4DCB-4CFB-9377-B33C8A8CA680}" destId="{CA369EAA-F4F0-447C-952D-DB7D2E5089C0}" srcOrd="1" destOrd="0" presId="urn:microsoft.com/office/officeart/2005/8/layout/orgChart1"/>
    <dgm:cxn modelId="{5C54EF15-B6E2-4045-B8C2-4BC29F8F6CF9}" srcId="{72314065-4D8D-4F7A-9E38-751C9B1958A1}" destId="{1A878518-AB08-49BA-BF1A-B1A92F3440C4}" srcOrd="1" destOrd="0" parTransId="{0A1001F8-8F7B-4092-B2FC-FD8429C4A385}" sibTransId="{E03AD4E7-92D2-490A-A8E4-161638E79620}"/>
    <dgm:cxn modelId="{22CD57B2-5403-4885-B2D4-9B810ED4A57C}" type="presOf" srcId="{697B195B-BD3C-4D2A-B029-316CE5CB8B3D}" destId="{4FCDC2EA-5C1C-46C4-9C48-F0406D779D6E}" srcOrd="0" destOrd="0" presId="urn:microsoft.com/office/officeart/2005/8/layout/orgChart1"/>
    <dgm:cxn modelId="{D81162E0-1A13-4955-B4C0-E14E069E2548}" srcId="{622632C5-6E74-4355-9A5C-A25A3F8002B4}" destId="{72314065-4D8D-4F7A-9E38-751C9B1958A1}" srcOrd="2" destOrd="0" parTransId="{2CC85579-57DF-4AC8-B052-DAA1FEDD2151}" sibTransId="{B5EFCBEB-99A0-4FEB-8472-0AF0125278C9}"/>
    <dgm:cxn modelId="{6D19669D-2EFA-4DC7-9CD9-E849E0C8D135}" type="presOf" srcId="{72314065-4D8D-4F7A-9E38-751C9B1958A1}" destId="{8AAED223-8779-418C-B73B-5AAC6033E134}" srcOrd="1" destOrd="0" presId="urn:microsoft.com/office/officeart/2005/8/layout/orgChart1"/>
    <dgm:cxn modelId="{0A778129-3182-4B8E-907E-1F818AF98C13}" type="presOf" srcId="{47559DDF-6893-459A-B849-A86B901028BF}" destId="{0B7BE5A0-17D1-4D20-9EC4-FDE0524D32F4}" srcOrd="0" destOrd="0" presId="urn:microsoft.com/office/officeart/2005/8/layout/orgChart1"/>
    <dgm:cxn modelId="{8A0CC5D8-0EF8-4151-8B30-F73219623D4F}" type="presOf" srcId="{3620AE3B-B05C-4411-9BBD-28762C61405A}" destId="{54F0D160-69E8-419E-9FA1-19418CB52C16}" srcOrd="0" destOrd="0" presId="urn:microsoft.com/office/officeart/2005/8/layout/orgChart1"/>
    <dgm:cxn modelId="{30BD451B-4CF5-4323-A089-568442232448}" type="presOf" srcId="{D3CBDCF9-07EE-4599-8F8D-5A293587F62C}" destId="{39384070-ABA7-44B0-9ABA-4E45775D56A1}" srcOrd="1" destOrd="0" presId="urn:microsoft.com/office/officeart/2005/8/layout/orgChart1"/>
    <dgm:cxn modelId="{5C00B4C9-5305-46CB-8D9F-0ECDF8110E20}" type="presOf" srcId="{20693C06-413F-472D-A481-70D658ED8A60}" destId="{E62B1EBD-4896-487B-AF8B-ED05E75754CA}" srcOrd="0" destOrd="0" presId="urn:microsoft.com/office/officeart/2005/8/layout/orgChart1"/>
    <dgm:cxn modelId="{B5D2F78C-E289-4E80-AE9B-5ACCF025666A}" type="presOf" srcId="{2CC85579-57DF-4AC8-B052-DAA1FEDD2151}" destId="{4324706C-9EFB-4DB4-A809-4867264897C0}" srcOrd="0" destOrd="0" presId="urn:microsoft.com/office/officeart/2005/8/layout/orgChart1"/>
    <dgm:cxn modelId="{CEECFC3A-0815-4054-B6E9-9E1FA879FD94}" type="presOf" srcId="{B903ED92-49FF-41AC-A28D-D83BBBF80D55}" destId="{F585817E-4EC0-440A-82F5-58D152D1DDE9}" srcOrd="0" destOrd="0" presId="urn:microsoft.com/office/officeart/2005/8/layout/orgChart1"/>
    <dgm:cxn modelId="{5D0BEAD8-376E-42FF-AA44-AEDF0506A494}" type="presOf" srcId="{15DFBC80-79E3-492E-BEEC-722DCD09FC5E}" destId="{A1DAEF28-8DB6-487D-B3D1-78B229CE7FF0}" srcOrd="0" destOrd="0" presId="urn:microsoft.com/office/officeart/2005/8/layout/orgChart1"/>
    <dgm:cxn modelId="{6095D498-5DD5-4323-A0CE-738422A5CF4D}" type="presOf" srcId="{0A1001F8-8F7B-4092-B2FC-FD8429C4A385}" destId="{0FDB3651-AE1C-4A8E-9C86-0DFAC0C34274}" srcOrd="0" destOrd="0" presId="urn:microsoft.com/office/officeart/2005/8/layout/orgChart1"/>
    <dgm:cxn modelId="{25861D25-073D-4DEA-A936-3B6EBBB103E9}" type="presOf" srcId="{3FC97D28-9BCF-48B6-AC8A-641BF46BFA9B}" destId="{AF23FDCB-6D3E-44B5-8525-B55EF5D614AC}" srcOrd="0" destOrd="0" presId="urn:microsoft.com/office/officeart/2005/8/layout/orgChart1"/>
    <dgm:cxn modelId="{15E5D1D6-B723-4046-959B-671EFEE24227}" type="presOf" srcId="{7F9DC38E-E340-4359-A715-6B911E25F6B8}" destId="{5A03416A-A987-47DB-8AC3-39020909469A}" srcOrd="0" destOrd="0" presId="urn:microsoft.com/office/officeart/2005/8/layout/orgChart1"/>
    <dgm:cxn modelId="{F145D82E-23B6-4709-9273-B866A4B8D825}" type="presOf" srcId="{A72564F7-0CEE-4C63-B43C-CF6D0EA5084A}" destId="{491C405E-EE47-4F94-BFCB-CD41B7E06FC2}" srcOrd="1" destOrd="0" presId="urn:microsoft.com/office/officeart/2005/8/layout/orgChart1"/>
    <dgm:cxn modelId="{435CB171-C4C9-4603-A964-1A7C64672B40}" type="presOf" srcId="{C0BA5C46-2740-495A-B5D1-2C8B8471D4D4}" destId="{4BF3DD7A-5766-4494-83DF-EC7EFD10110A}" srcOrd="0" destOrd="0" presId="urn:microsoft.com/office/officeart/2005/8/layout/orgChart1"/>
    <dgm:cxn modelId="{83CD3C2B-9C0A-431A-9206-6027B4673555}" srcId="{622632C5-6E74-4355-9A5C-A25A3F8002B4}" destId="{ABC63055-15B3-4EEB-BCF3-D0D6C2B3F019}" srcOrd="0" destOrd="0" parTransId="{4238B1B6-89FD-40BD-A6F8-61922AD7760C}" sibTransId="{E90182C2-1C36-4C4E-BC23-70418FBF845D}"/>
    <dgm:cxn modelId="{CA84BA02-C0B3-464D-A8E5-7FC81B8AA8AD}" type="presOf" srcId="{0AF2C37D-8BD7-4A0F-8204-558A3C3E5012}" destId="{B347035E-6542-43A7-BE66-4FEF9C50612E}" srcOrd="1" destOrd="0" presId="urn:microsoft.com/office/officeart/2005/8/layout/orgChart1"/>
    <dgm:cxn modelId="{0C102744-59D9-4129-9592-7455B874FDC9}" type="presOf" srcId="{2AEABD5C-1CAF-48BB-972E-F55172CEADFD}" destId="{67AC548A-A2BB-4277-B46F-D44AFE85D0F9}" srcOrd="1" destOrd="0" presId="urn:microsoft.com/office/officeart/2005/8/layout/orgChart1"/>
    <dgm:cxn modelId="{0B105D98-A425-4F3B-A5D5-1A8478BAE901}" srcId="{2AEABD5C-1CAF-48BB-972E-F55172CEADFD}" destId="{3FC97D28-9BCF-48B6-AC8A-641BF46BFA9B}" srcOrd="2" destOrd="0" parTransId="{15DFBC80-79E3-492E-BEEC-722DCD09FC5E}" sibTransId="{FD3262E9-E72B-4CEB-93D5-FA7B69FAE0BD}"/>
    <dgm:cxn modelId="{B8E94627-3F96-445E-BE7D-C3D9D4B185BC}" type="presOf" srcId="{3DD9C7CB-1AE7-4267-8E09-A19578AC0A1D}" destId="{5BF38E49-F027-4614-9A6F-669C63B9EA8F}" srcOrd="0" destOrd="0" presId="urn:microsoft.com/office/officeart/2005/8/layout/orgChart1"/>
    <dgm:cxn modelId="{FBE7EBA2-C59C-4F0E-89DA-45EFA55EFAA1}" type="presOf" srcId="{240A8C6E-A30E-44B5-BB1F-78F9FCB00800}" destId="{8A2DC733-BC9A-4552-9474-73EA934A921C}" srcOrd="0" destOrd="0" presId="urn:microsoft.com/office/officeart/2005/8/layout/orgChart1"/>
    <dgm:cxn modelId="{D99BA66D-222F-4A4A-8E6D-2DD40116248C}" type="presOf" srcId="{4238B1B6-89FD-40BD-A6F8-61922AD7760C}" destId="{9DADC0EC-9184-43F6-80E6-426BCB3B9292}" srcOrd="0" destOrd="0" presId="urn:microsoft.com/office/officeart/2005/8/layout/orgChart1"/>
    <dgm:cxn modelId="{E8FBBED1-6CB1-4CF9-91D9-7FF69C4BEADC}" type="presOf" srcId="{C6848436-A0CB-4B57-AF15-E81B6DBFDBCC}" destId="{7E86F6A9-EC58-41BF-A319-00715E144FF3}" srcOrd="0" destOrd="0" presId="urn:microsoft.com/office/officeart/2005/8/layout/orgChart1"/>
    <dgm:cxn modelId="{9E055827-04D6-415B-A3B6-78C7162CAD41}" type="presOf" srcId="{C6848436-A0CB-4B57-AF15-E81B6DBFDBCC}" destId="{8B43EC3C-D589-4B57-88A1-4D341B44E772}" srcOrd="1" destOrd="0" presId="urn:microsoft.com/office/officeart/2005/8/layout/orgChart1"/>
    <dgm:cxn modelId="{1477AEEC-DB7C-4C6D-8171-C51ADBAE9004}" srcId="{72314065-4D8D-4F7A-9E38-751C9B1958A1}" destId="{D3CBDCF9-07EE-4599-8F8D-5A293587F62C}" srcOrd="2" destOrd="0" parTransId="{3620AE3B-B05C-4411-9BBD-28762C61405A}" sibTransId="{B2E4AC2A-900E-4915-8285-9485B04E217E}"/>
    <dgm:cxn modelId="{9CFC997B-D726-48BE-90FA-C1DC4858F907}" srcId="{697B195B-BD3C-4D2A-B029-316CE5CB8B3D}" destId="{69FF4D15-BFBE-429D-9F86-BEB8F458FD4B}" srcOrd="1" destOrd="0" parTransId="{240A8C6E-A30E-44B5-BB1F-78F9FCB00800}" sibTransId="{37DC99D7-7B2A-44FB-970D-109298837CC1}"/>
    <dgm:cxn modelId="{A6E6FF36-AB7C-408E-B9FA-C1E834B191AC}" type="presOf" srcId="{69FF4D15-BFBE-429D-9F86-BEB8F458FD4B}" destId="{04E14887-66B3-4976-92E6-FC078150BFD5}" srcOrd="1" destOrd="0" presId="urn:microsoft.com/office/officeart/2005/8/layout/orgChart1"/>
    <dgm:cxn modelId="{53600847-FA74-4762-B79B-2D05AACD9555}" srcId="{697B195B-BD3C-4D2A-B029-316CE5CB8B3D}" destId="{FE2F99E2-4E22-4DE5-9727-24DDC70C9D69}" srcOrd="0" destOrd="0" parTransId="{B903ED92-49FF-41AC-A28D-D83BBBF80D55}" sibTransId="{E7727E5E-8DED-4EAF-AB32-2076F0218377}"/>
    <dgm:cxn modelId="{4582316A-D6FC-42FC-AB82-0CF4208F8570}" type="presOf" srcId="{0C67949C-12E7-460E-90A6-0407C6F90427}" destId="{94F89F39-37DC-404F-AB53-DCCE55E69762}" srcOrd="0" destOrd="0" presId="urn:microsoft.com/office/officeart/2005/8/layout/orgChart1"/>
    <dgm:cxn modelId="{C933A758-622B-4974-8BEF-E6146C0D0BA9}" type="presOf" srcId="{C8E16E6C-3486-4F2A-A212-6EC7AE6D81DC}" destId="{44431A63-30A6-4CF2-A186-407878C8B367}" srcOrd="0" destOrd="0" presId="urn:microsoft.com/office/officeart/2005/8/layout/orgChart1"/>
    <dgm:cxn modelId="{B64FC415-03D2-4EBA-A258-9C0E11DCCF1F}" type="presOf" srcId="{697B195B-BD3C-4D2A-B029-316CE5CB8B3D}" destId="{6363B110-348B-45CE-A8CD-16428797B765}" srcOrd="1" destOrd="0" presId="urn:microsoft.com/office/officeart/2005/8/layout/orgChart1"/>
    <dgm:cxn modelId="{71C289FA-AD43-4012-A370-C52187D0AEC2}" type="presOf" srcId="{A3AC89F5-BACF-46AF-86F5-3D741E8FD4CD}" destId="{902C8C0F-2615-43DB-A2D9-2159F602A247}" srcOrd="1" destOrd="0" presId="urn:microsoft.com/office/officeart/2005/8/layout/orgChart1"/>
    <dgm:cxn modelId="{60CEC438-E7FD-4BAC-8C8A-1C0AAC24FDEC}" type="presOf" srcId="{63294268-EB04-45AC-98D1-B8658F68EF5E}" destId="{C8CCF947-BDA8-43F5-B010-87526EA3F6FB}" srcOrd="0" destOrd="0" presId="urn:microsoft.com/office/officeart/2005/8/layout/orgChart1"/>
    <dgm:cxn modelId="{AD6BB3B7-2533-4F0D-B745-937D0E8B3B61}" type="presOf" srcId="{EDF97FCA-4403-443F-9D6C-7B9A94D48F63}" destId="{81FA27D1-7476-41D4-9744-5F5F6330791B}" srcOrd="0" destOrd="0" presId="urn:microsoft.com/office/officeart/2005/8/layout/orgChart1"/>
    <dgm:cxn modelId="{0B5B3DB7-253C-46B0-A3F0-E4884CD2E421}" type="presOf" srcId="{46963044-0AEA-4A0C-BEE4-319486081981}" destId="{C85AAD3D-0855-411F-BE5B-11088C7D386A}" srcOrd="0" destOrd="0" presId="urn:microsoft.com/office/officeart/2005/8/layout/orgChart1"/>
    <dgm:cxn modelId="{210A880D-2496-41C1-9BDF-A00A8529F9A4}" srcId="{ABC63055-15B3-4EEB-BCF3-D0D6C2B3F019}" destId="{20693C06-413F-472D-A481-70D658ED8A60}" srcOrd="3" destOrd="0" parTransId="{46963044-0AEA-4A0C-BEE4-319486081981}" sibTransId="{34E685B0-73AE-431D-952A-094A1874F53C}"/>
    <dgm:cxn modelId="{D1740AF8-D89E-49D3-944F-1CF0F7EE1011}" srcId="{622632C5-6E74-4355-9A5C-A25A3F8002B4}" destId="{2AEABD5C-1CAF-48BB-972E-F55172CEADFD}" srcOrd="3" destOrd="0" parTransId="{EDF97FCA-4403-443F-9D6C-7B9A94D48F63}" sibTransId="{D57CB0CB-71D8-4519-84F9-1E01B317A23E}"/>
    <dgm:cxn modelId="{D87809C1-6AAD-45A3-885C-DB61C49323AC}" type="presOf" srcId="{D3CBDCF9-07EE-4599-8F8D-5A293587F62C}" destId="{A6295DB5-2C26-4F65-A536-1C591791C08A}" srcOrd="0" destOrd="0" presId="urn:microsoft.com/office/officeart/2005/8/layout/orgChart1"/>
    <dgm:cxn modelId="{E92D6395-C592-4BEC-8E23-4548E1EC697E}" srcId="{C8E16E6C-3486-4F2A-A212-6EC7AE6D81DC}" destId="{622632C5-6E74-4355-9A5C-A25A3F8002B4}" srcOrd="0" destOrd="0" parTransId="{8E588E18-4850-412A-859D-D728AD4A075D}" sibTransId="{08A8E478-9128-443B-9482-DC2B5CC8D6E4}"/>
    <dgm:cxn modelId="{87AF549E-4024-4A1A-BE10-5ECCBC6B440A}" type="presOf" srcId="{77F3EEAD-0F12-4525-BE25-BE977E139B25}" destId="{D1A3B9DE-1935-4908-A796-A348D6980EB5}" srcOrd="0" destOrd="0" presId="urn:microsoft.com/office/officeart/2005/8/layout/orgChart1"/>
    <dgm:cxn modelId="{5A3561E5-173E-441C-ACC1-9BD32AC89F0E}" type="presOf" srcId="{AABE6764-FAD7-4801-80BF-8411B0058A0C}" destId="{ADF1EF13-989D-4257-8310-B7B8D723E54B}" srcOrd="1" destOrd="0" presId="urn:microsoft.com/office/officeart/2005/8/layout/orgChart1"/>
    <dgm:cxn modelId="{5FA812BE-BCBC-453E-B216-0F0C8ADFE9A5}" type="presOf" srcId="{ABC63055-15B3-4EEB-BCF3-D0D6C2B3F019}" destId="{23FB4A05-F754-42DF-856A-190022465CA3}" srcOrd="1" destOrd="0" presId="urn:microsoft.com/office/officeart/2005/8/layout/orgChart1"/>
    <dgm:cxn modelId="{32468F04-3186-45F0-8E79-AA9CBBB294E8}" type="presOf" srcId="{20693C06-413F-472D-A481-70D658ED8A60}" destId="{C6403ED7-786F-4622-BBE9-5BB806C654EB}" srcOrd="1" destOrd="0" presId="urn:microsoft.com/office/officeart/2005/8/layout/orgChart1"/>
    <dgm:cxn modelId="{F4AEAEF9-F64F-4A7F-B1B8-39BAB2756849}" type="presOf" srcId="{A3AC89F5-BACF-46AF-86F5-3D741E8FD4CD}" destId="{2500C3F7-9AD1-4265-91DD-C4FB75341137}" srcOrd="0" destOrd="0" presId="urn:microsoft.com/office/officeart/2005/8/layout/orgChart1"/>
    <dgm:cxn modelId="{0306443C-7D7A-4923-9181-8006015AA810}" type="presOf" srcId="{3DD9C7CB-1AE7-4267-8E09-A19578AC0A1D}" destId="{44920D6C-1D67-4E83-B116-321B2BCC71A0}" srcOrd="1" destOrd="0" presId="urn:microsoft.com/office/officeart/2005/8/layout/orgChart1"/>
    <dgm:cxn modelId="{FE29BD4B-BDA7-4789-ACBC-6D42C96C72D9}" type="presParOf" srcId="{44431A63-30A6-4CF2-A186-407878C8B367}" destId="{98AB6546-F55C-4DC3-A77D-488DA178BAF7}" srcOrd="0" destOrd="0" presId="urn:microsoft.com/office/officeart/2005/8/layout/orgChart1"/>
    <dgm:cxn modelId="{DADFE268-8D37-4003-A352-6F30CD68A4A2}" type="presParOf" srcId="{98AB6546-F55C-4DC3-A77D-488DA178BAF7}" destId="{7435E733-621B-4171-B430-E7AA1D21E70F}" srcOrd="0" destOrd="0" presId="urn:microsoft.com/office/officeart/2005/8/layout/orgChart1"/>
    <dgm:cxn modelId="{56F52CFB-C022-41EB-852A-D2A90FD01C3F}" type="presParOf" srcId="{7435E733-621B-4171-B430-E7AA1D21E70F}" destId="{EA84BC69-F8B2-4044-916B-DD689C8EFA14}" srcOrd="0" destOrd="0" presId="urn:microsoft.com/office/officeart/2005/8/layout/orgChart1"/>
    <dgm:cxn modelId="{F25226D1-3290-4FC7-B852-CFD2D3EB7BDE}" type="presParOf" srcId="{7435E733-621B-4171-B430-E7AA1D21E70F}" destId="{13286DE0-7268-46A9-8C48-4E3B5DAC1857}" srcOrd="1" destOrd="0" presId="urn:microsoft.com/office/officeart/2005/8/layout/orgChart1"/>
    <dgm:cxn modelId="{95C7C9DF-82BC-4576-9924-D21277A189F0}" type="presParOf" srcId="{98AB6546-F55C-4DC3-A77D-488DA178BAF7}" destId="{73568B82-0B06-4D53-9897-BFB51C2DF811}" srcOrd="1" destOrd="0" presId="urn:microsoft.com/office/officeart/2005/8/layout/orgChart1"/>
    <dgm:cxn modelId="{BC9CDC7C-A2E0-4E16-92CA-2F30A8565B0E}" type="presParOf" srcId="{73568B82-0B06-4D53-9897-BFB51C2DF811}" destId="{9DADC0EC-9184-43F6-80E6-426BCB3B9292}" srcOrd="0" destOrd="0" presId="urn:microsoft.com/office/officeart/2005/8/layout/orgChart1"/>
    <dgm:cxn modelId="{5781809C-C675-4CBF-BE23-AB17BF146BF1}" type="presParOf" srcId="{73568B82-0B06-4D53-9897-BFB51C2DF811}" destId="{311BD28C-FD47-4A38-9CA3-7BF001FC80CC}" srcOrd="1" destOrd="0" presId="urn:microsoft.com/office/officeart/2005/8/layout/orgChart1"/>
    <dgm:cxn modelId="{A323483E-246E-439F-8D73-BB3B6AF16B37}" type="presParOf" srcId="{311BD28C-FD47-4A38-9CA3-7BF001FC80CC}" destId="{0DA87430-3934-4912-A2BD-173D8C226156}" srcOrd="0" destOrd="0" presId="urn:microsoft.com/office/officeart/2005/8/layout/orgChart1"/>
    <dgm:cxn modelId="{94AE4D6B-2633-470F-9F60-D938FCBF4006}" type="presParOf" srcId="{0DA87430-3934-4912-A2BD-173D8C226156}" destId="{9A92E5A3-76A9-4E92-9E22-73455FB1F323}" srcOrd="0" destOrd="0" presId="urn:microsoft.com/office/officeart/2005/8/layout/orgChart1"/>
    <dgm:cxn modelId="{E3B61BD2-5955-4FBC-872D-65A21CDCA621}" type="presParOf" srcId="{0DA87430-3934-4912-A2BD-173D8C226156}" destId="{23FB4A05-F754-42DF-856A-190022465CA3}" srcOrd="1" destOrd="0" presId="urn:microsoft.com/office/officeart/2005/8/layout/orgChart1"/>
    <dgm:cxn modelId="{37D5F680-45B2-450E-B35C-E9FC226361B7}" type="presParOf" srcId="{311BD28C-FD47-4A38-9CA3-7BF001FC80CC}" destId="{7764F09F-9A49-4E59-82FA-784E04889A1F}" srcOrd="1" destOrd="0" presId="urn:microsoft.com/office/officeart/2005/8/layout/orgChart1"/>
    <dgm:cxn modelId="{0449B316-C8DE-484E-B5DC-7F86A0F2A9EB}" type="presParOf" srcId="{7764F09F-9A49-4E59-82FA-784E04889A1F}" destId="{5A03416A-A987-47DB-8AC3-39020909469A}" srcOrd="0" destOrd="0" presId="urn:microsoft.com/office/officeart/2005/8/layout/orgChart1"/>
    <dgm:cxn modelId="{E7AA86A2-52CE-415F-BCB5-276A3A7691C7}" type="presParOf" srcId="{7764F09F-9A49-4E59-82FA-784E04889A1F}" destId="{D81D3A16-CF07-416B-8A42-AAC61CDA5B1D}" srcOrd="1" destOrd="0" presId="urn:microsoft.com/office/officeart/2005/8/layout/orgChart1"/>
    <dgm:cxn modelId="{646E266A-A7CB-44AF-B6C4-2BFB4640DD55}" type="presParOf" srcId="{D81D3A16-CF07-416B-8A42-AAC61CDA5B1D}" destId="{1D672E35-BCCE-46A1-8490-80C838A3CD26}" srcOrd="0" destOrd="0" presId="urn:microsoft.com/office/officeart/2005/8/layout/orgChart1"/>
    <dgm:cxn modelId="{B8B214DC-E269-45CE-ACC9-E8E43A926B27}" type="presParOf" srcId="{1D672E35-BCCE-46A1-8490-80C838A3CD26}" destId="{2500C3F7-9AD1-4265-91DD-C4FB75341137}" srcOrd="0" destOrd="0" presId="urn:microsoft.com/office/officeart/2005/8/layout/orgChart1"/>
    <dgm:cxn modelId="{BBB0C207-9E39-413D-BBD5-D365E04BA854}" type="presParOf" srcId="{1D672E35-BCCE-46A1-8490-80C838A3CD26}" destId="{902C8C0F-2615-43DB-A2D9-2159F602A247}" srcOrd="1" destOrd="0" presId="urn:microsoft.com/office/officeart/2005/8/layout/orgChart1"/>
    <dgm:cxn modelId="{128701F4-7750-4E3B-A7C6-F85381B2C262}" type="presParOf" srcId="{D81D3A16-CF07-416B-8A42-AAC61CDA5B1D}" destId="{A1DAFA1E-3588-4B8D-A8E5-848AE17EA034}" srcOrd="1" destOrd="0" presId="urn:microsoft.com/office/officeart/2005/8/layout/orgChart1"/>
    <dgm:cxn modelId="{96469D47-6940-4C91-9536-C9EA34F5D1B8}" type="presParOf" srcId="{D81D3A16-CF07-416B-8A42-AAC61CDA5B1D}" destId="{15CF9F2D-7511-4278-A565-DBB92475D38D}" srcOrd="2" destOrd="0" presId="urn:microsoft.com/office/officeart/2005/8/layout/orgChart1"/>
    <dgm:cxn modelId="{C1C85084-2944-4990-A960-F412D0922D6D}" type="presParOf" srcId="{7764F09F-9A49-4E59-82FA-784E04889A1F}" destId="{D1A3B9DE-1935-4908-A796-A348D6980EB5}" srcOrd="2" destOrd="0" presId="urn:microsoft.com/office/officeart/2005/8/layout/orgChart1"/>
    <dgm:cxn modelId="{27C3D262-6C4B-49D3-AB18-C03CAA3C43E9}" type="presParOf" srcId="{7764F09F-9A49-4E59-82FA-784E04889A1F}" destId="{E6397016-BCD4-4005-82F2-D5443C3959A3}" srcOrd="3" destOrd="0" presId="urn:microsoft.com/office/officeart/2005/8/layout/orgChart1"/>
    <dgm:cxn modelId="{96CA28F3-8164-4FF7-9FFD-517C8A532B26}" type="presParOf" srcId="{E6397016-BCD4-4005-82F2-D5443C3959A3}" destId="{0D24DA01-2E8A-4239-820A-8AE0B4AC0EAB}" srcOrd="0" destOrd="0" presId="urn:microsoft.com/office/officeart/2005/8/layout/orgChart1"/>
    <dgm:cxn modelId="{C93A9FB8-CDC6-4747-9BCE-76F826A8868B}" type="presParOf" srcId="{0D24DA01-2E8A-4239-820A-8AE0B4AC0EAB}" destId="{3F0399BF-C2C7-44F9-B697-91BCDC090184}" srcOrd="0" destOrd="0" presId="urn:microsoft.com/office/officeart/2005/8/layout/orgChart1"/>
    <dgm:cxn modelId="{A4F48D80-C730-4D86-878A-DB016012B19F}" type="presParOf" srcId="{0D24DA01-2E8A-4239-820A-8AE0B4AC0EAB}" destId="{CA369EAA-F4F0-447C-952D-DB7D2E5089C0}" srcOrd="1" destOrd="0" presId="urn:microsoft.com/office/officeart/2005/8/layout/orgChart1"/>
    <dgm:cxn modelId="{661CBC68-2232-4070-ABE2-70ADC06ECA4D}" type="presParOf" srcId="{E6397016-BCD4-4005-82F2-D5443C3959A3}" destId="{629AF275-333D-4DA8-BC89-0D3F74356A0E}" srcOrd="1" destOrd="0" presId="urn:microsoft.com/office/officeart/2005/8/layout/orgChart1"/>
    <dgm:cxn modelId="{FB742A7E-EF3F-4417-905F-FDE254DB2967}" type="presParOf" srcId="{E6397016-BCD4-4005-82F2-D5443C3959A3}" destId="{CBD965FA-DE73-4813-AC04-3AEC475B9D82}" srcOrd="2" destOrd="0" presId="urn:microsoft.com/office/officeart/2005/8/layout/orgChart1"/>
    <dgm:cxn modelId="{C5CD9343-C16D-44F2-BBBF-C8FE6F79FAFA}" type="presParOf" srcId="{7764F09F-9A49-4E59-82FA-784E04889A1F}" destId="{4BF3DD7A-5766-4494-83DF-EC7EFD10110A}" srcOrd="4" destOrd="0" presId="urn:microsoft.com/office/officeart/2005/8/layout/orgChart1"/>
    <dgm:cxn modelId="{4B51868B-6B8F-4374-A794-4EEFCA16AF3C}" type="presParOf" srcId="{7764F09F-9A49-4E59-82FA-784E04889A1F}" destId="{6B256612-CE17-4E77-9658-38D0864915AF}" srcOrd="5" destOrd="0" presId="urn:microsoft.com/office/officeart/2005/8/layout/orgChart1"/>
    <dgm:cxn modelId="{C163B136-4583-46B2-A976-93D7E844517F}" type="presParOf" srcId="{6B256612-CE17-4E77-9658-38D0864915AF}" destId="{B7BB9AF3-8A4A-40C3-BC89-0A991C8AA124}" srcOrd="0" destOrd="0" presId="urn:microsoft.com/office/officeart/2005/8/layout/orgChart1"/>
    <dgm:cxn modelId="{3DE477E9-53DA-45B3-92B7-93A12407AED4}" type="presParOf" srcId="{B7BB9AF3-8A4A-40C3-BC89-0A991C8AA124}" destId="{C1E954CA-894D-4A6E-8982-54ECCA81DDBB}" srcOrd="0" destOrd="0" presId="urn:microsoft.com/office/officeart/2005/8/layout/orgChart1"/>
    <dgm:cxn modelId="{298DF0E2-28DA-44EC-B916-FBA3C57665C5}" type="presParOf" srcId="{B7BB9AF3-8A4A-40C3-BC89-0A991C8AA124}" destId="{B347035E-6542-43A7-BE66-4FEF9C50612E}" srcOrd="1" destOrd="0" presId="urn:microsoft.com/office/officeart/2005/8/layout/orgChart1"/>
    <dgm:cxn modelId="{8037C124-6942-4358-87CA-52F71BDAA252}" type="presParOf" srcId="{6B256612-CE17-4E77-9658-38D0864915AF}" destId="{CDFADC0E-2D94-4648-A285-A24AD3041EE6}" srcOrd="1" destOrd="0" presId="urn:microsoft.com/office/officeart/2005/8/layout/orgChart1"/>
    <dgm:cxn modelId="{255D9592-B0BC-44E5-B303-5EF520CAF78E}" type="presParOf" srcId="{6B256612-CE17-4E77-9658-38D0864915AF}" destId="{BE4F907D-2F7F-4A5A-AD35-D97256FB242D}" srcOrd="2" destOrd="0" presId="urn:microsoft.com/office/officeart/2005/8/layout/orgChart1"/>
    <dgm:cxn modelId="{F71466F7-1C48-4E7A-BF55-CE30B5E4FD18}" type="presParOf" srcId="{7764F09F-9A49-4E59-82FA-784E04889A1F}" destId="{C85AAD3D-0855-411F-BE5B-11088C7D386A}" srcOrd="6" destOrd="0" presId="urn:microsoft.com/office/officeart/2005/8/layout/orgChart1"/>
    <dgm:cxn modelId="{933209DD-DF5D-4BAE-B09E-F8059B6F7827}" type="presParOf" srcId="{7764F09F-9A49-4E59-82FA-784E04889A1F}" destId="{A742B6A0-01DC-4878-9663-7061E7338C21}" srcOrd="7" destOrd="0" presId="urn:microsoft.com/office/officeart/2005/8/layout/orgChart1"/>
    <dgm:cxn modelId="{55AFAF62-3A7B-4129-B4B5-DD2B5CE1F43A}" type="presParOf" srcId="{A742B6A0-01DC-4878-9663-7061E7338C21}" destId="{2F7A8BA4-1ED9-4D7B-8575-954B3D632ABB}" srcOrd="0" destOrd="0" presId="urn:microsoft.com/office/officeart/2005/8/layout/orgChart1"/>
    <dgm:cxn modelId="{8F5A0CFA-AEE5-4CB9-AE1D-72FFD2BC5E6F}" type="presParOf" srcId="{2F7A8BA4-1ED9-4D7B-8575-954B3D632ABB}" destId="{E62B1EBD-4896-487B-AF8B-ED05E75754CA}" srcOrd="0" destOrd="0" presId="urn:microsoft.com/office/officeart/2005/8/layout/orgChart1"/>
    <dgm:cxn modelId="{85EC28E4-62F5-41C3-87EC-81BF65511E28}" type="presParOf" srcId="{2F7A8BA4-1ED9-4D7B-8575-954B3D632ABB}" destId="{C6403ED7-786F-4622-BBE9-5BB806C654EB}" srcOrd="1" destOrd="0" presId="urn:microsoft.com/office/officeart/2005/8/layout/orgChart1"/>
    <dgm:cxn modelId="{148983DE-BA20-4446-8E1F-65F30C7277AC}" type="presParOf" srcId="{A742B6A0-01DC-4878-9663-7061E7338C21}" destId="{CBCA630E-AEF3-42AD-A866-D0DD54363EF8}" srcOrd="1" destOrd="0" presId="urn:microsoft.com/office/officeart/2005/8/layout/orgChart1"/>
    <dgm:cxn modelId="{2CB36048-3AB6-49A9-AE9D-E08259383DEF}" type="presParOf" srcId="{A742B6A0-01DC-4878-9663-7061E7338C21}" destId="{05CF7286-048F-4BBC-B3ED-7657C44CBC4B}" srcOrd="2" destOrd="0" presId="urn:microsoft.com/office/officeart/2005/8/layout/orgChart1"/>
    <dgm:cxn modelId="{D92E07B2-1698-43CA-B223-22E58AF719BA}" type="presParOf" srcId="{7764F09F-9A49-4E59-82FA-784E04889A1F}" destId="{12EF67D3-9237-4F49-96A0-FC268497A4E2}" srcOrd="8" destOrd="0" presId="urn:microsoft.com/office/officeart/2005/8/layout/orgChart1"/>
    <dgm:cxn modelId="{216B51A2-9C1F-45BE-9BEB-5C5E688AED11}" type="presParOf" srcId="{7764F09F-9A49-4E59-82FA-784E04889A1F}" destId="{3AED4B35-1073-4A06-81D3-921CDB33B18B}" srcOrd="9" destOrd="0" presId="urn:microsoft.com/office/officeart/2005/8/layout/orgChart1"/>
    <dgm:cxn modelId="{C3D2523A-03C7-4BC5-9C15-B1BDBF4F1508}" type="presParOf" srcId="{3AED4B35-1073-4A06-81D3-921CDB33B18B}" destId="{AA9C1447-D7C2-47B5-A926-DE00F37D91A9}" srcOrd="0" destOrd="0" presId="urn:microsoft.com/office/officeart/2005/8/layout/orgChart1"/>
    <dgm:cxn modelId="{2E2B2E84-647E-432F-BECC-85798D0C08CC}" type="presParOf" srcId="{AA9C1447-D7C2-47B5-A926-DE00F37D91A9}" destId="{D49C2B3A-AE7C-4283-B519-8E5C03F7E740}" srcOrd="0" destOrd="0" presId="urn:microsoft.com/office/officeart/2005/8/layout/orgChart1"/>
    <dgm:cxn modelId="{517EC135-9F92-4CC6-AB7C-DFDEFECF18F1}" type="presParOf" srcId="{AA9C1447-D7C2-47B5-A926-DE00F37D91A9}" destId="{7E6BAAED-2B44-43A7-8F2A-ED2EA1F9CAAF}" srcOrd="1" destOrd="0" presId="urn:microsoft.com/office/officeart/2005/8/layout/orgChart1"/>
    <dgm:cxn modelId="{99C2C795-C473-4365-A18B-5980C9D1AD5D}" type="presParOf" srcId="{3AED4B35-1073-4A06-81D3-921CDB33B18B}" destId="{747A99C2-31F2-4573-91BA-521DD7435FE0}" srcOrd="1" destOrd="0" presId="urn:microsoft.com/office/officeart/2005/8/layout/orgChart1"/>
    <dgm:cxn modelId="{373AA1F4-A1D2-46CF-BBD2-AC82392A83D8}" type="presParOf" srcId="{3AED4B35-1073-4A06-81D3-921CDB33B18B}" destId="{51C8E23B-9093-4D03-8CAB-2CB00480C1CE}" srcOrd="2" destOrd="0" presId="urn:microsoft.com/office/officeart/2005/8/layout/orgChart1"/>
    <dgm:cxn modelId="{638B34E9-D523-4A00-9C6B-29BE077B953B}" type="presParOf" srcId="{311BD28C-FD47-4A38-9CA3-7BF001FC80CC}" destId="{F141974C-1BF5-481A-A360-963841BB1D77}" srcOrd="2" destOrd="0" presId="urn:microsoft.com/office/officeart/2005/8/layout/orgChart1"/>
    <dgm:cxn modelId="{AFD6FDDF-2BAA-49B3-9163-87D5305996E6}" type="presParOf" srcId="{73568B82-0B06-4D53-9897-BFB51C2DF811}" destId="{C8CCF947-BDA8-43F5-B010-87526EA3F6FB}" srcOrd="2" destOrd="0" presId="urn:microsoft.com/office/officeart/2005/8/layout/orgChart1"/>
    <dgm:cxn modelId="{EE3E2148-0248-4E80-8395-2189785AC68B}" type="presParOf" srcId="{73568B82-0B06-4D53-9897-BFB51C2DF811}" destId="{09AE1945-EBCD-47BA-ABFD-BAB6B2B34F61}" srcOrd="3" destOrd="0" presId="urn:microsoft.com/office/officeart/2005/8/layout/orgChart1"/>
    <dgm:cxn modelId="{E1C277B5-F7AE-4B4D-9D30-1AB5F5A450EB}" type="presParOf" srcId="{09AE1945-EBCD-47BA-ABFD-BAB6B2B34F61}" destId="{45900D14-9183-4757-9858-E597A420E17D}" srcOrd="0" destOrd="0" presId="urn:microsoft.com/office/officeart/2005/8/layout/orgChart1"/>
    <dgm:cxn modelId="{5AFB917C-ADCC-4FAE-AAA1-BC5A72ABF502}" type="presParOf" srcId="{45900D14-9183-4757-9858-E597A420E17D}" destId="{4FCDC2EA-5C1C-46C4-9C48-F0406D779D6E}" srcOrd="0" destOrd="0" presId="urn:microsoft.com/office/officeart/2005/8/layout/orgChart1"/>
    <dgm:cxn modelId="{56D5BEF6-6DBA-45E6-880F-116F3604B04F}" type="presParOf" srcId="{45900D14-9183-4757-9858-E597A420E17D}" destId="{6363B110-348B-45CE-A8CD-16428797B765}" srcOrd="1" destOrd="0" presId="urn:microsoft.com/office/officeart/2005/8/layout/orgChart1"/>
    <dgm:cxn modelId="{30D7D644-6ACF-48D6-A42E-CF77760E0D1A}" type="presParOf" srcId="{09AE1945-EBCD-47BA-ABFD-BAB6B2B34F61}" destId="{8ED4756C-6781-46E8-B359-53A69D610B6D}" srcOrd="1" destOrd="0" presId="urn:microsoft.com/office/officeart/2005/8/layout/orgChart1"/>
    <dgm:cxn modelId="{B42138FF-871C-4BE2-B1A7-09F38E6A8E3A}" type="presParOf" srcId="{8ED4756C-6781-46E8-B359-53A69D610B6D}" destId="{F585817E-4EC0-440A-82F5-58D152D1DDE9}" srcOrd="0" destOrd="0" presId="urn:microsoft.com/office/officeart/2005/8/layout/orgChart1"/>
    <dgm:cxn modelId="{1272F38E-DA28-460E-AE4B-A4F761536664}" type="presParOf" srcId="{8ED4756C-6781-46E8-B359-53A69D610B6D}" destId="{6BC48614-60F9-4F07-BA5D-2F79D610EBD2}" srcOrd="1" destOrd="0" presId="urn:microsoft.com/office/officeart/2005/8/layout/orgChart1"/>
    <dgm:cxn modelId="{23E75069-C7D1-4C01-A01D-47787AC120BD}" type="presParOf" srcId="{6BC48614-60F9-4F07-BA5D-2F79D610EBD2}" destId="{BC7E700A-DE89-44D5-AFBD-B0B2F8E6231E}" srcOrd="0" destOrd="0" presId="urn:microsoft.com/office/officeart/2005/8/layout/orgChart1"/>
    <dgm:cxn modelId="{17CF8A68-4D7F-4504-A595-EB775A9CDE80}" type="presParOf" srcId="{BC7E700A-DE89-44D5-AFBD-B0B2F8E6231E}" destId="{75DF6D1D-6F5A-41C7-96F2-000504125E39}" srcOrd="0" destOrd="0" presId="urn:microsoft.com/office/officeart/2005/8/layout/orgChart1"/>
    <dgm:cxn modelId="{3A8937A9-FCAE-4D9C-8823-6A644063A3FD}" type="presParOf" srcId="{BC7E700A-DE89-44D5-AFBD-B0B2F8E6231E}" destId="{AB087E5C-841E-46D6-A297-B6D210BAB1AE}" srcOrd="1" destOrd="0" presId="urn:microsoft.com/office/officeart/2005/8/layout/orgChart1"/>
    <dgm:cxn modelId="{DC024E45-9D82-4E87-8E45-5DD92E9E420C}" type="presParOf" srcId="{6BC48614-60F9-4F07-BA5D-2F79D610EBD2}" destId="{BF7A2B67-D4FA-4B78-BAA5-B41D6F4B4C43}" srcOrd="1" destOrd="0" presId="urn:microsoft.com/office/officeart/2005/8/layout/orgChart1"/>
    <dgm:cxn modelId="{B93374B1-FAF6-4D2E-9B00-BE624F631D76}" type="presParOf" srcId="{6BC48614-60F9-4F07-BA5D-2F79D610EBD2}" destId="{E40BFB1B-6123-404E-BC72-0C51075C79F2}" srcOrd="2" destOrd="0" presId="urn:microsoft.com/office/officeart/2005/8/layout/orgChart1"/>
    <dgm:cxn modelId="{694931EB-504E-4382-B59C-9865F58E3BB7}" type="presParOf" srcId="{8ED4756C-6781-46E8-B359-53A69D610B6D}" destId="{8A2DC733-BC9A-4552-9474-73EA934A921C}" srcOrd="2" destOrd="0" presId="urn:microsoft.com/office/officeart/2005/8/layout/orgChart1"/>
    <dgm:cxn modelId="{D49DB6B0-9169-4383-88FC-DBAA617A1D51}" type="presParOf" srcId="{8ED4756C-6781-46E8-B359-53A69D610B6D}" destId="{E74F018C-0E87-4480-AA8E-93D10FF99B6A}" srcOrd="3" destOrd="0" presId="urn:microsoft.com/office/officeart/2005/8/layout/orgChart1"/>
    <dgm:cxn modelId="{42C6495E-7C6E-4C9F-8CDA-C98AC95CDB95}" type="presParOf" srcId="{E74F018C-0E87-4480-AA8E-93D10FF99B6A}" destId="{C086495E-6B8D-41CF-BF04-305D7E7BF78F}" srcOrd="0" destOrd="0" presId="urn:microsoft.com/office/officeart/2005/8/layout/orgChart1"/>
    <dgm:cxn modelId="{29EA7B61-E890-4ED8-9668-3C3D34204FE3}" type="presParOf" srcId="{C086495E-6B8D-41CF-BF04-305D7E7BF78F}" destId="{CBFAFF16-9FA2-4BE1-B095-DD07D580D8FB}" srcOrd="0" destOrd="0" presId="urn:microsoft.com/office/officeart/2005/8/layout/orgChart1"/>
    <dgm:cxn modelId="{32738CC5-CDB3-4B78-A93C-79D9DB024FCA}" type="presParOf" srcId="{C086495E-6B8D-41CF-BF04-305D7E7BF78F}" destId="{04E14887-66B3-4976-92E6-FC078150BFD5}" srcOrd="1" destOrd="0" presId="urn:microsoft.com/office/officeart/2005/8/layout/orgChart1"/>
    <dgm:cxn modelId="{E98D18E0-A3DC-4C66-A628-A47FE20B3B39}" type="presParOf" srcId="{E74F018C-0E87-4480-AA8E-93D10FF99B6A}" destId="{E59351E9-43BB-4B10-B99D-6F9BE1BEC9B8}" srcOrd="1" destOrd="0" presId="urn:microsoft.com/office/officeart/2005/8/layout/orgChart1"/>
    <dgm:cxn modelId="{42390B0E-64C8-4240-85CE-A31D1A9AE7C8}" type="presParOf" srcId="{E74F018C-0E87-4480-AA8E-93D10FF99B6A}" destId="{D47F9A73-C578-437D-8610-1E701A1949F9}" srcOrd="2" destOrd="0" presId="urn:microsoft.com/office/officeart/2005/8/layout/orgChart1"/>
    <dgm:cxn modelId="{3C9B7639-1848-4190-8090-AEA679AE909F}" type="presParOf" srcId="{09AE1945-EBCD-47BA-ABFD-BAB6B2B34F61}" destId="{1157FDCC-8470-4866-8D46-FA3C4F354190}" srcOrd="2" destOrd="0" presId="urn:microsoft.com/office/officeart/2005/8/layout/orgChart1"/>
    <dgm:cxn modelId="{4DB933B4-A833-4A28-8C74-A1DD2E2C397A}" type="presParOf" srcId="{73568B82-0B06-4D53-9897-BFB51C2DF811}" destId="{4324706C-9EFB-4DB4-A809-4867264897C0}" srcOrd="4" destOrd="0" presId="urn:microsoft.com/office/officeart/2005/8/layout/orgChart1"/>
    <dgm:cxn modelId="{E1A68E1B-C9AD-4AB6-A74B-FD79D9CB3A01}" type="presParOf" srcId="{73568B82-0B06-4D53-9897-BFB51C2DF811}" destId="{C89B2D10-78C0-4435-825A-8472FBBB6C0C}" srcOrd="5" destOrd="0" presId="urn:microsoft.com/office/officeart/2005/8/layout/orgChart1"/>
    <dgm:cxn modelId="{9659D27E-6E0A-4D5A-8842-26A0CB04A7EE}" type="presParOf" srcId="{C89B2D10-78C0-4435-825A-8472FBBB6C0C}" destId="{34955FC2-B90D-4AA7-B534-A554441B81B4}" srcOrd="0" destOrd="0" presId="urn:microsoft.com/office/officeart/2005/8/layout/orgChart1"/>
    <dgm:cxn modelId="{498A7322-7789-4350-8956-05A4CA3F5B67}" type="presParOf" srcId="{34955FC2-B90D-4AA7-B534-A554441B81B4}" destId="{F842251B-F24F-4FBA-A491-DD8503DDCF7C}" srcOrd="0" destOrd="0" presId="urn:microsoft.com/office/officeart/2005/8/layout/orgChart1"/>
    <dgm:cxn modelId="{5751B00D-FBC8-4A9F-87A9-E96D4ED7791B}" type="presParOf" srcId="{34955FC2-B90D-4AA7-B534-A554441B81B4}" destId="{8AAED223-8779-418C-B73B-5AAC6033E134}" srcOrd="1" destOrd="0" presId="urn:microsoft.com/office/officeart/2005/8/layout/orgChart1"/>
    <dgm:cxn modelId="{349ABF50-C0AD-4113-B4F2-0B8B0C5C05FA}" type="presParOf" srcId="{C89B2D10-78C0-4435-825A-8472FBBB6C0C}" destId="{0D59DE38-E275-4B29-A23D-CB3039F70B94}" srcOrd="1" destOrd="0" presId="urn:microsoft.com/office/officeart/2005/8/layout/orgChart1"/>
    <dgm:cxn modelId="{506288AE-44D1-4C32-A65B-490F74922196}" type="presParOf" srcId="{0D59DE38-E275-4B29-A23D-CB3039F70B94}" destId="{0B7BE5A0-17D1-4D20-9EC4-FDE0524D32F4}" srcOrd="0" destOrd="0" presId="urn:microsoft.com/office/officeart/2005/8/layout/orgChart1"/>
    <dgm:cxn modelId="{2CD58BC5-D593-4864-9FC5-73AC8C9FBCED}" type="presParOf" srcId="{0D59DE38-E275-4B29-A23D-CB3039F70B94}" destId="{CE026D57-CF16-41C1-965A-80BFA885E5D1}" srcOrd="1" destOrd="0" presId="urn:microsoft.com/office/officeart/2005/8/layout/orgChart1"/>
    <dgm:cxn modelId="{1F389C12-7BCB-4513-AE6D-6B29160E850C}" type="presParOf" srcId="{CE026D57-CF16-41C1-965A-80BFA885E5D1}" destId="{71C413CC-1C68-4F1A-ACBE-59ADAFCD76EB}" srcOrd="0" destOrd="0" presId="urn:microsoft.com/office/officeart/2005/8/layout/orgChart1"/>
    <dgm:cxn modelId="{D52855C9-3C17-4387-9189-707BB6866E13}" type="presParOf" srcId="{71C413CC-1C68-4F1A-ACBE-59ADAFCD76EB}" destId="{4879B38A-61A9-4075-B349-5F2BD1DEEF66}" srcOrd="0" destOrd="0" presId="urn:microsoft.com/office/officeart/2005/8/layout/orgChart1"/>
    <dgm:cxn modelId="{8ED22F3E-C2E9-4060-9957-BBB62BDD6DE7}" type="presParOf" srcId="{71C413CC-1C68-4F1A-ACBE-59ADAFCD76EB}" destId="{491C405E-EE47-4F94-BFCB-CD41B7E06FC2}" srcOrd="1" destOrd="0" presId="urn:microsoft.com/office/officeart/2005/8/layout/orgChart1"/>
    <dgm:cxn modelId="{2C59C8F8-027A-42DD-A275-B99B2EEF795E}" type="presParOf" srcId="{CE026D57-CF16-41C1-965A-80BFA885E5D1}" destId="{F5412DB7-45A9-4D34-AF22-D169731847DE}" srcOrd="1" destOrd="0" presId="urn:microsoft.com/office/officeart/2005/8/layout/orgChart1"/>
    <dgm:cxn modelId="{EFD8219E-F1AF-40C5-BF21-32F4315EF2C2}" type="presParOf" srcId="{CE026D57-CF16-41C1-965A-80BFA885E5D1}" destId="{E0A1EA56-BD41-48A0-B7AB-D40CAC1D0A98}" srcOrd="2" destOrd="0" presId="urn:microsoft.com/office/officeart/2005/8/layout/orgChart1"/>
    <dgm:cxn modelId="{A85CF7AC-D549-4CD5-9C5C-99C3B461BAF0}" type="presParOf" srcId="{0D59DE38-E275-4B29-A23D-CB3039F70B94}" destId="{0FDB3651-AE1C-4A8E-9C86-0DFAC0C34274}" srcOrd="2" destOrd="0" presId="urn:microsoft.com/office/officeart/2005/8/layout/orgChart1"/>
    <dgm:cxn modelId="{57AFC9FD-1C09-4CC8-8D90-2503DD644411}" type="presParOf" srcId="{0D59DE38-E275-4B29-A23D-CB3039F70B94}" destId="{F3408B1B-595C-472D-8DCE-403642CE4C70}" srcOrd="3" destOrd="0" presId="urn:microsoft.com/office/officeart/2005/8/layout/orgChart1"/>
    <dgm:cxn modelId="{1B7B9854-6D4F-4BE8-AEFA-DF2EAD2CA044}" type="presParOf" srcId="{F3408B1B-595C-472D-8DCE-403642CE4C70}" destId="{D670EA58-7224-4A9B-829A-4F04FD32CD04}" srcOrd="0" destOrd="0" presId="urn:microsoft.com/office/officeart/2005/8/layout/orgChart1"/>
    <dgm:cxn modelId="{286949A1-358B-4DCB-B8CD-5BA4DEB4EECD}" type="presParOf" srcId="{D670EA58-7224-4A9B-829A-4F04FD32CD04}" destId="{AD49BC34-7C4E-4B30-AB4B-7E52BA2F5F57}" srcOrd="0" destOrd="0" presId="urn:microsoft.com/office/officeart/2005/8/layout/orgChart1"/>
    <dgm:cxn modelId="{8BB67840-861F-476F-95F4-85E489CD7057}" type="presParOf" srcId="{D670EA58-7224-4A9B-829A-4F04FD32CD04}" destId="{BA215355-37AE-4BD3-95B1-6DBEB7C4DED0}" srcOrd="1" destOrd="0" presId="urn:microsoft.com/office/officeart/2005/8/layout/orgChart1"/>
    <dgm:cxn modelId="{022816C8-926D-4319-A635-684D54AE92E7}" type="presParOf" srcId="{F3408B1B-595C-472D-8DCE-403642CE4C70}" destId="{50332F1F-803D-4851-9F48-56D4DAEDB625}" srcOrd="1" destOrd="0" presId="urn:microsoft.com/office/officeart/2005/8/layout/orgChart1"/>
    <dgm:cxn modelId="{216AC0AE-C254-4A99-9651-77D9C34E6109}" type="presParOf" srcId="{F3408B1B-595C-472D-8DCE-403642CE4C70}" destId="{D2F6F23B-A6EB-429E-9E18-8B106140B2E5}" srcOrd="2" destOrd="0" presId="urn:microsoft.com/office/officeart/2005/8/layout/orgChart1"/>
    <dgm:cxn modelId="{97DE0B5D-D153-45CE-8CEC-70F74E06FC02}" type="presParOf" srcId="{0D59DE38-E275-4B29-A23D-CB3039F70B94}" destId="{54F0D160-69E8-419E-9FA1-19418CB52C16}" srcOrd="4" destOrd="0" presId="urn:microsoft.com/office/officeart/2005/8/layout/orgChart1"/>
    <dgm:cxn modelId="{5D801A65-4531-4A51-8E8F-298EA82887AF}" type="presParOf" srcId="{0D59DE38-E275-4B29-A23D-CB3039F70B94}" destId="{42838C8F-79A3-406E-938E-A3A5AAC3969B}" srcOrd="5" destOrd="0" presId="urn:microsoft.com/office/officeart/2005/8/layout/orgChart1"/>
    <dgm:cxn modelId="{E70384A0-38C2-4612-8AB1-BDB7C366E485}" type="presParOf" srcId="{42838C8F-79A3-406E-938E-A3A5AAC3969B}" destId="{1A3D2FB7-0535-4799-8EA6-02BF43E1FAA6}" srcOrd="0" destOrd="0" presId="urn:microsoft.com/office/officeart/2005/8/layout/orgChart1"/>
    <dgm:cxn modelId="{1B471257-3198-44DC-AC5C-C24A6B371CBE}" type="presParOf" srcId="{1A3D2FB7-0535-4799-8EA6-02BF43E1FAA6}" destId="{A6295DB5-2C26-4F65-A536-1C591791C08A}" srcOrd="0" destOrd="0" presId="urn:microsoft.com/office/officeart/2005/8/layout/orgChart1"/>
    <dgm:cxn modelId="{D0E1D52F-7604-4C3D-8265-233600EE79D3}" type="presParOf" srcId="{1A3D2FB7-0535-4799-8EA6-02BF43E1FAA6}" destId="{39384070-ABA7-44B0-9ABA-4E45775D56A1}" srcOrd="1" destOrd="0" presId="urn:microsoft.com/office/officeart/2005/8/layout/orgChart1"/>
    <dgm:cxn modelId="{0945FC4A-AC59-438A-9062-B039902063AC}" type="presParOf" srcId="{42838C8F-79A3-406E-938E-A3A5AAC3969B}" destId="{41ABED8B-18F9-4D27-8328-2BBB4165401B}" srcOrd="1" destOrd="0" presId="urn:microsoft.com/office/officeart/2005/8/layout/orgChart1"/>
    <dgm:cxn modelId="{1187E56A-289E-4961-8720-A9A5D81FCFC8}" type="presParOf" srcId="{42838C8F-79A3-406E-938E-A3A5AAC3969B}" destId="{E4BF9FDD-9A8F-4563-8697-DE50C97BD711}" srcOrd="2" destOrd="0" presId="urn:microsoft.com/office/officeart/2005/8/layout/orgChart1"/>
    <dgm:cxn modelId="{FB1688A9-9613-43D2-9DBC-ED6E83EBE706}" type="presParOf" srcId="{0D59DE38-E275-4B29-A23D-CB3039F70B94}" destId="{9A1F3B52-F7BF-422A-A8F9-7CEEC8389CA8}" srcOrd="6" destOrd="0" presId="urn:microsoft.com/office/officeart/2005/8/layout/orgChart1"/>
    <dgm:cxn modelId="{1CFCCB90-A607-425D-86FF-FD6CE51B30A9}" type="presParOf" srcId="{0D59DE38-E275-4B29-A23D-CB3039F70B94}" destId="{A2ACA217-05E2-4245-9DB1-5BF5EF1A5A19}" srcOrd="7" destOrd="0" presId="urn:microsoft.com/office/officeart/2005/8/layout/orgChart1"/>
    <dgm:cxn modelId="{E9E4A2E7-D717-47B1-ADD3-5CF057DF58B0}" type="presParOf" srcId="{A2ACA217-05E2-4245-9DB1-5BF5EF1A5A19}" destId="{1A597DA3-9A30-42DF-8E87-439A55E451C8}" srcOrd="0" destOrd="0" presId="urn:microsoft.com/office/officeart/2005/8/layout/orgChart1"/>
    <dgm:cxn modelId="{AE2C5107-21CE-4D17-AC5C-40F6FBA4790E}" type="presParOf" srcId="{1A597DA3-9A30-42DF-8E87-439A55E451C8}" destId="{069402B7-85F4-4319-9D4A-B0F97D423176}" srcOrd="0" destOrd="0" presId="urn:microsoft.com/office/officeart/2005/8/layout/orgChart1"/>
    <dgm:cxn modelId="{B1E60FA1-4390-4158-BF9C-138729AC078E}" type="presParOf" srcId="{1A597DA3-9A30-42DF-8E87-439A55E451C8}" destId="{ADF1EF13-989D-4257-8310-B7B8D723E54B}" srcOrd="1" destOrd="0" presId="urn:microsoft.com/office/officeart/2005/8/layout/orgChart1"/>
    <dgm:cxn modelId="{7B60F4AE-912D-4465-9F52-16585C8E0A97}" type="presParOf" srcId="{A2ACA217-05E2-4245-9DB1-5BF5EF1A5A19}" destId="{244B57B9-B4A0-4192-BBEB-EF5B3C43F265}" srcOrd="1" destOrd="0" presId="urn:microsoft.com/office/officeart/2005/8/layout/orgChart1"/>
    <dgm:cxn modelId="{1D4EEB4A-465B-4044-9C49-FC2468113038}" type="presParOf" srcId="{A2ACA217-05E2-4245-9DB1-5BF5EF1A5A19}" destId="{A5387469-787E-446C-8992-F8B13B555416}" srcOrd="2" destOrd="0" presId="urn:microsoft.com/office/officeart/2005/8/layout/orgChart1"/>
    <dgm:cxn modelId="{04C126CD-7CD1-42BA-B8AF-FD5AF17D8EC1}" type="presParOf" srcId="{C89B2D10-78C0-4435-825A-8472FBBB6C0C}" destId="{C3985EB1-9373-480F-9934-0796B3C163FA}" srcOrd="2" destOrd="0" presId="urn:microsoft.com/office/officeart/2005/8/layout/orgChart1"/>
    <dgm:cxn modelId="{AD400866-9F7C-4B79-A017-0BC5235AF9A4}" type="presParOf" srcId="{73568B82-0B06-4D53-9897-BFB51C2DF811}" destId="{81FA27D1-7476-41D4-9744-5F5F6330791B}" srcOrd="6" destOrd="0" presId="urn:microsoft.com/office/officeart/2005/8/layout/orgChart1"/>
    <dgm:cxn modelId="{4F08303A-DA05-44C4-997F-7044FED4556A}" type="presParOf" srcId="{73568B82-0B06-4D53-9897-BFB51C2DF811}" destId="{55378135-5B8C-4074-82D7-BCA746EC4826}" srcOrd="7" destOrd="0" presId="urn:microsoft.com/office/officeart/2005/8/layout/orgChart1"/>
    <dgm:cxn modelId="{2EA9581E-F24D-49D1-BA0C-82D909E66579}" type="presParOf" srcId="{55378135-5B8C-4074-82D7-BCA746EC4826}" destId="{13897324-487B-48D3-A418-8DEAE67F3541}" srcOrd="0" destOrd="0" presId="urn:microsoft.com/office/officeart/2005/8/layout/orgChart1"/>
    <dgm:cxn modelId="{AD910469-150A-4966-932D-1ED9F5253F35}" type="presParOf" srcId="{13897324-487B-48D3-A418-8DEAE67F3541}" destId="{3F4BCFDF-16E6-4CF0-B914-2DF74DAA61A0}" srcOrd="0" destOrd="0" presId="urn:microsoft.com/office/officeart/2005/8/layout/orgChart1"/>
    <dgm:cxn modelId="{D81BD6BA-9315-4546-961B-D95C38D3ADD1}" type="presParOf" srcId="{13897324-487B-48D3-A418-8DEAE67F3541}" destId="{67AC548A-A2BB-4277-B46F-D44AFE85D0F9}" srcOrd="1" destOrd="0" presId="urn:microsoft.com/office/officeart/2005/8/layout/orgChart1"/>
    <dgm:cxn modelId="{3AA817AF-0C84-4F0E-8683-6B1FAF0FC530}" type="presParOf" srcId="{55378135-5B8C-4074-82D7-BCA746EC4826}" destId="{04E9CE2E-34D6-408F-B77A-5E1DC15541AA}" srcOrd="1" destOrd="0" presId="urn:microsoft.com/office/officeart/2005/8/layout/orgChart1"/>
    <dgm:cxn modelId="{67160120-52DE-4D3B-B602-D5D31C5C81F0}" type="presParOf" srcId="{04E9CE2E-34D6-408F-B77A-5E1DC15541AA}" destId="{55457CD9-28F6-471C-AA92-CB0AAAF0FA6B}" srcOrd="0" destOrd="0" presId="urn:microsoft.com/office/officeart/2005/8/layout/orgChart1"/>
    <dgm:cxn modelId="{A4C99797-615F-4C04-9E3B-3477F4FD9ED4}" type="presParOf" srcId="{04E9CE2E-34D6-408F-B77A-5E1DC15541AA}" destId="{1B26706C-3E5B-4479-8E22-6D73D3AD9756}" srcOrd="1" destOrd="0" presId="urn:microsoft.com/office/officeart/2005/8/layout/orgChart1"/>
    <dgm:cxn modelId="{B50ACCAC-DF71-4511-89A4-57600592DAEA}" type="presParOf" srcId="{1B26706C-3E5B-4479-8E22-6D73D3AD9756}" destId="{23F4C103-6935-4C10-B62E-672CC37DFDC0}" srcOrd="0" destOrd="0" presId="urn:microsoft.com/office/officeart/2005/8/layout/orgChart1"/>
    <dgm:cxn modelId="{3C5C48E7-B441-4DE4-82D9-7A4B0128B374}" type="presParOf" srcId="{23F4C103-6935-4C10-B62E-672CC37DFDC0}" destId="{7E86F6A9-EC58-41BF-A319-00715E144FF3}" srcOrd="0" destOrd="0" presId="urn:microsoft.com/office/officeart/2005/8/layout/orgChart1"/>
    <dgm:cxn modelId="{D937D319-9CA2-4629-9FE5-CD565E15BABD}" type="presParOf" srcId="{23F4C103-6935-4C10-B62E-672CC37DFDC0}" destId="{8B43EC3C-D589-4B57-88A1-4D341B44E772}" srcOrd="1" destOrd="0" presId="urn:microsoft.com/office/officeart/2005/8/layout/orgChart1"/>
    <dgm:cxn modelId="{F4958C36-B4A3-4CA8-BA82-61063EC91C26}" type="presParOf" srcId="{1B26706C-3E5B-4479-8E22-6D73D3AD9756}" destId="{D370F5F6-62A1-4EAC-AD4F-6BBE53BB72ED}" srcOrd="1" destOrd="0" presId="urn:microsoft.com/office/officeart/2005/8/layout/orgChart1"/>
    <dgm:cxn modelId="{994A2C6F-56C2-4D80-9D91-645109DB6737}" type="presParOf" srcId="{1B26706C-3E5B-4479-8E22-6D73D3AD9756}" destId="{363768A3-DE97-4FF7-BE28-7E41A0F626E0}" srcOrd="2" destOrd="0" presId="urn:microsoft.com/office/officeart/2005/8/layout/orgChart1"/>
    <dgm:cxn modelId="{736B760E-A4BF-4FAE-8112-A71C5D33C7E1}" type="presParOf" srcId="{04E9CE2E-34D6-408F-B77A-5E1DC15541AA}" destId="{94F89F39-37DC-404F-AB53-DCCE55E69762}" srcOrd="2" destOrd="0" presId="urn:microsoft.com/office/officeart/2005/8/layout/orgChart1"/>
    <dgm:cxn modelId="{18BBDDA0-DA71-4F7D-91FE-ECC79B205C33}" type="presParOf" srcId="{04E9CE2E-34D6-408F-B77A-5E1DC15541AA}" destId="{D014D2E5-A098-46D8-8F8D-030BBDE63775}" srcOrd="3" destOrd="0" presId="urn:microsoft.com/office/officeart/2005/8/layout/orgChart1"/>
    <dgm:cxn modelId="{752D805D-7B21-4FB6-8557-1D1BD4AE9A20}" type="presParOf" srcId="{D014D2E5-A098-46D8-8F8D-030BBDE63775}" destId="{B4AFD60C-6E6A-4768-8DB7-347F7C87A2FB}" srcOrd="0" destOrd="0" presId="urn:microsoft.com/office/officeart/2005/8/layout/orgChart1"/>
    <dgm:cxn modelId="{AA84B3A6-DFB2-4132-A17D-7FCA1372AB5A}" type="presParOf" srcId="{B4AFD60C-6E6A-4768-8DB7-347F7C87A2FB}" destId="{5BF38E49-F027-4614-9A6F-669C63B9EA8F}" srcOrd="0" destOrd="0" presId="urn:microsoft.com/office/officeart/2005/8/layout/orgChart1"/>
    <dgm:cxn modelId="{1C365649-CE38-49AB-A078-388AF9CE7FD1}" type="presParOf" srcId="{B4AFD60C-6E6A-4768-8DB7-347F7C87A2FB}" destId="{44920D6C-1D67-4E83-B116-321B2BCC71A0}" srcOrd="1" destOrd="0" presId="urn:microsoft.com/office/officeart/2005/8/layout/orgChart1"/>
    <dgm:cxn modelId="{24ADA44A-5757-4810-9D64-DA031D9C6908}" type="presParOf" srcId="{D014D2E5-A098-46D8-8F8D-030BBDE63775}" destId="{69ED3FCF-03AD-401C-BB99-694E3961EE4C}" srcOrd="1" destOrd="0" presId="urn:microsoft.com/office/officeart/2005/8/layout/orgChart1"/>
    <dgm:cxn modelId="{F82437AE-4BDD-4A97-A5DA-76672EDFB811}" type="presParOf" srcId="{D014D2E5-A098-46D8-8F8D-030BBDE63775}" destId="{C31C7B2D-8C14-4E01-8012-38A8964777ED}" srcOrd="2" destOrd="0" presId="urn:microsoft.com/office/officeart/2005/8/layout/orgChart1"/>
    <dgm:cxn modelId="{577316F5-AF3A-4149-868F-5F761D23EAA8}" type="presParOf" srcId="{04E9CE2E-34D6-408F-B77A-5E1DC15541AA}" destId="{A1DAEF28-8DB6-487D-B3D1-78B229CE7FF0}" srcOrd="4" destOrd="0" presId="urn:microsoft.com/office/officeart/2005/8/layout/orgChart1"/>
    <dgm:cxn modelId="{584353F0-D7A3-4F28-96D4-EB77713C0CD9}" type="presParOf" srcId="{04E9CE2E-34D6-408F-B77A-5E1DC15541AA}" destId="{E00DECC7-346C-4388-BE23-4829EC4BA8D1}" srcOrd="5" destOrd="0" presId="urn:microsoft.com/office/officeart/2005/8/layout/orgChart1"/>
    <dgm:cxn modelId="{D27050F5-011F-4DDB-B1EE-1E13632C9C8C}" type="presParOf" srcId="{E00DECC7-346C-4388-BE23-4829EC4BA8D1}" destId="{38FFB61F-71AC-4308-B421-8AE15CEA5586}" srcOrd="0" destOrd="0" presId="urn:microsoft.com/office/officeart/2005/8/layout/orgChart1"/>
    <dgm:cxn modelId="{4BD547A1-58DE-4251-B0C8-5070007C5A73}" type="presParOf" srcId="{38FFB61F-71AC-4308-B421-8AE15CEA5586}" destId="{AF23FDCB-6D3E-44B5-8525-B55EF5D614AC}" srcOrd="0" destOrd="0" presId="urn:microsoft.com/office/officeart/2005/8/layout/orgChart1"/>
    <dgm:cxn modelId="{746E30A6-7953-4ACD-8DCF-F0D58721FE8A}" type="presParOf" srcId="{38FFB61F-71AC-4308-B421-8AE15CEA5586}" destId="{8B0FD6A7-4765-40DA-9BEB-F1CFDC926941}" srcOrd="1" destOrd="0" presId="urn:microsoft.com/office/officeart/2005/8/layout/orgChart1"/>
    <dgm:cxn modelId="{D421EA9C-03E6-42F7-8E3B-D7608A7A61CA}" type="presParOf" srcId="{E00DECC7-346C-4388-BE23-4829EC4BA8D1}" destId="{B3EB985E-64AE-4F02-B6F1-50BD16D1BE02}" srcOrd="1" destOrd="0" presId="urn:microsoft.com/office/officeart/2005/8/layout/orgChart1"/>
    <dgm:cxn modelId="{19EDEF1D-7502-493F-A3A3-BE8AA51D81E6}" type="presParOf" srcId="{E00DECC7-346C-4388-BE23-4829EC4BA8D1}" destId="{811B9649-5053-4590-9BF0-C980808C50DC}" srcOrd="2" destOrd="0" presId="urn:microsoft.com/office/officeart/2005/8/layout/orgChart1"/>
    <dgm:cxn modelId="{5339145E-0D37-4A08-84CD-99B8F9FABEAC}" type="presParOf" srcId="{55378135-5B8C-4074-82D7-BCA746EC4826}" destId="{61A9B3A1-3E69-4219-81F3-EC9AAA70D99C}" srcOrd="2" destOrd="0" presId="urn:microsoft.com/office/officeart/2005/8/layout/orgChart1"/>
    <dgm:cxn modelId="{351C02DB-AF94-4190-A841-FF16160717EC}" type="presParOf" srcId="{98AB6546-F55C-4DC3-A77D-488DA178BAF7}" destId="{B941B2F4-484B-4A28-BB88-6367338AB4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28356F-5D42-4503-B009-B38CA644BA3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73906E-0AAB-4984-B4D7-55AB2890E96C}">
      <dgm:prSet phldrT="[Text]"/>
      <dgm:spPr/>
      <dgm:t>
        <a:bodyPr/>
        <a:lstStyle/>
        <a:p>
          <a:r>
            <a:rPr lang="en-US" dirty="0" smtClean="0"/>
            <a:t>HUB</a:t>
          </a:r>
          <a:endParaRPr lang="en-US" dirty="0"/>
        </a:p>
      </dgm:t>
    </dgm:pt>
    <dgm:pt modelId="{576BB1B7-9413-42BA-95C9-771990FDE95D}" type="parTrans" cxnId="{6227D69C-64FE-4CD9-8F87-8986EC5866F4}">
      <dgm:prSet/>
      <dgm:spPr/>
      <dgm:t>
        <a:bodyPr/>
        <a:lstStyle/>
        <a:p>
          <a:endParaRPr lang="en-US"/>
        </a:p>
      </dgm:t>
    </dgm:pt>
    <dgm:pt modelId="{FB97D508-683F-4896-B1D4-7966AC094FBE}" type="sibTrans" cxnId="{6227D69C-64FE-4CD9-8F87-8986EC5866F4}">
      <dgm:prSet/>
      <dgm:spPr/>
      <dgm:t>
        <a:bodyPr/>
        <a:lstStyle/>
        <a:p>
          <a:endParaRPr lang="en-US"/>
        </a:p>
      </dgm:t>
    </dgm:pt>
    <dgm:pt modelId="{94D28314-094F-4DD2-9E51-7B69E049D471}">
      <dgm:prSet phldrT="[Text]"/>
      <dgm:spPr/>
      <dgm:t>
        <a:bodyPr/>
        <a:lstStyle/>
        <a:p>
          <a:r>
            <a:rPr lang="en-US" dirty="0" smtClean="0"/>
            <a:t>Active</a:t>
          </a:r>
          <a:endParaRPr lang="en-US" dirty="0"/>
        </a:p>
      </dgm:t>
    </dgm:pt>
    <dgm:pt modelId="{368E7206-3B84-402E-BFF0-F62BEB2BAA01}" type="parTrans" cxnId="{BC4AAAFD-59C4-4556-A98A-88C769AECFC2}">
      <dgm:prSet/>
      <dgm:spPr/>
      <dgm:t>
        <a:bodyPr/>
        <a:lstStyle/>
        <a:p>
          <a:endParaRPr lang="en-US"/>
        </a:p>
      </dgm:t>
    </dgm:pt>
    <dgm:pt modelId="{B5F378A9-2EE7-490D-B786-51E4AE5BD856}" type="sibTrans" cxnId="{BC4AAAFD-59C4-4556-A98A-88C769AECFC2}">
      <dgm:prSet/>
      <dgm:spPr/>
      <dgm:t>
        <a:bodyPr/>
        <a:lstStyle/>
        <a:p>
          <a:endParaRPr lang="en-US"/>
        </a:p>
      </dgm:t>
    </dgm:pt>
    <dgm:pt modelId="{4A6C318B-AB77-470F-98D7-7BB7FE908654}">
      <dgm:prSet phldrT="[Text]"/>
      <dgm:spPr/>
      <dgm:t>
        <a:bodyPr/>
        <a:lstStyle/>
        <a:p>
          <a:r>
            <a:rPr lang="en-US" dirty="0" smtClean="0"/>
            <a:t>Passive</a:t>
          </a:r>
          <a:endParaRPr lang="en-US" dirty="0"/>
        </a:p>
      </dgm:t>
    </dgm:pt>
    <dgm:pt modelId="{51DA87E3-F7B0-436C-9BE9-6A885D7FDA3D}" type="parTrans" cxnId="{D8CD2DB3-57DE-45E1-B2A3-ECAA3919E204}">
      <dgm:prSet/>
      <dgm:spPr/>
      <dgm:t>
        <a:bodyPr/>
        <a:lstStyle/>
        <a:p>
          <a:endParaRPr lang="en-US"/>
        </a:p>
      </dgm:t>
    </dgm:pt>
    <dgm:pt modelId="{8F271299-8A4B-4EA1-94E0-583647844C20}" type="sibTrans" cxnId="{D8CD2DB3-57DE-45E1-B2A3-ECAA3919E204}">
      <dgm:prSet/>
      <dgm:spPr/>
      <dgm:t>
        <a:bodyPr/>
        <a:lstStyle/>
        <a:p>
          <a:endParaRPr lang="en-US"/>
        </a:p>
      </dgm:t>
    </dgm:pt>
    <dgm:pt modelId="{BFC2A363-19E1-4D28-B67F-9063F597C3E6}">
      <dgm:prSet/>
      <dgm:spPr/>
      <dgm:t>
        <a:bodyPr/>
        <a:lstStyle/>
        <a:p>
          <a:r>
            <a:rPr lang="en-US" dirty="0" smtClean="0"/>
            <a:t>Smart</a:t>
          </a:r>
          <a:endParaRPr lang="en-US" dirty="0"/>
        </a:p>
      </dgm:t>
    </dgm:pt>
    <dgm:pt modelId="{B4B96042-3B2D-482B-AD75-DDAAAC3B2F8E}" type="parTrans" cxnId="{09BB667A-3C8A-49CB-8BA4-4EF3C6281E5C}">
      <dgm:prSet/>
      <dgm:spPr/>
      <dgm:t>
        <a:bodyPr/>
        <a:lstStyle/>
        <a:p>
          <a:endParaRPr lang="en-US"/>
        </a:p>
      </dgm:t>
    </dgm:pt>
    <dgm:pt modelId="{97739221-A0BD-4402-9415-29DB5C924010}" type="sibTrans" cxnId="{09BB667A-3C8A-49CB-8BA4-4EF3C6281E5C}">
      <dgm:prSet/>
      <dgm:spPr/>
      <dgm:t>
        <a:bodyPr/>
        <a:lstStyle/>
        <a:p>
          <a:endParaRPr lang="en-US"/>
        </a:p>
      </dgm:t>
    </dgm:pt>
    <dgm:pt modelId="{43306AC0-B36D-4637-A5B2-236DE4BE7C05}" type="pres">
      <dgm:prSet presAssocID="{AA28356F-5D42-4503-B009-B38CA644BA3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A4ED1E-81E5-453A-84D4-B1E43212C958}" type="pres">
      <dgm:prSet presAssocID="{3E73906E-0AAB-4984-B4D7-55AB2890E96C}" presName="root1" presStyleCnt="0"/>
      <dgm:spPr/>
    </dgm:pt>
    <dgm:pt modelId="{C4B3A5F5-6D1A-4A0E-ABA9-DEA75962EB68}" type="pres">
      <dgm:prSet presAssocID="{3E73906E-0AAB-4984-B4D7-55AB2890E96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9B5F0C-4B47-42BF-9B8B-47D1ECC85622}" type="pres">
      <dgm:prSet presAssocID="{3E73906E-0AAB-4984-B4D7-55AB2890E96C}" presName="level2hierChild" presStyleCnt="0"/>
      <dgm:spPr/>
    </dgm:pt>
    <dgm:pt modelId="{5A1F12DB-B21E-4E1A-ADB3-96F574E0F58F}" type="pres">
      <dgm:prSet presAssocID="{368E7206-3B84-402E-BFF0-F62BEB2BAA01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E6A37DF4-3081-40EE-B6F2-F339FB3537D6}" type="pres">
      <dgm:prSet presAssocID="{368E7206-3B84-402E-BFF0-F62BEB2BAA01}" presName="connTx" presStyleLbl="parChTrans1D2" presStyleIdx="0" presStyleCnt="3"/>
      <dgm:spPr/>
      <dgm:t>
        <a:bodyPr/>
        <a:lstStyle/>
        <a:p>
          <a:endParaRPr lang="en-US"/>
        </a:p>
      </dgm:t>
    </dgm:pt>
    <dgm:pt modelId="{20F4B32B-E43F-485C-B7E2-0EFD6E19DB59}" type="pres">
      <dgm:prSet presAssocID="{94D28314-094F-4DD2-9E51-7B69E049D471}" presName="root2" presStyleCnt="0"/>
      <dgm:spPr/>
    </dgm:pt>
    <dgm:pt modelId="{18D7BA28-935F-44E8-8F6B-7E25AA132938}" type="pres">
      <dgm:prSet presAssocID="{94D28314-094F-4DD2-9E51-7B69E049D47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E6E53B-E364-49E8-A3A5-5473D54BC003}" type="pres">
      <dgm:prSet presAssocID="{94D28314-094F-4DD2-9E51-7B69E049D471}" presName="level3hierChild" presStyleCnt="0"/>
      <dgm:spPr/>
    </dgm:pt>
    <dgm:pt modelId="{0A985D98-A662-4BC6-87C8-7AFA070D7FF8}" type="pres">
      <dgm:prSet presAssocID="{B4B96042-3B2D-482B-AD75-DDAAAC3B2F8E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9BDB9813-93C6-490B-B0F7-D4F373435802}" type="pres">
      <dgm:prSet presAssocID="{B4B96042-3B2D-482B-AD75-DDAAAC3B2F8E}" presName="connTx" presStyleLbl="parChTrans1D2" presStyleIdx="1" presStyleCnt="3"/>
      <dgm:spPr/>
      <dgm:t>
        <a:bodyPr/>
        <a:lstStyle/>
        <a:p>
          <a:endParaRPr lang="en-US"/>
        </a:p>
      </dgm:t>
    </dgm:pt>
    <dgm:pt modelId="{7B70262B-4626-4549-BB7F-56AA9AB6EF05}" type="pres">
      <dgm:prSet presAssocID="{BFC2A363-19E1-4D28-B67F-9063F597C3E6}" presName="root2" presStyleCnt="0"/>
      <dgm:spPr/>
    </dgm:pt>
    <dgm:pt modelId="{D86D04E0-E741-4BE3-B650-C5FE6F56F857}" type="pres">
      <dgm:prSet presAssocID="{BFC2A363-19E1-4D28-B67F-9063F597C3E6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7B7B07-CF58-4648-9A98-E8896B053330}" type="pres">
      <dgm:prSet presAssocID="{BFC2A363-19E1-4D28-B67F-9063F597C3E6}" presName="level3hierChild" presStyleCnt="0"/>
      <dgm:spPr/>
    </dgm:pt>
    <dgm:pt modelId="{E2335693-C0FE-4458-8DF6-5321F2B4CFA6}" type="pres">
      <dgm:prSet presAssocID="{51DA87E3-F7B0-436C-9BE9-6A885D7FDA3D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5BAD9873-2C44-4E60-BB46-0CA7D9D04D10}" type="pres">
      <dgm:prSet presAssocID="{51DA87E3-F7B0-436C-9BE9-6A885D7FDA3D}" presName="connTx" presStyleLbl="parChTrans1D2" presStyleIdx="2" presStyleCnt="3"/>
      <dgm:spPr/>
      <dgm:t>
        <a:bodyPr/>
        <a:lstStyle/>
        <a:p>
          <a:endParaRPr lang="en-US"/>
        </a:p>
      </dgm:t>
    </dgm:pt>
    <dgm:pt modelId="{B8CB13C0-53EE-4615-BD78-6441F3D97B35}" type="pres">
      <dgm:prSet presAssocID="{4A6C318B-AB77-470F-98D7-7BB7FE908654}" presName="root2" presStyleCnt="0"/>
      <dgm:spPr/>
    </dgm:pt>
    <dgm:pt modelId="{63486C5E-5544-46F0-A1D1-8E36FFCA0082}" type="pres">
      <dgm:prSet presAssocID="{4A6C318B-AB77-470F-98D7-7BB7FE90865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97D4E8-5985-426F-A33D-E6C18A51C08D}" type="pres">
      <dgm:prSet presAssocID="{4A6C318B-AB77-470F-98D7-7BB7FE908654}" presName="level3hierChild" presStyleCnt="0"/>
      <dgm:spPr/>
    </dgm:pt>
  </dgm:ptLst>
  <dgm:cxnLst>
    <dgm:cxn modelId="{A8B02D88-455F-43EB-BDF4-FCC267E91EB8}" type="presOf" srcId="{368E7206-3B84-402E-BFF0-F62BEB2BAA01}" destId="{5A1F12DB-B21E-4E1A-ADB3-96F574E0F58F}" srcOrd="0" destOrd="0" presId="urn:microsoft.com/office/officeart/2005/8/layout/hierarchy2"/>
    <dgm:cxn modelId="{0544DBF3-E9B0-41D9-842B-70C65E82F564}" type="presOf" srcId="{B4B96042-3B2D-482B-AD75-DDAAAC3B2F8E}" destId="{0A985D98-A662-4BC6-87C8-7AFA070D7FF8}" srcOrd="0" destOrd="0" presId="urn:microsoft.com/office/officeart/2005/8/layout/hierarchy2"/>
    <dgm:cxn modelId="{59D97477-F8A5-4A99-A5D3-C502CBBAFB76}" type="presOf" srcId="{51DA87E3-F7B0-436C-9BE9-6A885D7FDA3D}" destId="{5BAD9873-2C44-4E60-BB46-0CA7D9D04D10}" srcOrd="1" destOrd="0" presId="urn:microsoft.com/office/officeart/2005/8/layout/hierarchy2"/>
    <dgm:cxn modelId="{659B44FD-F549-4A06-91C5-A031B0B5C146}" type="presOf" srcId="{51DA87E3-F7B0-436C-9BE9-6A885D7FDA3D}" destId="{E2335693-C0FE-4458-8DF6-5321F2B4CFA6}" srcOrd="0" destOrd="0" presId="urn:microsoft.com/office/officeart/2005/8/layout/hierarchy2"/>
    <dgm:cxn modelId="{BEA00022-4D8F-4BDF-A7EE-6C3001F32DEC}" type="presOf" srcId="{3E73906E-0AAB-4984-B4D7-55AB2890E96C}" destId="{C4B3A5F5-6D1A-4A0E-ABA9-DEA75962EB68}" srcOrd="0" destOrd="0" presId="urn:microsoft.com/office/officeart/2005/8/layout/hierarchy2"/>
    <dgm:cxn modelId="{9D24ADCC-E413-4C8E-8F8C-2855A03E7160}" type="presOf" srcId="{368E7206-3B84-402E-BFF0-F62BEB2BAA01}" destId="{E6A37DF4-3081-40EE-B6F2-F339FB3537D6}" srcOrd="1" destOrd="0" presId="urn:microsoft.com/office/officeart/2005/8/layout/hierarchy2"/>
    <dgm:cxn modelId="{5590DAC0-FAB4-492C-B633-463B67B9A6DA}" type="presOf" srcId="{AA28356F-5D42-4503-B009-B38CA644BA3E}" destId="{43306AC0-B36D-4637-A5B2-236DE4BE7C05}" srcOrd="0" destOrd="0" presId="urn:microsoft.com/office/officeart/2005/8/layout/hierarchy2"/>
    <dgm:cxn modelId="{6227D69C-64FE-4CD9-8F87-8986EC5866F4}" srcId="{AA28356F-5D42-4503-B009-B38CA644BA3E}" destId="{3E73906E-0AAB-4984-B4D7-55AB2890E96C}" srcOrd="0" destOrd="0" parTransId="{576BB1B7-9413-42BA-95C9-771990FDE95D}" sibTransId="{FB97D508-683F-4896-B1D4-7966AC094FBE}"/>
    <dgm:cxn modelId="{68BC5919-53F8-4B3C-BCC3-DB8E79E0E9B7}" type="presOf" srcId="{B4B96042-3B2D-482B-AD75-DDAAAC3B2F8E}" destId="{9BDB9813-93C6-490B-B0F7-D4F373435802}" srcOrd="1" destOrd="0" presId="urn:microsoft.com/office/officeart/2005/8/layout/hierarchy2"/>
    <dgm:cxn modelId="{09BB667A-3C8A-49CB-8BA4-4EF3C6281E5C}" srcId="{3E73906E-0AAB-4984-B4D7-55AB2890E96C}" destId="{BFC2A363-19E1-4D28-B67F-9063F597C3E6}" srcOrd="1" destOrd="0" parTransId="{B4B96042-3B2D-482B-AD75-DDAAAC3B2F8E}" sibTransId="{97739221-A0BD-4402-9415-29DB5C924010}"/>
    <dgm:cxn modelId="{BC4AAAFD-59C4-4556-A98A-88C769AECFC2}" srcId="{3E73906E-0AAB-4984-B4D7-55AB2890E96C}" destId="{94D28314-094F-4DD2-9E51-7B69E049D471}" srcOrd="0" destOrd="0" parTransId="{368E7206-3B84-402E-BFF0-F62BEB2BAA01}" sibTransId="{B5F378A9-2EE7-490D-B786-51E4AE5BD856}"/>
    <dgm:cxn modelId="{F42540B7-39C4-4A84-AA33-58F68B5BDEBE}" type="presOf" srcId="{4A6C318B-AB77-470F-98D7-7BB7FE908654}" destId="{63486C5E-5544-46F0-A1D1-8E36FFCA0082}" srcOrd="0" destOrd="0" presId="urn:microsoft.com/office/officeart/2005/8/layout/hierarchy2"/>
    <dgm:cxn modelId="{D8CD2DB3-57DE-45E1-B2A3-ECAA3919E204}" srcId="{3E73906E-0AAB-4984-B4D7-55AB2890E96C}" destId="{4A6C318B-AB77-470F-98D7-7BB7FE908654}" srcOrd="2" destOrd="0" parTransId="{51DA87E3-F7B0-436C-9BE9-6A885D7FDA3D}" sibTransId="{8F271299-8A4B-4EA1-94E0-583647844C20}"/>
    <dgm:cxn modelId="{3158E7E5-E409-467A-A8A7-C7C54923C055}" type="presOf" srcId="{BFC2A363-19E1-4D28-B67F-9063F597C3E6}" destId="{D86D04E0-E741-4BE3-B650-C5FE6F56F857}" srcOrd="0" destOrd="0" presId="urn:microsoft.com/office/officeart/2005/8/layout/hierarchy2"/>
    <dgm:cxn modelId="{2EA5C0BA-0B0D-4FEF-A76A-E1729859D6B5}" type="presOf" srcId="{94D28314-094F-4DD2-9E51-7B69E049D471}" destId="{18D7BA28-935F-44E8-8F6B-7E25AA132938}" srcOrd="0" destOrd="0" presId="urn:microsoft.com/office/officeart/2005/8/layout/hierarchy2"/>
    <dgm:cxn modelId="{B627EB9F-48D5-4BC0-B478-EEA2D35E0268}" type="presParOf" srcId="{43306AC0-B36D-4637-A5B2-236DE4BE7C05}" destId="{28A4ED1E-81E5-453A-84D4-B1E43212C958}" srcOrd="0" destOrd="0" presId="urn:microsoft.com/office/officeart/2005/8/layout/hierarchy2"/>
    <dgm:cxn modelId="{82D558DC-8CF5-4326-897F-291D2A667F64}" type="presParOf" srcId="{28A4ED1E-81E5-453A-84D4-B1E43212C958}" destId="{C4B3A5F5-6D1A-4A0E-ABA9-DEA75962EB68}" srcOrd="0" destOrd="0" presId="urn:microsoft.com/office/officeart/2005/8/layout/hierarchy2"/>
    <dgm:cxn modelId="{617944F6-B186-4146-81C8-304B1F0F4F0A}" type="presParOf" srcId="{28A4ED1E-81E5-453A-84D4-B1E43212C958}" destId="{7E9B5F0C-4B47-42BF-9B8B-47D1ECC85622}" srcOrd="1" destOrd="0" presId="urn:microsoft.com/office/officeart/2005/8/layout/hierarchy2"/>
    <dgm:cxn modelId="{32CFAE54-1C70-4A59-B46A-BD4F0CDA7BC5}" type="presParOf" srcId="{7E9B5F0C-4B47-42BF-9B8B-47D1ECC85622}" destId="{5A1F12DB-B21E-4E1A-ADB3-96F574E0F58F}" srcOrd="0" destOrd="0" presId="urn:microsoft.com/office/officeart/2005/8/layout/hierarchy2"/>
    <dgm:cxn modelId="{059ED48A-FC27-498F-B145-6A6D63ED9927}" type="presParOf" srcId="{5A1F12DB-B21E-4E1A-ADB3-96F574E0F58F}" destId="{E6A37DF4-3081-40EE-B6F2-F339FB3537D6}" srcOrd="0" destOrd="0" presId="urn:microsoft.com/office/officeart/2005/8/layout/hierarchy2"/>
    <dgm:cxn modelId="{2BA1338F-6F84-4394-8C0A-C9554408C053}" type="presParOf" srcId="{7E9B5F0C-4B47-42BF-9B8B-47D1ECC85622}" destId="{20F4B32B-E43F-485C-B7E2-0EFD6E19DB59}" srcOrd="1" destOrd="0" presId="urn:microsoft.com/office/officeart/2005/8/layout/hierarchy2"/>
    <dgm:cxn modelId="{848437A4-B161-43A2-9422-3A7ECBC34CF7}" type="presParOf" srcId="{20F4B32B-E43F-485C-B7E2-0EFD6E19DB59}" destId="{18D7BA28-935F-44E8-8F6B-7E25AA132938}" srcOrd="0" destOrd="0" presId="urn:microsoft.com/office/officeart/2005/8/layout/hierarchy2"/>
    <dgm:cxn modelId="{317C2630-ADDC-4D7D-8444-ECBA40CEDD2E}" type="presParOf" srcId="{20F4B32B-E43F-485C-B7E2-0EFD6E19DB59}" destId="{64E6E53B-E364-49E8-A3A5-5473D54BC003}" srcOrd="1" destOrd="0" presId="urn:microsoft.com/office/officeart/2005/8/layout/hierarchy2"/>
    <dgm:cxn modelId="{01266ABC-628C-4AA5-81D7-9FAF92E7E9F7}" type="presParOf" srcId="{7E9B5F0C-4B47-42BF-9B8B-47D1ECC85622}" destId="{0A985D98-A662-4BC6-87C8-7AFA070D7FF8}" srcOrd="2" destOrd="0" presId="urn:microsoft.com/office/officeart/2005/8/layout/hierarchy2"/>
    <dgm:cxn modelId="{4CBA97D3-6703-4013-97D0-E7E78E1D40FD}" type="presParOf" srcId="{0A985D98-A662-4BC6-87C8-7AFA070D7FF8}" destId="{9BDB9813-93C6-490B-B0F7-D4F373435802}" srcOrd="0" destOrd="0" presId="urn:microsoft.com/office/officeart/2005/8/layout/hierarchy2"/>
    <dgm:cxn modelId="{3102B7EA-A650-4C7D-9F87-9262F76EE4BE}" type="presParOf" srcId="{7E9B5F0C-4B47-42BF-9B8B-47D1ECC85622}" destId="{7B70262B-4626-4549-BB7F-56AA9AB6EF05}" srcOrd="3" destOrd="0" presId="urn:microsoft.com/office/officeart/2005/8/layout/hierarchy2"/>
    <dgm:cxn modelId="{ABF18CC1-ABD3-421A-837B-BFA4E529F4AB}" type="presParOf" srcId="{7B70262B-4626-4549-BB7F-56AA9AB6EF05}" destId="{D86D04E0-E741-4BE3-B650-C5FE6F56F857}" srcOrd="0" destOrd="0" presId="urn:microsoft.com/office/officeart/2005/8/layout/hierarchy2"/>
    <dgm:cxn modelId="{2A9029F8-B48D-4252-8E8C-606068FD5F39}" type="presParOf" srcId="{7B70262B-4626-4549-BB7F-56AA9AB6EF05}" destId="{997B7B07-CF58-4648-9A98-E8896B053330}" srcOrd="1" destOrd="0" presId="urn:microsoft.com/office/officeart/2005/8/layout/hierarchy2"/>
    <dgm:cxn modelId="{E0662A13-2C17-47EC-8E88-11C9DBE43E39}" type="presParOf" srcId="{7E9B5F0C-4B47-42BF-9B8B-47D1ECC85622}" destId="{E2335693-C0FE-4458-8DF6-5321F2B4CFA6}" srcOrd="4" destOrd="0" presId="urn:microsoft.com/office/officeart/2005/8/layout/hierarchy2"/>
    <dgm:cxn modelId="{6C84827B-A365-4BA2-8571-5FFBB94FD084}" type="presParOf" srcId="{E2335693-C0FE-4458-8DF6-5321F2B4CFA6}" destId="{5BAD9873-2C44-4E60-BB46-0CA7D9D04D10}" srcOrd="0" destOrd="0" presId="urn:microsoft.com/office/officeart/2005/8/layout/hierarchy2"/>
    <dgm:cxn modelId="{5F6704DD-BAF4-4773-A9B0-D1B9887E87DF}" type="presParOf" srcId="{7E9B5F0C-4B47-42BF-9B8B-47D1ECC85622}" destId="{B8CB13C0-53EE-4615-BD78-6441F3D97B35}" srcOrd="5" destOrd="0" presId="urn:microsoft.com/office/officeart/2005/8/layout/hierarchy2"/>
    <dgm:cxn modelId="{87321A7C-81FC-4192-8622-B85E2F8A1487}" type="presParOf" srcId="{B8CB13C0-53EE-4615-BD78-6441F3D97B35}" destId="{63486C5E-5544-46F0-A1D1-8E36FFCA0082}" srcOrd="0" destOrd="0" presId="urn:microsoft.com/office/officeart/2005/8/layout/hierarchy2"/>
    <dgm:cxn modelId="{D412CC5E-2FE6-49B9-8C45-7BD5F4BF7772}" type="presParOf" srcId="{B8CB13C0-53EE-4615-BD78-6441F3D97B35}" destId="{E497D4E8-5985-426F-A33D-E6C18A51C08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A8DF4-5F29-4828-85E2-12AB5D91BEAD}" type="datetimeFigureOut">
              <a:rPr lang="en-US" smtClean="0"/>
              <a:pPr/>
              <a:t>11/01/2019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4326B-1911-404F-949E-30B6EF398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6166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11/01/2019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11/01/2019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11/01/2019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11/01/2019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11/01/2019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11/01/2019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11/01/2019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hyperlink" Target="http://www.accessories-shops.com/mini-spy-camera/wireless-glasses-camera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hyperlink" Target="https://www.google.co.in/url?sa=i&amp;rct=j&amp;q=&amp;esrc=s&amp;source=imgres&amp;cd=&amp;ved=0ahUKEwjatMrGpsDYAhVIvI8KHQ6ZCcgQjhwIBQ&amp;url=http://www.lg.com/us/wireless-keyboards&amp;psig=AOvVaw2YRMBusecdAmApNTCIV0E3&amp;ust=1515223759000296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35814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Ch-5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505200"/>
            <a:ext cx="8458200" cy="16002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800" b="1" dirty="0" smtClean="0">
                <a:solidFill>
                  <a:srgbClr val="E4005C"/>
                </a:solidFill>
              </a:rPr>
              <a:t>Network Devices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55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533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4400" b="1" dirty="0" smtClean="0"/>
              <a:t>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T-</a:t>
            </a:r>
            <a:r>
              <a:rPr lang="en-US" sz="2400" b="1" dirty="0" smtClean="0">
                <a:solidFill>
                  <a:srgbClr val="FF0000"/>
                </a:solidFill>
              </a:rPr>
              <a:t>Hub</a:t>
            </a:r>
            <a:r>
              <a:rPr lang="en-US" sz="2400" dirty="0" smtClean="0">
                <a:solidFill>
                  <a:srgbClr val="FF0000"/>
                </a:solidFill>
              </a:rPr>
              <a:t> (</a:t>
            </a:r>
            <a:r>
              <a:rPr lang="en-US" sz="2400" dirty="0" err="1" smtClean="0">
                <a:solidFill>
                  <a:srgbClr val="FF0000"/>
                </a:solidFill>
              </a:rPr>
              <a:t>Telangana</a:t>
            </a:r>
            <a:r>
              <a:rPr lang="en-US" sz="2400" dirty="0" smtClean="0">
                <a:solidFill>
                  <a:srgbClr val="FF0000"/>
                </a:solidFill>
              </a:rPr>
              <a:t> </a:t>
            </a:r>
            <a:r>
              <a:rPr lang="en-US" sz="2400" b="1" dirty="0" smtClean="0">
                <a:solidFill>
                  <a:srgbClr val="FF0000"/>
                </a:solidFill>
              </a:rPr>
              <a:t>Hub</a:t>
            </a:r>
            <a:r>
              <a:rPr lang="en-US" sz="2400" dirty="0" smtClean="0">
                <a:solidFill>
                  <a:srgbClr val="FF0000"/>
                </a:solidFill>
              </a:rPr>
              <a:t>) is India's largest incubator for startups, located in Hyderabad, </a:t>
            </a:r>
            <a:r>
              <a:rPr lang="en-US" sz="2400" u="sng" dirty="0" err="1" smtClean="0">
                <a:solidFill>
                  <a:srgbClr val="FF0000"/>
                </a:solidFill>
              </a:rPr>
              <a:t>Telangana</a:t>
            </a:r>
            <a:r>
              <a:rPr lang="en-US" sz="2400" u="sng" dirty="0" smtClean="0">
                <a:solidFill>
                  <a:srgbClr val="FF0000"/>
                </a:solidFill>
              </a:rPr>
              <a:t>.</a:t>
            </a:r>
            <a:r>
              <a:rPr lang="en-US" sz="2400" dirty="0" smtClean="0">
                <a:solidFill>
                  <a:srgbClr val="FF0000"/>
                </a:solidFill>
              </a:rPr>
              <a:t> </a:t>
            </a:r>
          </a:p>
          <a:p>
            <a:endParaRPr lang="en-US" sz="2400" dirty="0" smtClean="0"/>
          </a:p>
          <a:p>
            <a:r>
              <a:rPr lang="en-US" sz="2400" dirty="0" smtClean="0"/>
              <a:t>A </a:t>
            </a:r>
            <a:r>
              <a:rPr lang="en-US" sz="2400" b="1" dirty="0" smtClean="0"/>
              <a:t>hub</a:t>
            </a:r>
            <a:r>
              <a:rPr lang="en-US" sz="2400" dirty="0" smtClean="0"/>
              <a:t>, also called a network </a:t>
            </a:r>
            <a:r>
              <a:rPr lang="en-US" sz="2400" b="1" dirty="0" smtClean="0"/>
              <a:t>hub</a:t>
            </a:r>
            <a:r>
              <a:rPr lang="en-US" sz="2400" dirty="0" smtClean="0"/>
              <a:t>, is a </a:t>
            </a:r>
            <a:r>
              <a:rPr lang="en-US" sz="2400" u="sng" dirty="0" smtClean="0"/>
              <a:t>common connection point for devices in a network. 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B0F0"/>
                </a:solidFill>
              </a:rPr>
              <a:t>Hubs</a:t>
            </a:r>
            <a:r>
              <a:rPr lang="en-US" sz="2400" dirty="0" smtClean="0">
                <a:solidFill>
                  <a:srgbClr val="00B0F0"/>
                </a:solidFill>
              </a:rPr>
              <a:t> are devices commonly used to </a:t>
            </a:r>
            <a:r>
              <a:rPr lang="en-US" sz="2400" u="sng" dirty="0" smtClean="0">
                <a:solidFill>
                  <a:srgbClr val="00B0F0"/>
                </a:solidFill>
              </a:rPr>
              <a:t>connect segments of a LAN. </a:t>
            </a:r>
            <a:r>
              <a:rPr lang="en-US" sz="2400" dirty="0" smtClean="0">
                <a:solidFill>
                  <a:srgbClr val="00B0F0"/>
                </a:solidFill>
              </a:rPr>
              <a:t>... When a packet arrives at one port, it is copied to the other ports so that all segments of the LAN can see all packets.</a:t>
            </a:r>
            <a:endParaRPr lang="en-US" sz="2400" dirty="0">
              <a:solidFill>
                <a:srgbClr val="00B0F0"/>
              </a:solidFill>
            </a:endParaRPr>
          </a:p>
        </p:txBody>
      </p:sp>
      <p:pic>
        <p:nvPicPr>
          <p:cNvPr id="6" name="Picture 2" descr="C:\Users\Dhanak\Desktop\Google Image Result for httpwifinotes.comimagescomputer-hub.jpg - Google Chro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4419600"/>
            <a:ext cx="4114800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Dhanak\Desktop\Google Image Result for httpslideplayer.com1084157139images11Types+of+Hub+Passive+hub+Active+hubs+or+Multiport+repeaters-.jpg - Go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8458200" cy="6360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6096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repeater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791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In telecommunications, a </a:t>
            </a:r>
            <a:r>
              <a:rPr lang="en-US" sz="2800" b="1" dirty="0" smtClean="0">
                <a:solidFill>
                  <a:srgbClr val="0070C0"/>
                </a:solidFill>
              </a:rPr>
              <a:t>repeater</a:t>
            </a:r>
            <a:r>
              <a:rPr lang="en-US" sz="2800" dirty="0" smtClean="0">
                <a:solidFill>
                  <a:srgbClr val="0070C0"/>
                </a:solidFill>
              </a:rPr>
              <a:t> is an electronic </a:t>
            </a:r>
            <a:r>
              <a:rPr lang="en-US" sz="2800" b="1" dirty="0" smtClean="0">
                <a:solidFill>
                  <a:srgbClr val="0070C0"/>
                </a:solidFill>
              </a:rPr>
              <a:t>device</a:t>
            </a:r>
            <a:r>
              <a:rPr lang="en-US" sz="2800" dirty="0" smtClean="0">
                <a:solidFill>
                  <a:srgbClr val="0070C0"/>
                </a:solidFill>
              </a:rPr>
              <a:t> that </a:t>
            </a:r>
            <a:r>
              <a:rPr lang="en-US" sz="2800" u="sng" dirty="0" smtClean="0">
                <a:solidFill>
                  <a:srgbClr val="0070C0"/>
                </a:solidFill>
              </a:rPr>
              <a:t>receives a signal and retransmits it</a:t>
            </a:r>
            <a:r>
              <a:rPr lang="en-US" sz="2800" dirty="0" smtClean="0">
                <a:solidFill>
                  <a:srgbClr val="0070C0"/>
                </a:solidFill>
              </a:rPr>
              <a:t>.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B0F0"/>
                </a:solidFill>
              </a:rPr>
              <a:t>Repeaters</a:t>
            </a:r>
            <a:r>
              <a:rPr lang="en-US" sz="2800" dirty="0" smtClean="0">
                <a:solidFill>
                  <a:srgbClr val="00B0F0"/>
                </a:solidFill>
              </a:rPr>
              <a:t> are used to extend transmissions so that the signal can cover </a:t>
            </a:r>
            <a:r>
              <a:rPr lang="en-US" sz="2800" u="sng" dirty="0" smtClean="0">
                <a:solidFill>
                  <a:srgbClr val="00B0F0"/>
                </a:solidFill>
              </a:rPr>
              <a:t>longer distances or be received on the other side of an obstruction.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pic>
        <p:nvPicPr>
          <p:cNvPr id="6" name="Picture 2" descr="C:\Users\Dhanak\Desktop\WGBC7xAzBBxdsel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675835"/>
            <a:ext cx="6400800" cy="2953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Dhanak\Desktop\computer-networking-devices-6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949" y="76200"/>
            <a:ext cx="8885651" cy="662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44762"/>
            <a:ext cx="8686800" cy="157003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8800" dirty="0" smtClean="0"/>
              <a:t>Layer 2 devices 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6868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/>
              <a:t>switched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791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A </a:t>
            </a:r>
            <a:r>
              <a:rPr lang="en-US" sz="2400" b="1" dirty="0" smtClean="0"/>
              <a:t>switched </a:t>
            </a:r>
            <a:r>
              <a:rPr lang="en-US" sz="2400" dirty="0" smtClean="0"/>
              <a:t>communication network is </a:t>
            </a:r>
            <a:r>
              <a:rPr lang="en-US" sz="2400" b="1" u="sng" dirty="0" smtClean="0"/>
              <a:t>communication network </a:t>
            </a:r>
            <a:r>
              <a:rPr lang="en-US" sz="2400" dirty="0" smtClean="0"/>
              <a:t>which uses </a:t>
            </a:r>
            <a:r>
              <a:rPr lang="en-US" sz="2400" b="1" dirty="0" smtClean="0"/>
              <a:t>switching</a:t>
            </a:r>
            <a:r>
              <a:rPr lang="en-US" sz="2400" dirty="0" smtClean="0"/>
              <a:t> for </a:t>
            </a:r>
            <a:r>
              <a:rPr lang="en-US" sz="2400" u="sng" dirty="0" smtClean="0"/>
              <a:t>connection of two non-adjacent nodes</a:t>
            </a:r>
            <a:r>
              <a:rPr lang="en-US" sz="2400" dirty="0" smtClean="0"/>
              <a:t>.</a:t>
            </a:r>
            <a:r>
              <a:rPr lang="en-US" sz="2400" dirty="0" smtClean="0">
                <a:solidFill>
                  <a:srgbClr val="FF0000"/>
                </a:solidFill>
              </a:rPr>
              <a:t> (type: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z="2400" dirty="0" smtClean="0">
                <a:solidFill>
                  <a:srgbClr val="00B050"/>
                </a:solidFill>
              </a:rPr>
              <a:t>Circuit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message</a:t>
            </a:r>
            <a:r>
              <a:rPr lang="en-US" sz="2400" dirty="0" smtClean="0">
                <a:solidFill>
                  <a:srgbClr val="FF0000"/>
                </a:solidFill>
              </a:rPr>
              <a:t> ,</a:t>
            </a:r>
            <a:r>
              <a:rPr lang="en-US" sz="2400" dirty="0" smtClean="0">
                <a:solidFill>
                  <a:srgbClr val="002060"/>
                </a:solidFill>
              </a:rPr>
              <a:t>packet</a:t>
            </a:r>
            <a:r>
              <a:rPr lang="en-US" sz="2400" dirty="0" smtClean="0">
                <a:solidFill>
                  <a:srgbClr val="FF0000"/>
                </a:solidFill>
              </a:rPr>
              <a:t> </a:t>
            </a:r>
            <a:r>
              <a:rPr lang="en-US" sz="2400" b="1" dirty="0" smtClean="0">
                <a:solidFill>
                  <a:srgbClr val="FF0000"/>
                </a:solidFill>
              </a:rPr>
              <a:t>switched</a:t>
            </a:r>
            <a:r>
              <a:rPr lang="en-US" sz="2400" dirty="0" smtClean="0">
                <a:solidFill>
                  <a:srgbClr val="FF0000"/>
                </a:solidFill>
              </a:rPr>
              <a:t> networks.)</a:t>
            </a:r>
          </a:p>
          <a:p>
            <a:endParaRPr lang="en-US" sz="2400" dirty="0" smtClean="0"/>
          </a:p>
          <a:p>
            <a:r>
              <a:rPr lang="en-US" sz="2400" dirty="0" smtClean="0"/>
              <a:t>Main two types : </a:t>
            </a:r>
            <a:r>
              <a:rPr lang="en-US" sz="2400" dirty="0" smtClean="0">
                <a:solidFill>
                  <a:srgbClr val="00B050"/>
                </a:solidFill>
              </a:rPr>
              <a:t>manageable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non management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2" descr="C:\Users\Dhanak\Desktop\FS-STACK-SWIT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3200400"/>
            <a:ext cx="7865257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200"/>
            <a:ext cx="8001000" cy="3962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099" name="Picture 3" descr="C:\Users\Dhanak\Desktop\PhoenixContactHubManagedUnmanag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962400"/>
            <a:ext cx="6858000" cy="2819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85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/>
              <a:t>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791200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A </a:t>
            </a:r>
            <a:r>
              <a:rPr lang="en-US" sz="2400" b="1" dirty="0" smtClean="0"/>
              <a:t>network bridge</a:t>
            </a:r>
            <a:r>
              <a:rPr lang="en-US" sz="2400" dirty="0" smtClean="0"/>
              <a:t> is a computer </a:t>
            </a:r>
            <a:r>
              <a:rPr lang="en-US" sz="2400" b="1" dirty="0" smtClean="0"/>
              <a:t>networking</a:t>
            </a:r>
            <a:r>
              <a:rPr lang="en-US" sz="2400" dirty="0" smtClean="0"/>
              <a:t> device that creates a </a:t>
            </a:r>
            <a:r>
              <a:rPr lang="en-US" sz="2400" u="sng" dirty="0" smtClean="0"/>
              <a:t>single aggregate </a:t>
            </a:r>
            <a:r>
              <a:rPr lang="en-US" sz="2400" b="1" u="sng" dirty="0" smtClean="0"/>
              <a:t>network</a:t>
            </a:r>
            <a:r>
              <a:rPr lang="en-US" sz="2400" u="sng" dirty="0" smtClean="0"/>
              <a:t> from multiple communication </a:t>
            </a:r>
            <a:r>
              <a:rPr lang="en-US" sz="2400" b="1" u="sng" dirty="0" smtClean="0"/>
              <a:t>networks</a:t>
            </a:r>
            <a:r>
              <a:rPr lang="en-US" sz="2400" u="sng" dirty="0" smtClean="0"/>
              <a:t> </a:t>
            </a:r>
            <a:r>
              <a:rPr lang="en-US" sz="2400" dirty="0" smtClean="0"/>
              <a:t>or </a:t>
            </a:r>
            <a:r>
              <a:rPr lang="en-US" sz="2400" b="1" dirty="0" smtClean="0"/>
              <a:t>network</a:t>
            </a:r>
            <a:r>
              <a:rPr lang="en-US" sz="2400" dirty="0" smtClean="0"/>
              <a:t> segments.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This function is called </a:t>
            </a:r>
            <a:r>
              <a:rPr lang="en-US" sz="2400" b="1" dirty="0" smtClean="0">
                <a:solidFill>
                  <a:srgbClr val="0070C0"/>
                </a:solidFill>
              </a:rPr>
              <a:t>network bridging</a:t>
            </a:r>
            <a:r>
              <a:rPr lang="en-US" sz="2400" dirty="0" smtClean="0">
                <a:solidFill>
                  <a:srgbClr val="0070C0"/>
                </a:solidFill>
              </a:rPr>
              <a:t>. ... In the OSI model, </a:t>
            </a:r>
            <a:r>
              <a:rPr lang="en-US" sz="2400" b="1" dirty="0" smtClean="0">
                <a:solidFill>
                  <a:srgbClr val="0070C0"/>
                </a:solidFill>
              </a:rPr>
              <a:t>bridging</a:t>
            </a:r>
            <a:r>
              <a:rPr lang="en-US" sz="2400" dirty="0" smtClean="0">
                <a:solidFill>
                  <a:srgbClr val="0070C0"/>
                </a:solidFill>
              </a:rPr>
              <a:t> is performed in the first two layers.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6" name="Picture 2" descr="C:\Users\Dhanak\Desktop\011205figure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276600"/>
            <a:ext cx="42672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3" descr="C:\Users\Dhanak\Desktop\tcpipnetworksfig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200400"/>
            <a:ext cx="3886200" cy="2514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686800" cy="5699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 </a:t>
            </a:r>
            <a:r>
              <a:rPr lang="en-US" b="1" dirty="0" smtClean="0"/>
              <a:t>bridge</a:t>
            </a:r>
            <a:r>
              <a:rPr lang="en-US" dirty="0" smtClean="0"/>
              <a:t> is a device that </a:t>
            </a:r>
            <a:r>
              <a:rPr lang="en-US" u="sng" dirty="0" smtClean="0"/>
              <a:t>connects and passes packets </a:t>
            </a:r>
            <a:r>
              <a:rPr lang="en-US" dirty="0" smtClean="0"/>
              <a:t>between </a:t>
            </a:r>
            <a:r>
              <a:rPr lang="en-US" u="sng" dirty="0" smtClean="0"/>
              <a:t>two </a:t>
            </a:r>
            <a:r>
              <a:rPr lang="en-US" b="1" u="sng" dirty="0" smtClean="0"/>
              <a:t>network </a:t>
            </a:r>
            <a:r>
              <a:rPr lang="en-US" u="sng" dirty="0" smtClean="0"/>
              <a:t>segments </a:t>
            </a:r>
            <a:r>
              <a:rPr lang="en-US" dirty="0" smtClean="0"/>
              <a:t>that use the same communications protocol.</a:t>
            </a:r>
            <a:endParaRPr lang="en-US" dirty="0"/>
          </a:p>
        </p:txBody>
      </p:sp>
      <p:pic>
        <p:nvPicPr>
          <p:cNvPr id="1026" name="Picture 2" descr="C:\Users\Dhanak\Desktop\Bri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09800"/>
            <a:ext cx="5638800" cy="464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Dhanak\Desktop\Google Image Result for httpsimage.slidesharecdn.comcomputernetworkingdevices-130216135758-phpapp0295computer-networking-devices-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12976"/>
            <a:ext cx="8610600" cy="6231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97162"/>
            <a:ext cx="8686800" cy="15700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8800" dirty="0" smtClean="0"/>
              <a:t>Layer 3 devices 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/>
              <a:t>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71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A </a:t>
            </a:r>
            <a:r>
              <a:rPr lang="en-US" sz="2800" b="1" dirty="0" smtClean="0">
                <a:solidFill>
                  <a:srgbClr val="0070C0"/>
                </a:solidFill>
              </a:rPr>
              <a:t>router</a:t>
            </a:r>
            <a:r>
              <a:rPr lang="en-US" sz="2800" dirty="0" smtClean="0">
                <a:solidFill>
                  <a:srgbClr val="0070C0"/>
                </a:solidFill>
              </a:rPr>
              <a:t> is a </a:t>
            </a:r>
            <a:r>
              <a:rPr lang="en-US" sz="2800" b="1" dirty="0" smtClean="0">
                <a:solidFill>
                  <a:srgbClr val="0070C0"/>
                </a:solidFill>
              </a:rPr>
              <a:t>networking</a:t>
            </a:r>
            <a:r>
              <a:rPr lang="en-US" sz="2800" dirty="0" smtClean="0">
                <a:solidFill>
                  <a:srgbClr val="0070C0"/>
                </a:solidFill>
              </a:rPr>
              <a:t> device that</a:t>
            </a:r>
            <a:r>
              <a:rPr lang="en-US" sz="2800" u="sng" dirty="0" smtClean="0">
                <a:solidFill>
                  <a:srgbClr val="0070C0"/>
                </a:solidFill>
              </a:rPr>
              <a:t> forwards data packets</a:t>
            </a:r>
            <a:r>
              <a:rPr lang="en-US" sz="2800" dirty="0" smtClean="0">
                <a:solidFill>
                  <a:srgbClr val="0070C0"/>
                </a:solidFill>
              </a:rPr>
              <a:t> between computer </a:t>
            </a:r>
            <a:r>
              <a:rPr lang="en-US" sz="2800" b="1" dirty="0" smtClean="0">
                <a:solidFill>
                  <a:srgbClr val="0070C0"/>
                </a:solidFill>
              </a:rPr>
              <a:t>networks</a:t>
            </a:r>
            <a:r>
              <a:rPr lang="en-US" sz="28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 Routers perform the </a:t>
            </a:r>
            <a:r>
              <a:rPr lang="en-US" sz="2800" u="sng" dirty="0" smtClean="0">
                <a:solidFill>
                  <a:srgbClr val="7030A0"/>
                </a:solidFill>
              </a:rPr>
              <a:t>traffic directing functions </a:t>
            </a:r>
            <a:r>
              <a:rPr lang="en-US" sz="2800" dirty="0" smtClean="0">
                <a:solidFill>
                  <a:srgbClr val="7030A0"/>
                </a:solidFill>
              </a:rPr>
              <a:t>on the Internet. </a:t>
            </a:r>
          </a:p>
          <a:p>
            <a:r>
              <a:rPr lang="en-US" sz="2800" dirty="0" smtClean="0"/>
              <a:t>A data packet is typically forwarded </a:t>
            </a:r>
            <a:r>
              <a:rPr lang="en-US" sz="2800" u="sng" dirty="0" smtClean="0"/>
              <a:t>from one </a:t>
            </a:r>
            <a:r>
              <a:rPr lang="en-US" sz="2800" b="1" u="sng" dirty="0" smtClean="0"/>
              <a:t>router</a:t>
            </a:r>
            <a:r>
              <a:rPr lang="en-US" sz="2800" u="sng" dirty="0" smtClean="0"/>
              <a:t> to another </a:t>
            </a:r>
            <a:r>
              <a:rPr lang="en-US" sz="2800" b="1" u="sng" dirty="0" smtClean="0"/>
              <a:t>router</a:t>
            </a:r>
            <a:r>
              <a:rPr lang="en-US" sz="2800" u="sng" dirty="0" smtClean="0"/>
              <a:t> </a:t>
            </a:r>
            <a:r>
              <a:rPr lang="en-US" sz="2800" dirty="0" smtClean="0"/>
              <a:t>through the </a:t>
            </a:r>
            <a:r>
              <a:rPr lang="en-US" sz="2800" b="1" dirty="0" smtClean="0"/>
              <a:t>networks</a:t>
            </a:r>
            <a:r>
              <a:rPr lang="en-US" sz="2800" dirty="0" smtClean="0"/>
              <a:t> that </a:t>
            </a:r>
            <a:r>
              <a:rPr lang="en-US" sz="2800" u="sng" dirty="0" smtClean="0"/>
              <a:t>arrange an internet work </a:t>
            </a:r>
            <a:r>
              <a:rPr lang="en-US" sz="2800" dirty="0" smtClean="0"/>
              <a:t>until it sending its destination node.</a:t>
            </a:r>
            <a:endParaRPr lang="en-US" sz="2800" dirty="0"/>
          </a:p>
        </p:txBody>
      </p:sp>
      <p:pic>
        <p:nvPicPr>
          <p:cNvPr id="6" name="Picture 2" descr="C:\Users\Dhanak\Desktop\Google Image Result for https2.bp.blogspot.com-Jk943Tlx5toWEYWealcyDIAAAAAAAAAkUTyPw1GWRF-c9-O5NTwa7MbTw5L-YF2EZgCLcBs1600network-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343400"/>
            <a:ext cx="57912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Dhanak\Desktop\Google Image Result for httpsimage.slidesharecdn.cominternetandnetworking-140829083904-phpapp0195internet-and-networking-9-638.jpg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43000"/>
            <a:ext cx="7543800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Layer3 switch</a:t>
            </a:r>
            <a:endParaRPr lang="en-US" dirty="0"/>
          </a:p>
        </p:txBody>
      </p:sp>
      <p:pic>
        <p:nvPicPr>
          <p:cNvPr id="1026" name="Picture 2" descr="C:\Users\p.v\Desktop\Google Image Result for httpsimage.slidesharecdn.comnetworkswitch-140309013257-phpapp0295network-switching-7-638.jpgcb=1394328894 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09800"/>
            <a:ext cx="8579067" cy="46482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81000" y="990600"/>
            <a:ext cx="85344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Layer 3 switch</a:t>
            </a:r>
            <a:r>
              <a:rPr lang="en-US" sz="2400" dirty="0" smtClean="0"/>
              <a:t> (also called a multilayer </a:t>
            </a:r>
            <a:r>
              <a:rPr lang="en-US" sz="2400" b="1" dirty="0" smtClean="0"/>
              <a:t>switch</a:t>
            </a:r>
            <a:r>
              <a:rPr lang="en-US" sz="2400" dirty="0" smtClean="0"/>
              <a:t>). 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A </a:t>
            </a:r>
            <a:r>
              <a:rPr lang="en-US" sz="2400" b="1" dirty="0" smtClean="0"/>
              <a:t>Layer 3 switch</a:t>
            </a:r>
            <a:r>
              <a:rPr lang="en-US" sz="2400" dirty="0" smtClean="0"/>
              <a:t> is a specialized </a:t>
            </a:r>
            <a:r>
              <a:rPr lang="en-US" sz="2400" u="sng" dirty="0" smtClean="0"/>
              <a:t>hardware device used in network routing.</a:t>
            </a:r>
            <a:endParaRPr lang="en-US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533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000" dirty="0" err="1" smtClean="0"/>
              <a:t>brouter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019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err="1" smtClean="0"/>
              <a:t>brouter</a:t>
            </a:r>
            <a:r>
              <a:rPr lang="en-US" sz="2400" dirty="0" smtClean="0"/>
              <a:t> is a network </a:t>
            </a:r>
            <a:r>
              <a:rPr lang="en-US" sz="2400" u="sng" dirty="0" smtClean="0"/>
              <a:t>bridge and a router </a:t>
            </a:r>
            <a:r>
              <a:rPr lang="en-US" sz="2400" b="1" dirty="0" smtClean="0"/>
              <a:t>combined</a:t>
            </a:r>
            <a:r>
              <a:rPr lang="en-US" sz="2400" dirty="0" smtClean="0"/>
              <a:t> in a </a:t>
            </a:r>
            <a:r>
              <a:rPr lang="en-US" sz="2400" b="1" u="sng" dirty="0" smtClean="0"/>
              <a:t>single</a:t>
            </a:r>
            <a:r>
              <a:rPr lang="en-US" sz="2400" dirty="0" smtClean="0"/>
              <a:t> product. 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A bridge is a device that connects </a:t>
            </a:r>
            <a:r>
              <a:rPr lang="en-US" sz="2400" u="sng" dirty="0" smtClean="0">
                <a:solidFill>
                  <a:srgbClr val="7030A0"/>
                </a:solidFill>
              </a:rPr>
              <a:t>one local area network (LAN) to another local area network</a:t>
            </a:r>
            <a:r>
              <a:rPr lang="en-US" sz="2400" dirty="0" smtClean="0">
                <a:solidFill>
                  <a:srgbClr val="7030A0"/>
                </a:solidFill>
              </a:rPr>
              <a:t> that uses the same protocol (for example, Ethernet or token ring).</a:t>
            </a:r>
            <a:endParaRPr lang="en-US" sz="2400" dirty="0">
              <a:solidFill>
                <a:srgbClr val="7030A0"/>
              </a:solidFill>
            </a:endParaRPr>
          </a:p>
        </p:txBody>
      </p:sp>
      <p:pic>
        <p:nvPicPr>
          <p:cNvPr id="6" name="Picture 2" descr="C:\Users\p.v\Desktop\Google Image Result for httpsimage.slidesharecdn.comnetworktopology-121207052702-phpapp0195network-topology-and-devices-27-638.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671771"/>
            <a:ext cx="5715000" cy="3957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3" descr="C:\Users\p.v\Desktop\Google Image Result for httpsimage.slidesharecdn.comnetworktopology-121207052702-phpapp0195network-topology-and-devices-27-638.jpg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2819400"/>
            <a:ext cx="2895600" cy="3581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6096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200" dirty="0" smtClean="0"/>
              <a:t>A </a:t>
            </a:r>
            <a:r>
              <a:rPr lang="en-US" sz="2200" b="1" dirty="0" smtClean="0"/>
              <a:t>gateway</a:t>
            </a:r>
            <a:r>
              <a:rPr lang="en-US" sz="2200" dirty="0" smtClean="0"/>
              <a:t> is a </a:t>
            </a:r>
            <a:r>
              <a:rPr lang="en-US" sz="2200" u="sng" dirty="0" smtClean="0"/>
              <a:t>hardware </a:t>
            </a:r>
            <a:r>
              <a:rPr lang="en-US" sz="2200" b="1" u="sng" dirty="0" smtClean="0"/>
              <a:t>device</a:t>
            </a:r>
            <a:r>
              <a:rPr lang="en-US" sz="2200" u="sng" dirty="0" smtClean="0"/>
              <a:t> </a:t>
            </a:r>
            <a:r>
              <a:rPr lang="en-US" sz="2200" dirty="0" smtClean="0"/>
              <a:t>that acts as a </a:t>
            </a:r>
            <a:r>
              <a:rPr lang="en-US" sz="2200" u="sng" dirty="0" smtClean="0"/>
              <a:t>"gate" between two </a:t>
            </a:r>
            <a:r>
              <a:rPr lang="en-US" sz="2200" b="1" u="sng" dirty="0" smtClean="0"/>
              <a:t>networks</a:t>
            </a:r>
            <a:r>
              <a:rPr lang="en-US" sz="2200" u="sng" dirty="0" smtClean="0"/>
              <a:t>. </a:t>
            </a:r>
          </a:p>
          <a:p>
            <a:r>
              <a:rPr lang="en-US" sz="2200" dirty="0" smtClean="0"/>
              <a:t>It may be a </a:t>
            </a:r>
            <a:r>
              <a:rPr lang="en-US" sz="2200" u="sng" dirty="0" smtClean="0"/>
              <a:t>router, firewall, server, or other </a:t>
            </a:r>
            <a:r>
              <a:rPr lang="en-US" sz="2200" b="1" u="sng" dirty="0" smtClean="0"/>
              <a:t>device</a:t>
            </a:r>
            <a:r>
              <a:rPr lang="en-US" sz="2200" dirty="0" smtClean="0"/>
              <a:t> that enables traffic to flow in and out of the </a:t>
            </a:r>
            <a:r>
              <a:rPr lang="en-US" sz="2200" b="1" dirty="0" smtClean="0"/>
              <a:t>network</a:t>
            </a:r>
            <a:r>
              <a:rPr lang="en-US" sz="2200" dirty="0" smtClean="0"/>
              <a:t>. </a:t>
            </a:r>
          </a:p>
        </p:txBody>
      </p:sp>
      <p:pic>
        <p:nvPicPr>
          <p:cNvPr id="6" name="Picture 2" descr="C:\Users\p.v\Desktop\Google Image Result for httpsi.ytimg.comviai5bFPVToMUmaxresdefault.jpg - Mozilla Firefo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0"/>
            <a:ext cx="8534400" cy="43100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p.v\Desktop\Google Image Result for httpsimage.slidesharecdn.comfinala-141102115850-conversion-gate0195network-devices-34-638.jpgcb=14149297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8610599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533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network printer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86800" cy="6019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i="1" dirty="0" smtClean="0"/>
              <a:t>network printer</a:t>
            </a:r>
            <a:r>
              <a:rPr lang="en-US" sz="2400" dirty="0" smtClean="0"/>
              <a:t> is a </a:t>
            </a:r>
            <a:r>
              <a:rPr lang="en-US" sz="2400" i="1" dirty="0" smtClean="0"/>
              <a:t>printer</a:t>
            </a:r>
            <a:r>
              <a:rPr lang="en-US" sz="2400" dirty="0" smtClean="0"/>
              <a:t> that is accessible by </a:t>
            </a:r>
            <a:r>
              <a:rPr lang="en-US" sz="2400" i="1" dirty="0" smtClean="0"/>
              <a:t>network</a:t>
            </a:r>
            <a:r>
              <a:rPr lang="en-US" sz="2400" dirty="0" smtClean="0"/>
              <a:t> connection, making it usable by </a:t>
            </a:r>
            <a:r>
              <a:rPr lang="en-US" sz="2400" u="sng" dirty="0" smtClean="0"/>
              <a:t>other computers connected</a:t>
            </a:r>
            <a:r>
              <a:rPr lang="en-US" sz="2400" dirty="0" smtClean="0"/>
              <a:t> to the </a:t>
            </a:r>
            <a:r>
              <a:rPr lang="en-US" sz="2400" i="1" dirty="0" smtClean="0"/>
              <a:t>network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The </a:t>
            </a:r>
            <a:r>
              <a:rPr lang="en-US" sz="2400" i="1" dirty="0" smtClean="0"/>
              <a:t>printer</a:t>
            </a:r>
            <a:r>
              <a:rPr lang="en-US" sz="2400" dirty="0" smtClean="0"/>
              <a:t> may have its own </a:t>
            </a:r>
            <a:r>
              <a:rPr lang="en-US" sz="2400" i="1" dirty="0" smtClean="0"/>
              <a:t>network</a:t>
            </a:r>
            <a:r>
              <a:rPr lang="en-US" sz="2400" dirty="0" smtClean="0"/>
              <a:t> connection, or use the </a:t>
            </a:r>
            <a:r>
              <a:rPr lang="en-US" sz="2400" i="1" dirty="0" smtClean="0"/>
              <a:t>network</a:t>
            </a:r>
            <a:r>
              <a:rPr lang="en-US" sz="2400" dirty="0" smtClean="0"/>
              <a:t> connection of a </a:t>
            </a:r>
            <a:r>
              <a:rPr lang="en-US" sz="2400" u="sng" dirty="0" smtClean="0"/>
              <a:t>single dedicated computer </a:t>
            </a:r>
            <a:r>
              <a:rPr lang="en-US" sz="2400" dirty="0" smtClean="0"/>
              <a:t>to which it has a local connection.</a:t>
            </a:r>
            <a:endParaRPr lang="en-US" sz="2400" dirty="0"/>
          </a:p>
        </p:txBody>
      </p:sp>
      <p:pic>
        <p:nvPicPr>
          <p:cNvPr id="6" name="Picture 2" descr="C:\Users\p.v\Desktop\Google Image Result for httpsupport.brother.comgbimgfaqendfaq00002756_000usen23154shared.gif - Mozilla Firefo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0"/>
            <a:ext cx="5050789" cy="3810000"/>
          </a:xfrm>
          <a:prstGeom prst="rect">
            <a:avLst/>
          </a:prstGeom>
          <a:noFill/>
        </p:spPr>
      </p:pic>
      <p:pic>
        <p:nvPicPr>
          <p:cNvPr id="9" name="Picture 3" descr="C:\Users\p.v\Desktop\Google Image Result for httpsupport.brother.comgbimgfaqendfaq00002756_000usen23154shared.gif - Mozilla Firefox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743200"/>
            <a:ext cx="403860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p.v\Desktop\Google Image Result for httpsi.ytimg.comviai5bFPVToMUmaxresdefault.jpg - Mozilla Firefox_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14400"/>
            <a:ext cx="8958481" cy="58270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3094037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>
              <a:buNone/>
            </a:pPr>
            <a:r>
              <a:rPr lang="en-US" sz="8800" b="1" dirty="0" smtClean="0"/>
              <a:t>Wireless Network Devices</a:t>
            </a:r>
            <a:endParaRPr lang="en-US" sz="8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152400"/>
          <a:ext cx="87630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What is a wireless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514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Wireless</a:t>
            </a:r>
            <a:r>
              <a:rPr lang="en-US" dirty="0" smtClean="0">
                <a:solidFill>
                  <a:srgbClr val="7030A0"/>
                </a:solidFill>
              </a:rPr>
              <a:t> networks are computer networks that are </a:t>
            </a:r>
            <a:r>
              <a:rPr lang="en-US" i="1" u="sng" dirty="0" smtClean="0">
                <a:solidFill>
                  <a:srgbClr val="7030A0"/>
                </a:solidFill>
              </a:rPr>
              <a:t>not connected by cables of any kind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Wireless</a:t>
            </a:r>
            <a:r>
              <a:rPr lang="en-US" dirty="0" smtClean="0">
                <a:solidFill>
                  <a:srgbClr val="0070C0"/>
                </a:solidFill>
              </a:rPr>
              <a:t> networking is a method by which </a:t>
            </a:r>
            <a:r>
              <a:rPr lang="en-US" u="sng" dirty="0" smtClean="0">
                <a:solidFill>
                  <a:srgbClr val="0070C0"/>
                </a:solidFill>
              </a:rPr>
              <a:t>homes, telecommunications networks and business</a:t>
            </a:r>
            <a:r>
              <a:rPr lang="en-US" dirty="0" smtClean="0">
                <a:solidFill>
                  <a:srgbClr val="0070C0"/>
                </a:solidFill>
              </a:rPr>
              <a:t> installations avoid( cancel ) 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u="sng" dirty="0" smtClean="0">
                <a:solidFill>
                  <a:srgbClr val="0070C0"/>
                </a:solidFill>
              </a:rPr>
              <a:t>costly process </a:t>
            </a:r>
            <a:r>
              <a:rPr lang="en-US" dirty="0" smtClean="0">
                <a:solidFill>
                  <a:srgbClr val="0070C0"/>
                </a:solidFill>
              </a:rPr>
              <a:t>of introducing cables into a building, or as a connection between various equipment locations.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Wireless Network Devices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9218" name="Picture 2" descr="C:\Users\p.v\Desktop\home_network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763000" cy="5572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wireless</a:t>
            </a:r>
            <a:r>
              <a:rPr lang="en-US" dirty="0" smtClean="0"/>
              <a:t> 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Most </a:t>
            </a:r>
            <a:r>
              <a:rPr lang="en-US" b="1" dirty="0" smtClean="0"/>
              <a:t>wireless</a:t>
            </a:r>
            <a:r>
              <a:rPr lang="en-US" dirty="0" smtClean="0"/>
              <a:t> networks are made using Access Points –</a:t>
            </a:r>
          </a:p>
          <a:p>
            <a:pPr lvl="1"/>
            <a:r>
              <a:rPr lang="en-US" dirty="0" smtClean="0"/>
              <a:t> </a:t>
            </a:r>
            <a:r>
              <a:rPr lang="en-US" b="1" dirty="0" smtClean="0"/>
              <a:t>devices</a:t>
            </a:r>
            <a:r>
              <a:rPr lang="en-US" dirty="0" smtClean="0"/>
              <a:t> that host and control the </a:t>
            </a:r>
            <a:r>
              <a:rPr lang="en-US" b="1" dirty="0" smtClean="0"/>
              <a:t>wireless </a:t>
            </a:r>
            <a:r>
              <a:rPr lang="en-US" dirty="0" smtClean="0"/>
              <a:t>connection for laptops, </a:t>
            </a:r>
          </a:p>
          <a:p>
            <a:pPr lvl="1"/>
            <a:r>
              <a:rPr lang="en-US" dirty="0" smtClean="0"/>
              <a:t>tablets, or</a:t>
            </a:r>
          </a:p>
          <a:p>
            <a:pPr lvl="1"/>
            <a:r>
              <a:rPr lang="en-US" dirty="0" smtClean="0"/>
              <a:t> smart phones.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Wireless Network Devices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10242" name="Picture 2" descr="C:\Users\p.v\Desktop\WIFI-setup-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120" y="1046494"/>
            <a:ext cx="8871480" cy="5659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Wireless Network 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11266" name="Picture 2" descr="C:\Users\p.v\Desktop\wireless_la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509" y="1524000"/>
            <a:ext cx="8908087" cy="510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What is a wireless </a:t>
            </a:r>
            <a:r>
              <a:rPr lang="en-US" b="1" dirty="0" smtClean="0"/>
              <a:t>witch </a:t>
            </a:r>
            <a:r>
              <a:rPr lang="en-US" b="1" dirty="0" smtClean="0"/>
              <a:t>or Hub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867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These </a:t>
            </a:r>
            <a:r>
              <a:rPr lang="en-US" sz="2400" dirty="0" smtClean="0"/>
              <a:t>two devices provide the same function on a network, connecting all the devices together - although nobody has used hubs for a long time now.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smtClean="0"/>
              <a:t>two devices use different ways to deliver network traffic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A hub sends the traffic to all connected computers in the hopes that one of the computers is the right one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A switch on the other hand has a list of what is connected and sends the traffic to the right place. </a:t>
            </a:r>
          </a:p>
          <a:p>
            <a:endParaRPr lang="en-US" sz="2400" dirty="0"/>
          </a:p>
        </p:txBody>
      </p:sp>
      <p:pic>
        <p:nvPicPr>
          <p:cNvPr id="7" name="Picture 3" descr="C:\Users\Dhanak\Desktop\network-diagram-wireless-switc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733800"/>
            <a:ext cx="5943600" cy="304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What </a:t>
            </a:r>
            <a:r>
              <a:rPr lang="en-US" b="1" i="1" dirty="0" smtClean="0"/>
              <a:t>is</a:t>
            </a:r>
            <a:r>
              <a:rPr lang="en-US" b="1" dirty="0" smtClean="0"/>
              <a:t> a wireless router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56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wireless router is an electronic device that works as a router </a:t>
            </a:r>
            <a:endParaRPr lang="en-US" dirty="0" smtClean="0"/>
          </a:p>
          <a:p>
            <a:pPr lvl="1"/>
            <a:r>
              <a:rPr lang="en-US" dirty="0" smtClean="0"/>
              <a:t>— </a:t>
            </a:r>
            <a:r>
              <a:rPr lang="en-US" dirty="0" smtClean="0"/>
              <a:t>meaning it sends data from the internet cable to a </a:t>
            </a:r>
            <a:r>
              <a:rPr lang="en-US" dirty="0" smtClean="0"/>
              <a:t>device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— and as a wireless access point so this data can be shared through radio signals instead of another </a:t>
            </a:r>
            <a:r>
              <a:rPr lang="en-US" dirty="0" smtClean="0"/>
              <a:t>cable.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The </a:t>
            </a:r>
            <a:r>
              <a:rPr lang="en-US" dirty="0" smtClean="0"/>
              <a:t>Wi-Fi router then takes this data and converts it into radio signals, which are then picked up by devices with Wi–Fi capability such as laptops, tablets, </a:t>
            </a:r>
            <a:r>
              <a:rPr lang="en-US" dirty="0" err="1" smtClean="0"/>
              <a:t>smartphones</a:t>
            </a:r>
            <a:r>
              <a:rPr lang="en-US" dirty="0" smtClean="0"/>
              <a:t> and games consoles.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p.v\Desktop\home_network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53" y="838200"/>
            <a:ext cx="8815247" cy="533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Dhanak\Desktop\desk-transparentwirelesskeyboard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"/>
            <a:ext cx="8686800" cy="662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ACCESSPOINT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access point</a:t>
            </a:r>
            <a:r>
              <a:rPr lang="en-US" dirty="0" smtClean="0"/>
              <a:t> is a device that creates a </a:t>
            </a:r>
            <a:r>
              <a:rPr lang="en-US" b="1" dirty="0" smtClean="0"/>
              <a:t>wireless</a:t>
            </a:r>
            <a:r>
              <a:rPr lang="en-US" dirty="0" smtClean="0"/>
              <a:t> local area network, or WLAN, usually in an office or large building.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</a:t>
            </a:r>
            <a:r>
              <a:rPr lang="en-US" dirty="0" smtClean="0"/>
              <a:t> </a:t>
            </a:r>
            <a:r>
              <a:rPr lang="en-US" b="1" dirty="0" smtClean="0"/>
              <a:t>access point</a:t>
            </a:r>
            <a:r>
              <a:rPr lang="en-US" dirty="0" smtClean="0"/>
              <a:t> connects to a wired router, switch, or hub via an Ethernet cable, and projects a Wi-Fi signal to a designated area.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Dhanak\Desktop\Google Image Result for httpsimage.slidesharecdn.comnetworktopology-121207052702-phpapp0195network-topology-and-devices-32-638.jpg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344299" cy="624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Dhanak\Desktop\nvr_install_hybrid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6868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686800" cy="838200"/>
          </a:xfrm>
        </p:spPr>
        <p:txBody>
          <a:bodyPr/>
          <a:lstStyle/>
          <a:p>
            <a:pPr algn="ctr"/>
            <a:r>
              <a:rPr lang="en-US" u="sng" dirty="0" smtClean="0">
                <a:hlinkClick r:id="rId2"/>
              </a:rPr>
              <a:t>Wireless Glasses Camera</a:t>
            </a:r>
            <a:endParaRPr lang="en-US" u="sng" dirty="0"/>
          </a:p>
        </p:txBody>
      </p:sp>
      <p:pic>
        <p:nvPicPr>
          <p:cNvPr id="2050" name="Picture 2" descr="C:\Users\Dhanak\Desktop\SPYTE902_01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700" y="914400"/>
            <a:ext cx="8904100" cy="5867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/>
          <a:lstStyle/>
          <a:p>
            <a:pPr algn="ctr"/>
            <a:r>
              <a:rPr lang="en-US" u="sng" dirty="0" smtClean="0">
                <a:hlinkClick r:id="rId2"/>
              </a:rPr>
              <a:t>Wireless Keyboards for Tablets</a:t>
            </a:r>
            <a:endParaRPr lang="en-US" dirty="0"/>
          </a:p>
        </p:txBody>
      </p:sp>
      <p:pic>
        <p:nvPicPr>
          <p:cNvPr id="3074" name="Picture 2" descr="C:\Users\Dhanak\Desktop\rolly-keyboard-hero-card-01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066800"/>
            <a:ext cx="8915400" cy="5715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Dhanak\Desktop\2015%2F12%2F28%2Fa2%2FGoogleGlass.c4839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633"/>
            <a:ext cx="4038600" cy="2110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123" name="Picture 3" descr="C:\Users\Dhanak\Desktop\sddefault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209800"/>
            <a:ext cx="6096000" cy="457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wireless </a:t>
            </a:r>
            <a:r>
              <a:rPr lang="en-US" dirty="0" err="1" smtClean="0"/>
              <a:t>bluetooth</a:t>
            </a:r>
            <a:endParaRPr lang="en-US" dirty="0"/>
          </a:p>
        </p:txBody>
      </p:sp>
      <p:pic>
        <p:nvPicPr>
          <p:cNvPr id="4098" name="Picture 2" descr="C:\Users\Dhanak\Desktop\Ubit-Men-Women-Outdoor-Sport-Wireless-Bluetooth-Earphone-Stereo-Magic-Music-Hat-Smart-Electronics-Hat-for.jpg_640x64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38" y="1417638"/>
            <a:ext cx="4525962" cy="475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099" name="Picture 3" descr="C:\Users\Dhanak\Desktop\Kohli-MuveAcoustics-Twit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676400"/>
            <a:ext cx="4343400" cy="426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125167">
            <a:off x="304800" y="1554163"/>
            <a:ext cx="8534400" cy="355123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>
              <a:buNone/>
            </a:pPr>
            <a:r>
              <a:rPr lang="en-US" sz="9600" smtClean="0">
                <a:solidFill>
                  <a:srgbClr val="FF0000"/>
                </a:solidFill>
              </a:rPr>
              <a:t>Thank you</a:t>
            </a:r>
          </a:p>
          <a:p>
            <a:pPr algn="ctr">
              <a:buNone/>
            </a:pPr>
            <a:r>
              <a:rPr lang="en-US" sz="9600" smtClean="0">
                <a:solidFill>
                  <a:srgbClr val="FF0000"/>
                </a:solidFill>
              </a:rPr>
              <a:t> </a:t>
            </a:r>
            <a:r>
              <a:rPr lang="en-US" sz="9600" dirty="0" smtClean="0">
                <a:solidFill>
                  <a:srgbClr val="FF0000"/>
                </a:solidFill>
              </a:rPr>
              <a:t>???</a:t>
            </a:r>
            <a:endParaRPr lang="en-US" sz="9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20962"/>
            <a:ext cx="8686800" cy="157003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8800" dirty="0" smtClean="0"/>
              <a:t>Layer 1 devices 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hanak\Desktop\Google Image Result for httpsimage.slidesharecdn.comnetworktopology-121207052702-phpapp0195network-topology-and-devices-32-638.jpg_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610600" cy="6331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6868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/>
              <a:t>modem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937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 A </a:t>
            </a:r>
            <a:r>
              <a:rPr lang="en-US" sz="2800" b="1" dirty="0" smtClean="0"/>
              <a:t>modem</a:t>
            </a:r>
            <a:r>
              <a:rPr lang="en-US" sz="2800" dirty="0" smtClean="0"/>
              <a:t> is a device or program that enables a </a:t>
            </a:r>
            <a:r>
              <a:rPr lang="en-US" sz="2800" u="sng" dirty="0" smtClean="0"/>
              <a:t>computer to transmit data</a:t>
            </a:r>
            <a:r>
              <a:rPr lang="en-US" sz="2800" dirty="0" smtClean="0"/>
              <a:t> over, for example, telephone or cable lines. 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Computer information is </a:t>
            </a:r>
            <a:r>
              <a:rPr lang="en-US" sz="2800" u="sng" dirty="0" smtClean="0">
                <a:solidFill>
                  <a:srgbClr val="7030A0"/>
                </a:solidFill>
              </a:rPr>
              <a:t>stored digitally</a:t>
            </a:r>
            <a:r>
              <a:rPr lang="en-US" sz="2800" dirty="0" smtClean="0">
                <a:solidFill>
                  <a:srgbClr val="7030A0"/>
                </a:solidFill>
              </a:rPr>
              <a:t>, whereas information transmitted over telephone lines is transmitted in the form of </a:t>
            </a:r>
            <a:r>
              <a:rPr lang="en-US" sz="2800" u="sng" dirty="0" smtClean="0">
                <a:solidFill>
                  <a:srgbClr val="7030A0"/>
                </a:solidFill>
              </a:rPr>
              <a:t>analog waves.</a:t>
            </a:r>
            <a:endParaRPr lang="en-US" sz="2800" u="sng" dirty="0">
              <a:solidFill>
                <a:srgbClr val="7030A0"/>
              </a:solidFill>
            </a:endParaRPr>
          </a:p>
        </p:txBody>
      </p:sp>
      <p:pic>
        <p:nvPicPr>
          <p:cNvPr id="6" name="Picture 2" descr="C:\Users\Dhanak\Desktop\modem - Google Search - Google Chro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962400"/>
            <a:ext cx="7239000" cy="274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Dhanak\Desktop\Google Image Result for httpsimage.slidesharecdn.comcomputernetworkingdevices-130216135758-phpapp0295computer-networking-devices-6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8839200" cy="6568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533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dsl</a:t>
            </a:r>
            <a:r>
              <a:rPr lang="en-US" dirty="0" smtClean="0"/>
              <a:t> and </a:t>
            </a:r>
            <a:r>
              <a:rPr lang="en-US" dirty="0" err="1" smtClean="0"/>
              <a:t>adsl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71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Asymmetric digital subscriber line (</a:t>
            </a:r>
            <a:r>
              <a:rPr lang="en-US" sz="2400" b="1" i="1" u="sng" dirty="0" smtClean="0">
                <a:solidFill>
                  <a:srgbClr val="7030A0"/>
                </a:solidFill>
              </a:rPr>
              <a:t>ADSL</a:t>
            </a:r>
            <a:r>
              <a:rPr lang="en-US" sz="2400" dirty="0" smtClean="0">
                <a:solidFill>
                  <a:srgbClr val="7030A0"/>
                </a:solidFill>
              </a:rPr>
              <a:t>) is a type of digital subscriber line (</a:t>
            </a:r>
            <a:r>
              <a:rPr lang="en-US" sz="2400" b="1" i="1" u="sng" dirty="0" smtClean="0">
                <a:solidFill>
                  <a:srgbClr val="7030A0"/>
                </a:solidFill>
              </a:rPr>
              <a:t>DSL</a:t>
            </a:r>
            <a:r>
              <a:rPr lang="en-US" sz="2400" dirty="0" smtClean="0">
                <a:solidFill>
                  <a:srgbClr val="7030A0"/>
                </a:solidFill>
              </a:rPr>
              <a:t>) technology.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2060"/>
                </a:solidFill>
              </a:rPr>
              <a:t>A data communications technology that enables </a:t>
            </a:r>
            <a:r>
              <a:rPr lang="en-US" sz="2400" u="sng" dirty="0" smtClean="0">
                <a:solidFill>
                  <a:srgbClr val="002060"/>
                </a:solidFill>
              </a:rPr>
              <a:t>faster data transmission over copper telephone lines </a:t>
            </a:r>
            <a:r>
              <a:rPr lang="en-US" sz="2400" dirty="0" smtClean="0">
                <a:solidFill>
                  <a:srgbClr val="002060"/>
                </a:solidFill>
              </a:rPr>
              <a:t>than a conventional </a:t>
            </a:r>
            <a:r>
              <a:rPr lang="en-US" sz="2400" dirty="0" err="1" smtClean="0">
                <a:solidFill>
                  <a:srgbClr val="002060"/>
                </a:solidFill>
              </a:rPr>
              <a:t>voiceband</a:t>
            </a:r>
            <a:r>
              <a:rPr lang="en-US" sz="2400" dirty="0" smtClean="0">
                <a:solidFill>
                  <a:srgbClr val="002060"/>
                </a:solidFill>
              </a:rPr>
              <a:t> modem can provide. </a:t>
            </a:r>
          </a:p>
          <a:p>
            <a:endParaRPr lang="en-US" sz="2400" dirty="0" smtClean="0"/>
          </a:p>
          <a:p>
            <a:r>
              <a:rPr lang="en-US" sz="2400" b="1" dirty="0" err="1" smtClean="0"/>
              <a:t>ADSL</a:t>
            </a:r>
            <a:r>
              <a:rPr lang="en-US" sz="2400" dirty="0" err="1" smtClean="0"/>
              <a:t>differs</a:t>
            </a:r>
            <a:r>
              <a:rPr lang="en-US" sz="2400" dirty="0" smtClean="0"/>
              <a:t> from the </a:t>
            </a:r>
            <a:r>
              <a:rPr lang="en-US" sz="2400" u="sng" dirty="0" smtClean="0"/>
              <a:t>less</a:t>
            </a:r>
            <a:r>
              <a:rPr lang="en-US" sz="2400" dirty="0" smtClean="0"/>
              <a:t> common symmetric digital subscriber line (SDSL).</a:t>
            </a:r>
            <a:endParaRPr lang="en-US" sz="2400" dirty="0"/>
          </a:p>
        </p:txBody>
      </p:sp>
      <p:pic>
        <p:nvPicPr>
          <p:cNvPr id="6" name="Picture 2" descr="C:\Users\Dhanak\Desktop\ADSLFil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648200"/>
            <a:ext cx="2819400" cy="170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3" descr="C:\Users\Dhanak\Desktop\KB19519-001_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257741"/>
            <a:ext cx="3733800" cy="2125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395</TotalTime>
  <Words>487</Words>
  <Application>Microsoft Office PowerPoint</Application>
  <PresentationFormat>On-screen Show (4:3)</PresentationFormat>
  <Paragraphs>106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Trek</vt:lpstr>
      <vt:lpstr>Ch-5</vt:lpstr>
      <vt:lpstr>Slide 2</vt:lpstr>
      <vt:lpstr>Slide 3</vt:lpstr>
      <vt:lpstr>Slide 4</vt:lpstr>
      <vt:lpstr>Slide 5</vt:lpstr>
      <vt:lpstr>Slide 6</vt:lpstr>
      <vt:lpstr>modem</vt:lpstr>
      <vt:lpstr>Slide 8</vt:lpstr>
      <vt:lpstr>dsl and adsl</vt:lpstr>
      <vt:lpstr>hub</vt:lpstr>
      <vt:lpstr>Slide 11</vt:lpstr>
      <vt:lpstr>Slide 12</vt:lpstr>
      <vt:lpstr>repeater</vt:lpstr>
      <vt:lpstr>Slide 14</vt:lpstr>
      <vt:lpstr>Slide 15</vt:lpstr>
      <vt:lpstr>switched</vt:lpstr>
      <vt:lpstr>Slide 17</vt:lpstr>
      <vt:lpstr>bridge</vt:lpstr>
      <vt:lpstr>Slide 19</vt:lpstr>
      <vt:lpstr>Slide 20</vt:lpstr>
      <vt:lpstr>router</vt:lpstr>
      <vt:lpstr>Slide 22</vt:lpstr>
      <vt:lpstr>Layer3 switch</vt:lpstr>
      <vt:lpstr>brouter</vt:lpstr>
      <vt:lpstr>gateway</vt:lpstr>
      <vt:lpstr>Slide 26</vt:lpstr>
      <vt:lpstr>network printer</vt:lpstr>
      <vt:lpstr>Slide 28</vt:lpstr>
      <vt:lpstr>Slide 29</vt:lpstr>
      <vt:lpstr>What is a wireless network?</vt:lpstr>
      <vt:lpstr>Wireless Network Devices </vt:lpstr>
      <vt:lpstr>wireless networks</vt:lpstr>
      <vt:lpstr>Wireless Network Devices </vt:lpstr>
      <vt:lpstr>Wireless Network  </vt:lpstr>
      <vt:lpstr>What is a wireless witch or Hub?</vt:lpstr>
      <vt:lpstr>What is a wireless router?</vt:lpstr>
      <vt:lpstr>Slide 37</vt:lpstr>
      <vt:lpstr>Slide 38</vt:lpstr>
      <vt:lpstr>ACCESSPOINT</vt:lpstr>
      <vt:lpstr>Slide 40</vt:lpstr>
      <vt:lpstr>Wireless Glasses Camera</vt:lpstr>
      <vt:lpstr>Wireless Keyboards for Tablets</vt:lpstr>
      <vt:lpstr>Slide 43</vt:lpstr>
      <vt:lpstr>wireless bluetooth</vt:lpstr>
      <vt:lpstr>Slide 45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P.V.Thummar</dc:creator>
  <cp:lastModifiedBy>Dhanak</cp:lastModifiedBy>
  <cp:revision>93</cp:revision>
  <dcterms:created xsi:type="dcterms:W3CDTF">2006-08-16T00:00:00Z</dcterms:created>
  <dcterms:modified xsi:type="dcterms:W3CDTF">2019-01-11T08:13:23Z</dcterms:modified>
</cp:coreProperties>
</file>