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0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ED669-4F9F-4426-B699-732F229057A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CF98-731A-4383-89C3-2B778ED36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: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input stream is the source stream that provides data to the program and the output stream is the destination that gets the data from the program</a:t>
            </a:r>
          </a:p>
          <a:p>
            <a:r>
              <a:rPr lang="en-US" dirty="0"/>
              <a:t> </a:t>
            </a:r>
            <a:r>
              <a:rPr lang="en-US" dirty="0" smtClean="0"/>
              <a:t>In short, the program fetches the data from the input stream and puts them into an output stream which is shown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mtClean="0"/>
              <a:t>C++ Stream </a:t>
            </a:r>
            <a:r>
              <a:rPr lang="en-US" b="1" u="sng" dirty="0" smtClean="0"/>
              <a:t>Classes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C++ there are so many classes available to handle various input and output streams. </a:t>
            </a:r>
          </a:p>
          <a:p>
            <a:r>
              <a:rPr lang="en-US" dirty="0"/>
              <a:t> </a:t>
            </a:r>
            <a:r>
              <a:rPr lang="en-US" dirty="0" smtClean="0"/>
              <a:t>These classes are known as stream classes</a:t>
            </a:r>
          </a:p>
          <a:p>
            <a:r>
              <a:rPr lang="en-US" dirty="0"/>
              <a:t> </a:t>
            </a:r>
            <a:r>
              <a:rPr lang="en-US" dirty="0" smtClean="0"/>
              <a:t>The stream classes are contained in </a:t>
            </a:r>
            <a:r>
              <a:rPr lang="en-US" dirty="0" err="1" smtClean="0"/>
              <a:t>iostream.h</a:t>
            </a:r>
            <a:r>
              <a:rPr lang="en-US" dirty="0" smtClean="0"/>
              <a:t> </a:t>
            </a:r>
            <a:r>
              <a:rPr lang="en-US" dirty="0" err="1" smtClean="0"/>
              <a:t>headerfile</a:t>
            </a:r>
            <a:r>
              <a:rPr lang="en-US" dirty="0" smtClean="0"/>
              <a:t> so in order to use any of the stream classes you have to include this file</a:t>
            </a:r>
          </a:p>
          <a:p>
            <a:r>
              <a:rPr lang="en-US" dirty="0"/>
              <a:t> </a:t>
            </a:r>
            <a:r>
              <a:rPr lang="en-US" dirty="0" smtClean="0"/>
              <a:t>Here is an figure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7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3" y="1690688"/>
            <a:ext cx="9253698" cy="4761627"/>
          </a:xfrm>
        </p:spPr>
      </p:pic>
    </p:spTree>
    <p:extLst>
      <p:ext uri="{BB962C8B-B14F-4D97-AF65-F5344CB8AC3E}">
        <p14:creationId xmlns:p14="http://schemas.microsoft.com/office/powerpoint/2010/main" val="32594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Here, </a:t>
            </a:r>
            <a:r>
              <a:rPr lang="en-US" dirty="0" err="1" smtClean="0"/>
              <a:t>ios</a:t>
            </a:r>
            <a:r>
              <a:rPr lang="en-US" dirty="0" smtClean="0"/>
              <a:t> class is the base class for all stream classes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istream</a:t>
            </a:r>
            <a:r>
              <a:rPr lang="en-US" dirty="0" smtClean="0"/>
              <a:t>, </a:t>
            </a:r>
            <a:r>
              <a:rPr lang="en-US" dirty="0" err="1" smtClean="0"/>
              <a:t>ostream</a:t>
            </a:r>
            <a:r>
              <a:rPr lang="en-US" dirty="0" smtClean="0"/>
              <a:t> and </a:t>
            </a:r>
            <a:r>
              <a:rPr lang="en-US" dirty="0" err="1" smtClean="0"/>
              <a:t>streambuf</a:t>
            </a:r>
            <a:r>
              <a:rPr lang="en-US" dirty="0" smtClean="0"/>
              <a:t> classes directly derive from the </a:t>
            </a:r>
            <a:r>
              <a:rPr lang="en-US" dirty="0" err="1" smtClean="0"/>
              <a:t>ios</a:t>
            </a:r>
            <a:r>
              <a:rPr lang="en-US" dirty="0" smtClean="0"/>
              <a:t> class</a:t>
            </a:r>
          </a:p>
          <a:p>
            <a:r>
              <a:rPr lang="en-US" dirty="0"/>
              <a:t> </a:t>
            </a:r>
            <a:r>
              <a:rPr lang="en-US" dirty="0" smtClean="0"/>
              <a:t>Here, the inheritance is of hybrid type so that </a:t>
            </a:r>
            <a:r>
              <a:rPr lang="en-US" dirty="0" err="1" smtClean="0"/>
              <a:t>ios</a:t>
            </a:r>
            <a:r>
              <a:rPr lang="en-US" dirty="0" smtClean="0"/>
              <a:t> class is declared as virtual base class so that its properties are inherited only once in its derived class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istream</a:t>
            </a:r>
            <a:r>
              <a:rPr lang="en-US" dirty="0" smtClean="0"/>
              <a:t> class provides functionalities for formatted and unformatted input operations and </a:t>
            </a:r>
            <a:r>
              <a:rPr lang="en-US" dirty="0" err="1" smtClean="0"/>
              <a:t>ostream</a:t>
            </a:r>
            <a:r>
              <a:rPr lang="en-US" dirty="0" smtClean="0"/>
              <a:t> class provides formatted and unformatted output operations </a:t>
            </a:r>
          </a:p>
        </p:txBody>
      </p:sp>
    </p:spTree>
    <p:extLst>
      <p:ext uri="{BB962C8B-B14F-4D97-AF65-F5344CB8AC3E}">
        <p14:creationId xmlns:p14="http://schemas.microsoft.com/office/powerpoint/2010/main" val="234971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dirty="0" err="1" smtClean="0"/>
              <a:t>streambuf</a:t>
            </a:r>
            <a:r>
              <a:rPr lang="en-US" dirty="0" smtClean="0"/>
              <a:t> class is a template for all stream buffer classes that handles normal characters. It uses buffers to provide interface to physical devices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iostream</a:t>
            </a:r>
            <a:r>
              <a:rPr lang="en-US" dirty="0" smtClean="0"/>
              <a:t> class, as its name suggests, provides the facilities for the input and output streams.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istream_withassign</a:t>
            </a:r>
            <a:r>
              <a:rPr lang="en-US" dirty="0" smtClean="0"/>
              <a:t>, </a:t>
            </a:r>
            <a:r>
              <a:rPr lang="en-US" dirty="0" err="1" smtClean="0"/>
              <a:t>ostrem_withassign</a:t>
            </a:r>
            <a:r>
              <a:rPr lang="en-US" dirty="0" smtClean="0"/>
              <a:t> and </a:t>
            </a:r>
            <a:r>
              <a:rPr lang="en-US" dirty="0" err="1" smtClean="0"/>
              <a:t>iostream_withassign</a:t>
            </a:r>
            <a:r>
              <a:rPr lang="en-US" dirty="0" smtClean="0"/>
              <a:t> classes contains assignment operators to perform </a:t>
            </a:r>
            <a:r>
              <a:rPr lang="en-US" smtClean="0"/>
              <a:t>assignment operations.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37000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/>
              <a:tblGrid>
                <a:gridCol w="2497428"/>
                <a:gridCol w="8018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input/output stream class that contains basic functionalities of input and output.</a:t>
                      </a:r>
                      <a:r>
                        <a:rPr lang="en-US" baseline="0" dirty="0" smtClean="0"/>
                        <a:t> Contains functions and constants for handling formatted I/O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derives the 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 class.</a:t>
                      </a:r>
                    </a:p>
                    <a:p>
                      <a:r>
                        <a:rPr lang="en-US" dirty="0" smtClean="0"/>
                        <a:t>Contains input functions such as get(), </a:t>
                      </a:r>
                      <a:r>
                        <a:rPr lang="en-US" dirty="0" err="1" smtClean="0"/>
                        <a:t>getline</a:t>
                      </a:r>
                      <a:r>
                        <a:rPr lang="en-US" dirty="0" smtClean="0"/>
                        <a:t>(),</a:t>
                      </a:r>
                      <a:r>
                        <a:rPr lang="en-US" baseline="0" dirty="0" smtClean="0"/>
                        <a:t> read()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also drives the 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 class.</a:t>
                      </a:r>
                    </a:p>
                    <a:p>
                      <a:r>
                        <a:rPr lang="en-US" dirty="0" smtClean="0"/>
                        <a:t>Contains output functions such as put() and write()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derives properties of </a:t>
                      </a:r>
                      <a:r>
                        <a:rPr lang="en-US" dirty="0" err="1" smtClean="0"/>
                        <a:t>istream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ostream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 class</a:t>
                      </a:r>
                    </a:p>
                    <a:p>
                      <a:r>
                        <a:rPr lang="en-US" dirty="0" smtClean="0"/>
                        <a:t>Contains all basic input output</a:t>
                      </a:r>
                      <a:r>
                        <a:rPr lang="en-US" baseline="0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Streambuf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uses buffer to provide interface to physical input and output devices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Unformatted and Formatted I/O Operations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Unformatted I/O Operations: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We use </a:t>
            </a:r>
            <a:r>
              <a:rPr lang="en-US" dirty="0" err="1" smtClean="0"/>
              <a:t>cin</a:t>
            </a:r>
            <a:r>
              <a:rPr lang="en-US" dirty="0" smtClean="0"/>
              <a:t> for unformatted input operations and </a:t>
            </a:r>
            <a:r>
              <a:rPr lang="en-US" dirty="0" err="1" smtClean="0"/>
              <a:t>cout</a:t>
            </a:r>
            <a:r>
              <a:rPr lang="en-US" dirty="0" smtClean="0"/>
              <a:t> for unformatted output operations. &gt;&gt; is used with </a:t>
            </a:r>
            <a:r>
              <a:rPr lang="en-US" dirty="0" err="1" smtClean="0"/>
              <a:t>cin</a:t>
            </a:r>
            <a:r>
              <a:rPr lang="en-US" dirty="0"/>
              <a:t> </a:t>
            </a:r>
            <a:r>
              <a:rPr lang="en-US" dirty="0" smtClean="0"/>
              <a:t>to get input from keyboard.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&gt;&gt;a&gt;&gt;b&gt;&gt;c; </a:t>
            </a:r>
          </a:p>
          <a:p>
            <a:pPr marL="0" indent="0">
              <a:buNone/>
            </a:pPr>
            <a:r>
              <a:rPr lang="en-US" dirty="0" smtClean="0"/>
              <a:t>Here, three inputs from the keyboard can get and first input to a, second to b, and third to c. </a:t>
            </a:r>
          </a:p>
          <a:p>
            <a:pPr marL="0" indent="0">
              <a:buNone/>
            </a:pPr>
            <a:r>
              <a:rPr lang="en-US" dirty="0" smtClean="0"/>
              <a:t>Similarly, &lt;&lt; is used with </a:t>
            </a:r>
            <a:r>
              <a:rPr lang="en-US" dirty="0" err="1" smtClean="0"/>
              <a:t>cout</a:t>
            </a:r>
            <a:r>
              <a:rPr lang="en-US" dirty="0" smtClean="0"/>
              <a:t> to print formatted output on screen.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&lt;&lt;“hello”;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5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 get() function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get() is defined in </a:t>
            </a:r>
            <a:r>
              <a:rPr lang="en-US" dirty="0" err="1" smtClean="0"/>
              <a:t>istream</a:t>
            </a:r>
            <a:r>
              <a:rPr lang="en-US" dirty="0" smtClean="0"/>
              <a:t> class and is used get a single character as input from keyboard. </a:t>
            </a:r>
          </a:p>
          <a:p>
            <a:r>
              <a:rPr lang="en-US" dirty="0"/>
              <a:t> </a:t>
            </a:r>
            <a:r>
              <a:rPr lang="en-US" dirty="0" smtClean="0"/>
              <a:t>Syntax : void get(char *);</a:t>
            </a:r>
          </a:p>
          <a:p>
            <a:r>
              <a:rPr lang="en-US" dirty="0"/>
              <a:t> </a:t>
            </a:r>
            <a:r>
              <a:rPr lang="en-US" dirty="0" smtClean="0"/>
              <a:t>here the character is assigned to the character passed as argument</a:t>
            </a:r>
          </a:p>
          <a:p>
            <a:r>
              <a:rPr lang="en-US" dirty="0"/>
              <a:t> </a:t>
            </a:r>
            <a:r>
              <a:rPr lang="en-US" dirty="0" err="1" smtClean="0"/>
              <a:t>cin.get</a:t>
            </a:r>
            <a:r>
              <a:rPr lang="en-US" dirty="0" smtClean="0"/>
              <a:t>(a);</a:t>
            </a:r>
          </a:p>
          <a:p>
            <a:r>
              <a:rPr lang="en-US" dirty="0"/>
              <a:t> </a:t>
            </a:r>
            <a:r>
              <a:rPr lang="en-US" dirty="0" smtClean="0"/>
              <a:t>here a is the variable of char type. Syntax is : char get(void);</a:t>
            </a:r>
          </a:p>
          <a:p>
            <a:r>
              <a:rPr lang="en-US" dirty="0" smtClean="0"/>
              <a:t>Example : a=</a:t>
            </a:r>
            <a:r>
              <a:rPr lang="en-US" dirty="0" err="1" smtClean="0"/>
              <a:t>cin.get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 put() function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put() is defined in </a:t>
            </a:r>
            <a:r>
              <a:rPr lang="en-US" dirty="0" err="1" smtClean="0"/>
              <a:t>ostream</a:t>
            </a:r>
            <a:r>
              <a:rPr lang="en-US" dirty="0" smtClean="0"/>
              <a:t> class and is used to print a single character on the screen </a:t>
            </a:r>
          </a:p>
          <a:p>
            <a:r>
              <a:rPr lang="en-US" dirty="0"/>
              <a:t> </a:t>
            </a:r>
            <a:r>
              <a:rPr lang="en-US" dirty="0" smtClean="0"/>
              <a:t>We can print a line of text using put() number of times.</a:t>
            </a:r>
          </a:p>
          <a:p>
            <a:r>
              <a:rPr lang="en-US" dirty="0"/>
              <a:t> </a:t>
            </a:r>
            <a:r>
              <a:rPr lang="en-US" dirty="0" smtClean="0"/>
              <a:t>void put(char);</a:t>
            </a:r>
          </a:p>
          <a:p>
            <a:r>
              <a:rPr lang="en-US" dirty="0"/>
              <a:t> </a:t>
            </a:r>
            <a:r>
              <a:rPr lang="en-US" dirty="0" smtClean="0"/>
              <a:t>The character passed as argument is printed on the screen </a:t>
            </a:r>
          </a:p>
          <a:p>
            <a:r>
              <a:rPr lang="en-US" dirty="0"/>
              <a:t> </a:t>
            </a:r>
            <a:r>
              <a:rPr lang="en-US" dirty="0" err="1" smtClean="0"/>
              <a:t>cout.put</a:t>
            </a:r>
            <a:r>
              <a:rPr lang="en-US" dirty="0" smtClean="0"/>
              <a:t>(‘a’);</a:t>
            </a:r>
          </a:p>
          <a:p>
            <a:r>
              <a:rPr lang="en-US" dirty="0"/>
              <a:t> </a:t>
            </a:r>
            <a:r>
              <a:rPr lang="en-US" dirty="0" smtClean="0"/>
              <a:t>char c = ‘m’;	char c=65;</a:t>
            </a:r>
          </a:p>
          <a:p>
            <a:r>
              <a:rPr lang="en-US" dirty="0"/>
              <a:t> </a:t>
            </a:r>
            <a:r>
              <a:rPr lang="en-US" dirty="0" err="1" smtClean="0"/>
              <a:t>cout.put</a:t>
            </a:r>
            <a:r>
              <a:rPr lang="en-US" dirty="0" smtClean="0"/>
              <a:t>(c);</a:t>
            </a:r>
          </a:p>
          <a:p>
            <a:r>
              <a:rPr lang="en-US" dirty="0"/>
              <a:t> </a:t>
            </a:r>
            <a:r>
              <a:rPr lang="en-US" dirty="0" smtClean="0"/>
              <a:t>We can pass integer value as argument to put(). Put() will treat numbers as ASCII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count=0;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your text”;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while(c!=‘\n’)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count++;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cout.put</a:t>
            </a:r>
            <a:r>
              <a:rPr lang="en-US" dirty="0" smtClean="0"/>
              <a:t>(c);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&lt;&lt;“Total number of characters”&lt;&lt;count;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39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Default Arguments To Virtual Functions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As normal function, you can also have default arguments in virtual functions</a:t>
            </a:r>
          </a:p>
          <a:p>
            <a:r>
              <a:rPr lang="en-US" dirty="0"/>
              <a:t> </a:t>
            </a:r>
            <a:r>
              <a:rPr lang="en-US" dirty="0" smtClean="0"/>
              <a:t>you can pass default arguments to the virtual functions as well as pure virtual functions</a:t>
            </a:r>
          </a:p>
          <a:p>
            <a:r>
              <a:rPr lang="en-US" dirty="0"/>
              <a:t> </a:t>
            </a:r>
            <a:r>
              <a:rPr lang="en-US" dirty="0" smtClean="0"/>
              <a:t>The default arguments passed in virtual function will be valid for its derived class version also</a:t>
            </a:r>
          </a:p>
          <a:p>
            <a:r>
              <a:rPr lang="en-US" dirty="0"/>
              <a:t> </a:t>
            </a:r>
            <a:r>
              <a:rPr lang="en-US" dirty="0" smtClean="0"/>
              <a:t>All the rules for default argument function apply to the virtual functions with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5441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 </a:t>
            </a:r>
            <a:r>
              <a:rPr lang="en-US" b="1" u="sng" dirty="0" err="1" smtClean="0"/>
              <a:t>getline</a:t>
            </a:r>
            <a:r>
              <a:rPr lang="en-US" b="1" u="sng" dirty="0" smtClean="0"/>
              <a:t>() function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get() can get only one character at a time and put() can print only one character at a time.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getline</a:t>
            </a:r>
            <a:r>
              <a:rPr lang="en-US" dirty="0" smtClean="0"/>
              <a:t>() is used to get more than one character as input.</a:t>
            </a:r>
          </a:p>
          <a:p>
            <a:r>
              <a:rPr lang="en-US" dirty="0"/>
              <a:t> </a:t>
            </a:r>
            <a:r>
              <a:rPr lang="en-US" dirty="0" smtClean="0"/>
              <a:t>Syntax : void </a:t>
            </a:r>
            <a:r>
              <a:rPr lang="en-US" dirty="0" err="1" smtClean="0"/>
              <a:t>getline</a:t>
            </a:r>
            <a:r>
              <a:rPr lang="en-US" dirty="0" smtClean="0"/>
              <a:t>(char*, size);</a:t>
            </a:r>
          </a:p>
          <a:p>
            <a:r>
              <a:rPr lang="en-US" dirty="0"/>
              <a:t> </a:t>
            </a:r>
            <a:r>
              <a:rPr lang="en-US" dirty="0" smtClean="0"/>
              <a:t>Here the first argument is character array where input is stored and size specifies the number of characters to be input. 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getline</a:t>
            </a:r>
            <a:r>
              <a:rPr lang="en-US" dirty="0" smtClean="0"/>
              <a:t>() will take input until you press enter key. 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getline</a:t>
            </a:r>
            <a:r>
              <a:rPr lang="en-US" dirty="0" smtClean="0"/>
              <a:t>() is used with </a:t>
            </a:r>
            <a:r>
              <a:rPr lang="en-US" dirty="0" err="1" smtClean="0"/>
              <a:t>cin</a:t>
            </a:r>
            <a:r>
              <a:rPr lang="en-US" dirty="0" smtClean="0"/>
              <a:t>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3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The write() function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Unlike put(), you can use write() to print more than one characters on the screen.</a:t>
            </a:r>
          </a:p>
          <a:p>
            <a:r>
              <a:rPr lang="en-US" dirty="0"/>
              <a:t> </a:t>
            </a:r>
            <a:r>
              <a:rPr lang="en-US" dirty="0" smtClean="0"/>
              <a:t>write() is used with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</a:p>
          <a:p>
            <a:r>
              <a:rPr lang="en-US" dirty="0"/>
              <a:t> </a:t>
            </a:r>
            <a:r>
              <a:rPr lang="en-US" dirty="0" smtClean="0"/>
              <a:t>Syntax : void write(char*, size);</a:t>
            </a:r>
          </a:p>
          <a:p>
            <a:r>
              <a:rPr lang="en-US" dirty="0"/>
              <a:t> </a:t>
            </a:r>
            <a:r>
              <a:rPr lang="en-US" dirty="0" smtClean="0"/>
              <a:t>This function prints the number of characters specified by the size from the array passed as the first argument.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a[10];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(a,5);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cout.write</a:t>
            </a:r>
            <a:r>
              <a:rPr lang="en-US" dirty="0" smtClean="0"/>
              <a:t>(a,5);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Formatted I/O Operations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C++, we have so many useful features for formatting output such as :</a:t>
            </a:r>
          </a:p>
          <a:p>
            <a:r>
              <a:rPr lang="en-US" dirty="0"/>
              <a:t> </a:t>
            </a:r>
            <a:r>
              <a:rPr lang="en-US" dirty="0" smtClean="0"/>
              <a:t>Various functions and flags in </a:t>
            </a:r>
            <a:r>
              <a:rPr lang="en-US" dirty="0" err="1" smtClean="0"/>
              <a:t>ios</a:t>
            </a:r>
            <a:r>
              <a:rPr lang="en-US" dirty="0" smtClean="0"/>
              <a:t> class</a:t>
            </a:r>
          </a:p>
          <a:p>
            <a:r>
              <a:rPr lang="en-US" dirty="0"/>
              <a:t> </a:t>
            </a:r>
            <a:r>
              <a:rPr lang="en-US" dirty="0" smtClean="0"/>
              <a:t>Manipulators </a:t>
            </a:r>
          </a:p>
          <a:p>
            <a:r>
              <a:rPr lang="en-US" dirty="0"/>
              <a:t> </a:t>
            </a:r>
            <a:r>
              <a:rPr lang="en-US" dirty="0" smtClean="0"/>
              <a:t>The manipulators are defined in header file </a:t>
            </a:r>
            <a:r>
              <a:rPr lang="en-US" dirty="0" err="1" smtClean="0"/>
              <a:t>iomanip.h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To use these manipulators, we have to include &lt;</a:t>
            </a:r>
            <a:r>
              <a:rPr lang="en-US" dirty="0" err="1" smtClean="0"/>
              <a:t>iomanip.h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732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615405"/>
              </p:ext>
            </p:extLst>
          </p:nvPr>
        </p:nvGraphicFramePr>
        <p:xfrm>
          <a:off x="838200" y="1825625"/>
          <a:ext cx="10515600" cy="3850640"/>
        </p:xfrm>
        <a:graphic>
          <a:graphicData uri="http://schemas.openxmlformats.org/drawingml/2006/table">
            <a:tbl>
              <a:tblPr firstRow="1" bandRow="1"/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width of the output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Setprecision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size</a:t>
                      </a:r>
                      <a:r>
                        <a:rPr lang="en-US" baseline="0" dirty="0" smtClean="0"/>
                        <a:t> of fractional part for floating point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Setfill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fill character for unused portion of the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Setiosflags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various flags for the output format such as right-justified, left-justified, decimal, octal,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Unsetf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Resetiosflags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 the specified flags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820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Width()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This function is used to specify the minimum width to occupy for the output value.</a:t>
            </a:r>
          </a:p>
          <a:p>
            <a:r>
              <a:rPr lang="en-US" dirty="0"/>
              <a:t> </a:t>
            </a:r>
            <a:r>
              <a:rPr lang="en-US" dirty="0" smtClean="0"/>
              <a:t>If the output value is of less than the specified width, the rest characters are filled with spaces. </a:t>
            </a:r>
          </a:p>
          <a:p>
            <a:r>
              <a:rPr lang="en-US" dirty="0"/>
              <a:t> </a:t>
            </a:r>
            <a:r>
              <a:rPr lang="en-US" dirty="0" smtClean="0"/>
              <a:t>The width() function is called using </a:t>
            </a:r>
            <a:r>
              <a:rPr lang="en-US" dirty="0" err="1" smtClean="0"/>
              <a:t>cout</a:t>
            </a:r>
            <a:r>
              <a:rPr lang="en-US" dirty="0" smtClean="0"/>
              <a:t> object. </a:t>
            </a:r>
          </a:p>
          <a:p>
            <a:r>
              <a:rPr lang="en-US" dirty="0"/>
              <a:t> </a:t>
            </a:r>
            <a:r>
              <a:rPr lang="en-US" dirty="0" err="1" smtClean="0"/>
              <a:t>cout.width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width);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a=123;</a:t>
            </a:r>
          </a:p>
          <a:p>
            <a:r>
              <a:rPr lang="en-US" dirty="0"/>
              <a:t> </a:t>
            </a:r>
            <a:r>
              <a:rPr lang="en-US" dirty="0" err="1" smtClean="0"/>
              <a:t>cout.width</a:t>
            </a:r>
            <a:r>
              <a:rPr lang="en-US" dirty="0" smtClean="0"/>
              <a:t>(5);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r>
              <a:rPr lang="en-US" dirty="0" smtClean="0"/>
              <a:t> The output will look like:	_ _123</a:t>
            </a:r>
          </a:p>
        </p:txBody>
      </p:sp>
    </p:spTree>
    <p:extLst>
      <p:ext uri="{BB962C8B-B14F-4D97-AF65-F5344CB8AC3E}">
        <p14:creationId xmlns:p14="http://schemas.microsoft.com/office/powerpoint/2010/main" val="224650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same way we can achieve using manipulator </a:t>
            </a:r>
            <a:r>
              <a:rPr lang="en-US" dirty="0" err="1" smtClean="0"/>
              <a:t>setw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 123;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setw</a:t>
            </a:r>
            <a:r>
              <a:rPr lang="en-US" dirty="0" smtClean="0"/>
              <a:t>(5)&lt;&lt;a;</a:t>
            </a:r>
          </a:p>
          <a:p>
            <a:r>
              <a:rPr lang="en-US" dirty="0"/>
              <a:t> </a:t>
            </a:r>
            <a:r>
              <a:rPr lang="en-US" dirty="0" smtClean="0"/>
              <a:t>You will get same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8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Precision()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precision() is used to specify the number of digits to printed after the decimal point for a floating point number</a:t>
            </a:r>
          </a:p>
          <a:p>
            <a:r>
              <a:rPr lang="en-US" dirty="0"/>
              <a:t> </a:t>
            </a:r>
            <a:r>
              <a:rPr lang="en-US" dirty="0" smtClean="0"/>
              <a:t>By default, the number of float variable displays 6 digits after the decimal point. </a:t>
            </a:r>
          </a:p>
          <a:p>
            <a:r>
              <a:rPr lang="en-US" dirty="0"/>
              <a:t> </a:t>
            </a:r>
            <a:r>
              <a:rPr lang="en-US" dirty="0" smtClean="0"/>
              <a:t>Syntax : </a:t>
            </a:r>
            <a:r>
              <a:rPr lang="en-US" dirty="0" err="1" smtClean="0"/>
              <a:t>cout.precision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p);</a:t>
            </a:r>
          </a:p>
          <a:p>
            <a:r>
              <a:rPr lang="en-US" dirty="0"/>
              <a:t> </a:t>
            </a:r>
            <a:r>
              <a:rPr lang="en-US" dirty="0" smtClean="0"/>
              <a:t>float f= 1.23456;</a:t>
            </a:r>
          </a:p>
          <a:p>
            <a:r>
              <a:rPr lang="en-US" dirty="0"/>
              <a:t> </a:t>
            </a:r>
            <a:r>
              <a:rPr lang="en-US" dirty="0" err="1" smtClean="0"/>
              <a:t>cout.precision</a:t>
            </a:r>
            <a:r>
              <a:rPr lang="en-US" dirty="0" smtClean="0"/>
              <a:t>(2);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&lt;&lt;f; </a:t>
            </a:r>
          </a:p>
          <a:p>
            <a:r>
              <a:rPr lang="en-US" dirty="0"/>
              <a:t> </a:t>
            </a:r>
            <a:r>
              <a:rPr lang="en-US" dirty="0" smtClean="0"/>
              <a:t>This will print only 1.23</a:t>
            </a:r>
          </a:p>
        </p:txBody>
      </p:sp>
    </p:spTree>
    <p:extLst>
      <p:ext uri="{BB962C8B-B14F-4D97-AF65-F5344CB8AC3E}">
        <p14:creationId xmlns:p14="http://schemas.microsoft.com/office/powerpoint/2010/main" val="141113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Same way, manipulator will work</a:t>
            </a:r>
          </a:p>
          <a:p>
            <a:r>
              <a:rPr lang="en-US" dirty="0"/>
              <a:t> </a:t>
            </a:r>
            <a:r>
              <a:rPr lang="en-US" dirty="0" smtClean="0"/>
              <a:t>float f=1.2345;</a:t>
            </a:r>
          </a:p>
          <a:p>
            <a:r>
              <a:rPr lang="en-US" dirty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setprecision</a:t>
            </a:r>
            <a:r>
              <a:rPr lang="en-US" dirty="0" smtClean="0"/>
              <a:t>(2)&lt;&lt;f;</a:t>
            </a:r>
          </a:p>
          <a:p>
            <a:r>
              <a:rPr lang="en-US" dirty="0"/>
              <a:t> </a:t>
            </a:r>
            <a:r>
              <a:rPr lang="en-US" dirty="0" smtClean="0"/>
              <a:t>The output will </a:t>
            </a:r>
            <a:r>
              <a:rPr lang="en-US" smtClean="0"/>
              <a:t>be same.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Fill()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We know that when we use width() function to set width for our numbers, the unused portion s filled with spaces. </a:t>
            </a:r>
          </a:p>
          <a:p>
            <a:r>
              <a:rPr lang="en-US" dirty="0"/>
              <a:t> </a:t>
            </a:r>
            <a:r>
              <a:rPr lang="en-US" dirty="0" smtClean="0"/>
              <a:t>We can fill those unused portion with a character using the fill() or </a:t>
            </a:r>
            <a:r>
              <a:rPr lang="en-US" dirty="0" err="1" smtClean="0"/>
              <a:t>setfill</a:t>
            </a:r>
            <a:r>
              <a:rPr lang="en-US" dirty="0" smtClean="0"/>
              <a:t>() manipulator. </a:t>
            </a:r>
          </a:p>
          <a:p>
            <a:r>
              <a:rPr lang="en-US" dirty="0"/>
              <a:t> </a:t>
            </a:r>
            <a:r>
              <a:rPr lang="en-US" dirty="0" smtClean="0"/>
              <a:t>Syntax is : </a:t>
            </a:r>
            <a:r>
              <a:rPr lang="en-US" dirty="0" err="1" smtClean="0"/>
              <a:t>cout.fill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a=12345;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cout.width</a:t>
            </a:r>
            <a:r>
              <a:rPr lang="en-US" dirty="0" smtClean="0"/>
              <a:t>(10);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cout.fill</a:t>
            </a:r>
            <a:r>
              <a:rPr lang="en-US" dirty="0" smtClean="0"/>
              <a:t>(‘*’);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r>
              <a:rPr lang="en-US" dirty="0"/>
              <a:t> </a:t>
            </a:r>
            <a:r>
              <a:rPr lang="en-US" dirty="0" smtClean="0"/>
              <a:t>Output will be like : </a:t>
            </a:r>
            <a:r>
              <a:rPr lang="en-US" b="1" dirty="0" smtClean="0"/>
              <a:t>*****12345</a:t>
            </a:r>
          </a:p>
          <a:p>
            <a:r>
              <a:rPr lang="en-US" dirty="0"/>
              <a:t> </a:t>
            </a:r>
            <a:r>
              <a:rPr lang="en-US" dirty="0" err="1" smtClean="0"/>
              <a:t>Setfill</a:t>
            </a:r>
            <a:r>
              <a:rPr lang="en-US" dirty="0" smtClean="0"/>
              <a:t>() manipulator :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setw</a:t>
            </a:r>
            <a:r>
              <a:rPr lang="en-US" dirty="0" smtClean="0"/>
              <a:t>(10)&lt;&lt;</a:t>
            </a:r>
            <a:r>
              <a:rPr lang="en-US" dirty="0" err="1" smtClean="0"/>
              <a:t>setfill</a:t>
            </a:r>
            <a:r>
              <a:rPr lang="en-US" dirty="0" smtClean="0"/>
              <a:t>(‘*’)&lt;&lt;a;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1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fun_name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,..)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//function body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r>
              <a:rPr lang="en-US" dirty="0" smtClean="0"/>
              <a:t> We can have default argument in pure virtual function like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</a:t>
            </a:r>
            <a:r>
              <a:rPr lang="en-US" dirty="0" err="1" smtClean="0"/>
              <a:t>ret_type</a:t>
            </a:r>
            <a:r>
              <a:rPr lang="en-US" dirty="0" smtClean="0"/>
              <a:t> </a:t>
            </a:r>
            <a:r>
              <a:rPr lang="en-US" dirty="0" err="1" smtClean="0"/>
              <a:t>fun_nm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,…)=0;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Setf</a:t>
            </a:r>
            <a:r>
              <a:rPr lang="en-US" b="1" u="sng" dirty="0" smtClean="0"/>
              <a:t>() 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function is used to set various flags to format output. </a:t>
            </a:r>
          </a:p>
          <a:p>
            <a:r>
              <a:rPr lang="en-US" dirty="0"/>
              <a:t> </a:t>
            </a:r>
            <a:r>
              <a:rPr lang="en-US" dirty="0" smtClean="0"/>
              <a:t>We can set alignment of the text, scientific notation to numbers, base of numeric values such as decimal, octal, hexadecimal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Syntax is : </a:t>
            </a:r>
            <a:r>
              <a:rPr lang="en-US" dirty="0" err="1" smtClean="0"/>
              <a:t>cout.setf</a:t>
            </a:r>
            <a:r>
              <a:rPr lang="en-US" dirty="0" smtClean="0"/>
              <a:t>(flag, </a:t>
            </a:r>
            <a:r>
              <a:rPr lang="en-US" dirty="0" err="1" smtClean="0"/>
              <a:t>bit_field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Here, flags and bit fields are defined in </a:t>
            </a:r>
            <a:r>
              <a:rPr lang="en-US" dirty="0" err="1" smtClean="0"/>
              <a:t>ios</a:t>
            </a:r>
            <a:r>
              <a:rPr lang="en-US" dirty="0" smtClean="0"/>
              <a:t>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1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Flags and bit fields value for </a:t>
            </a:r>
            <a:r>
              <a:rPr lang="en-US" b="1" u="sng" dirty="0" err="1" smtClean="0"/>
              <a:t>setf</a:t>
            </a:r>
            <a:r>
              <a:rPr lang="en-US" b="1" u="sng" dirty="0" smtClean="0"/>
              <a:t>() function :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38593"/>
              </p:ext>
            </p:extLst>
          </p:nvPr>
        </p:nvGraphicFramePr>
        <p:xfrm>
          <a:off x="838200" y="1825625"/>
          <a:ext cx="10515600" cy="3881120"/>
        </p:xfrm>
        <a:graphic>
          <a:graphicData uri="http://schemas.openxmlformats.org/drawingml/2006/table">
            <a:tbl>
              <a:tblPr firstRow="1" bandRow="1"/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Bit field (arg2)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Flags (arg1)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adjustfield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Aligns the text left justified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Aligns the text right justified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Fills character between + and – sign. (also, 0 for octal, 0x for hexadecimal)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floatfield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::scientific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Scientific notation. 123E+3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point notation. 123.456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basefield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format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Octal number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 number format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78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a=15;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hex,ios</a:t>
            </a:r>
            <a:r>
              <a:rPr lang="en-US" dirty="0" smtClean="0"/>
              <a:t>::</a:t>
            </a:r>
            <a:r>
              <a:rPr lang="en-US" dirty="0" err="1" smtClean="0"/>
              <a:t>basefield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&lt;&lt;a;</a:t>
            </a:r>
          </a:p>
          <a:p>
            <a:r>
              <a:rPr lang="en-US" dirty="0"/>
              <a:t> </a:t>
            </a:r>
            <a:r>
              <a:rPr lang="en-US" dirty="0" smtClean="0"/>
              <a:t>output will be A as equivalent to 15 in </a:t>
            </a:r>
            <a:r>
              <a:rPr lang="en-US" dirty="0" err="1" smtClean="0"/>
              <a:t>hexa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float f=12.34;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scientific,ios</a:t>
            </a:r>
            <a:r>
              <a:rPr lang="en-US" dirty="0" smtClean="0"/>
              <a:t>::</a:t>
            </a:r>
            <a:r>
              <a:rPr lang="en-US" dirty="0" err="1" smtClean="0"/>
              <a:t>floatfield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&lt;&lt;f;</a:t>
            </a:r>
          </a:p>
          <a:p>
            <a:r>
              <a:rPr lang="en-US" dirty="0"/>
              <a:t> </a:t>
            </a:r>
            <a:r>
              <a:rPr lang="en-US" dirty="0" smtClean="0"/>
              <a:t>output will be 1.234e+01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24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Some Other Flags :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75885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/>
              <a:tblGrid>
                <a:gridCol w="2355761"/>
                <a:gridCol w="8159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showbase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base of numeric values. 0</a:t>
                      </a:r>
                      <a:r>
                        <a:rPr lang="en-US" baseline="0" dirty="0" smtClean="0"/>
                        <a:t> for octal, 0x for 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showpos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positive. Show + sign for</a:t>
                      </a:r>
                      <a:r>
                        <a:rPr lang="en-US" baseline="0" dirty="0" smtClean="0"/>
                        <a:t> positive 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showpoint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point. Shows number with points.</a:t>
                      </a:r>
                      <a:r>
                        <a:rPr lang="en-US" baseline="0" dirty="0" smtClean="0"/>
                        <a:t> Like, 12 as 12.00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 of hexadecimal</a:t>
                      </a:r>
                      <a:r>
                        <a:rPr lang="en-US" baseline="0" dirty="0" smtClean="0"/>
                        <a:t> notation and scientific notations are displayed in capital latters. 1.234e+01 as 1.234E+01.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21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Unsetf</a:t>
            </a:r>
            <a:r>
              <a:rPr lang="en-US" b="1" u="sng" dirty="0" smtClean="0"/>
              <a:t>()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The </a:t>
            </a:r>
            <a:r>
              <a:rPr lang="en-US" dirty="0" err="1" smtClean="0"/>
              <a:t>unsetf</a:t>
            </a:r>
            <a:r>
              <a:rPr lang="en-US" dirty="0" smtClean="0"/>
              <a:t>() function is used to clear the effect of a flag set before. </a:t>
            </a:r>
          </a:p>
          <a:p>
            <a:r>
              <a:rPr lang="en-US" dirty="0"/>
              <a:t> </a:t>
            </a:r>
            <a:r>
              <a:rPr lang="en-US" dirty="0" smtClean="0"/>
              <a:t>Syntax : </a:t>
            </a:r>
            <a:r>
              <a:rPr lang="en-US" dirty="0" err="1" smtClean="0"/>
              <a:t>cout.unsetf</a:t>
            </a:r>
            <a:r>
              <a:rPr lang="en-US" dirty="0" smtClean="0"/>
              <a:t>(flag);</a:t>
            </a:r>
          </a:p>
          <a:p>
            <a:r>
              <a:rPr lang="en-US" dirty="0"/>
              <a:t> </a:t>
            </a:r>
            <a:r>
              <a:rPr lang="en-US" dirty="0" smtClean="0"/>
              <a:t>Example : float f=12.34;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scientific,ios</a:t>
            </a:r>
            <a:r>
              <a:rPr lang="en-US" dirty="0" smtClean="0"/>
              <a:t>::</a:t>
            </a:r>
            <a:r>
              <a:rPr lang="en-US" dirty="0" err="1" smtClean="0"/>
              <a:t>floatfield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cout.unsetf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::scientific);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This will print the number in default format. </a:t>
            </a:r>
          </a:p>
          <a:p>
            <a:r>
              <a:rPr lang="en-US" dirty="0"/>
              <a:t> </a:t>
            </a:r>
            <a:r>
              <a:rPr lang="en-US" dirty="0" err="1" smtClean="0"/>
              <a:t>resetiosflags</a:t>
            </a:r>
            <a:r>
              <a:rPr lang="en-US" dirty="0" smtClean="0"/>
              <a:t>() manipulator works same. </a:t>
            </a:r>
          </a:p>
          <a:p>
            <a:r>
              <a:rPr lang="en-US" dirty="0"/>
              <a:t> </a:t>
            </a:r>
            <a:r>
              <a:rPr lang="en-US" dirty="0" err="1" smtClean="0"/>
              <a:t>cout.resetiosflags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scientic</a:t>
            </a:r>
            <a:r>
              <a:rPr lang="en-US" dirty="0" smtClean="0"/>
              <a:t>)&lt;&lt;f;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7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orally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cout.width</a:t>
            </a:r>
            <a:r>
              <a:rPr lang="en-US" dirty="0" smtClean="0"/>
              <a:t>(5);</a:t>
            </a:r>
          </a:p>
          <a:p>
            <a:r>
              <a:rPr lang="en-US" dirty="0"/>
              <a:t> </a:t>
            </a:r>
            <a:r>
              <a:rPr lang="en-US" dirty="0" err="1" smtClean="0"/>
              <a:t>cout.precision</a:t>
            </a:r>
            <a:r>
              <a:rPr lang="en-US" dirty="0" smtClean="0"/>
              <a:t>(2)</a:t>
            </a:r>
          </a:p>
          <a:p>
            <a:r>
              <a:rPr lang="en-US" dirty="0" err="1" smtClean="0"/>
              <a:t>Cout.width</a:t>
            </a:r>
            <a:r>
              <a:rPr lang="en-US" dirty="0" smtClean="0"/>
              <a:t>(10)</a:t>
            </a:r>
          </a:p>
          <a:p>
            <a:r>
              <a:rPr lang="en-US" dirty="0" err="1" smtClean="0"/>
              <a:t>Cout.fill</a:t>
            </a:r>
            <a:r>
              <a:rPr lang="en-US" dirty="0" smtClean="0"/>
              <a:t>(‘*’)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left,ios</a:t>
            </a:r>
            <a:r>
              <a:rPr lang="en-US" dirty="0" smtClean="0"/>
              <a:t>::</a:t>
            </a:r>
            <a:r>
              <a:rPr lang="en-US" dirty="0" err="1" smtClean="0"/>
              <a:t>adjustfield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internal,ios</a:t>
            </a:r>
            <a:r>
              <a:rPr lang="en-US" dirty="0" smtClean="0"/>
              <a:t>::</a:t>
            </a:r>
            <a:r>
              <a:rPr lang="en-US" dirty="0" err="1" smtClean="0"/>
              <a:t>adjustfield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right,ios</a:t>
            </a:r>
            <a:r>
              <a:rPr lang="en-US" dirty="0" smtClean="0"/>
              <a:t>::</a:t>
            </a:r>
            <a:r>
              <a:rPr lang="en-US" dirty="0" err="1" smtClean="0"/>
              <a:t>adjustfield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Cout.sef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scientific,ios</a:t>
            </a:r>
            <a:r>
              <a:rPr lang="en-US" dirty="0" smtClean="0"/>
              <a:t>::</a:t>
            </a:r>
            <a:r>
              <a:rPr lang="en-US" dirty="0" err="1" smtClean="0"/>
              <a:t>floatfield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::uppercase)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basefield,ios</a:t>
            </a:r>
            <a:r>
              <a:rPr lang="en-US" dirty="0" smtClean="0"/>
              <a:t>::</a:t>
            </a:r>
            <a:r>
              <a:rPr lang="en-US" dirty="0" err="1" smtClean="0"/>
              <a:t>oct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basefield,ios</a:t>
            </a:r>
            <a:r>
              <a:rPr lang="en-US" smtClean="0"/>
              <a:t>::hex)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4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Class ABC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b=0)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&lt;&lt;“Base Class”;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&lt;&lt;“A=“&lt;&lt;a;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virtual void demo(</a:t>
            </a:r>
            <a:r>
              <a:rPr lang="en-US" dirty="0" err="1" smtClean="0"/>
              <a:t>int</a:t>
            </a:r>
            <a:r>
              <a:rPr lang="en-US" dirty="0" smtClean="0"/>
              <a:t> x=1)=0;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XYZ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&lt;&lt;“Derived class”;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&lt;&lt;“A=“&lt;&lt;a;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&lt;&lt;“B=“&lt;&lt;b;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demo(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&lt;&lt;“X=“&lt;&lt;x;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ABC *p;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XYZ 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p=&amp;x;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&lt;&lt;“Using default arguments”;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p-&gt;test(11);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p-&gt;demo();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&lt;&lt;“Without using default arguments”;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p-&gt;test(11,22);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p-&gt;demo(111);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31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RTTI (Run Time Type Identification)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RTTI, as its name suggest, lets you determine the type of an object at runtime</a:t>
            </a:r>
          </a:p>
          <a:p>
            <a:r>
              <a:rPr lang="en-US" dirty="0"/>
              <a:t> </a:t>
            </a:r>
            <a:r>
              <a:rPr lang="en-US" dirty="0" smtClean="0"/>
              <a:t>The RTTI also allows you to check if an object is of a particular type or if two objects are of the same type</a:t>
            </a:r>
          </a:p>
          <a:p>
            <a:r>
              <a:rPr lang="en-US" dirty="0"/>
              <a:t> </a:t>
            </a:r>
            <a:r>
              <a:rPr lang="en-US" dirty="0" smtClean="0"/>
              <a:t>This can be done by using </a:t>
            </a:r>
            <a:r>
              <a:rPr lang="en-US" b="1" dirty="0" err="1" smtClean="0"/>
              <a:t>typeid</a:t>
            </a:r>
            <a:r>
              <a:rPr lang="en-US" dirty="0" smtClean="0"/>
              <a:t> operator, which determines the actual type of its arguments</a:t>
            </a:r>
          </a:p>
          <a:p>
            <a:r>
              <a:rPr lang="en-US" dirty="0"/>
              <a:t> </a:t>
            </a:r>
            <a:r>
              <a:rPr lang="en-US" dirty="0" smtClean="0"/>
              <a:t>The 3 main elements used in C++ RTTI :</a:t>
            </a:r>
          </a:p>
        </p:txBody>
      </p:sp>
    </p:spTree>
    <p:extLst>
      <p:ext uri="{BB962C8B-B14F-4D97-AF65-F5344CB8AC3E}">
        <p14:creationId xmlns:p14="http://schemas.microsoft.com/office/powerpoint/2010/main" val="283696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US" b="1" dirty="0" err="1" smtClean="0"/>
              <a:t>dynamic_cast</a:t>
            </a:r>
            <a:r>
              <a:rPr lang="en-US" dirty="0" smtClean="0"/>
              <a:t> operator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used for conversion between base class and derived class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err="1" smtClean="0"/>
              <a:t>typeid</a:t>
            </a:r>
            <a:r>
              <a:rPr lang="en-US" dirty="0" smtClean="0"/>
              <a:t> operator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is used for identifying the actual type of an object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err="1" smtClean="0"/>
              <a:t>type_info</a:t>
            </a:r>
            <a:r>
              <a:rPr lang="en-US" dirty="0" smtClean="0"/>
              <a:t> class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stores the type information returned by </a:t>
            </a:r>
            <a:r>
              <a:rPr lang="en-US" dirty="0" err="1" smtClean="0"/>
              <a:t>typeid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C++ Streams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stream represents a device on which input/output operations can be performed </a:t>
            </a:r>
          </a:p>
          <a:p>
            <a:r>
              <a:rPr lang="en-US" dirty="0"/>
              <a:t> </a:t>
            </a:r>
            <a:r>
              <a:rPr lang="en-US" dirty="0" smtClean="0"/>
              <a:t>We can also think the stream as the series of bytes </a:t>
            </a:r>
          </a:p>
          <a:p>
            <a:r>
              <a:rPr lang="en-US" dirty="0"/>
              <a:t> </a:t>
            </a:r>
            <a:r>
              <a:rPr lang="en-US" dirty="0" smtClean="0"/>
              <a:t>Generally the data flows from some source to destination through a medium. </a:t>
            </a:r>
          </a:p>
          <a:p>
            <a:r>
              <a:rPr lang="en-US" dirty="0"/>
              <a:t> </a:t>
            </a:r>
            <a:r>
              <a:rPr lang="en-US" dirty="0" smtClean="0"/>
              <a:t>The source and destination can be any device such as keyboard, mouse, display unit such as monitor or a file also</a:t>
            </a:r>
          </a:p>
          <a:p>
            <a:r>
              <a:rPr lang="en-US" dirty="0"/>
              <a:t> </a:t>
            </a:r>
            <a:r>
              <a:rPr lang="en-US" dirty="0" smtClean="0"/>
              <a:t>There are two types of streams :</a:t>
            </a:r>
          </a:p>
          <a:p>
            <a:pPr marL="0" indent="0">
              <a:buNone/>
            </a:pPr>
            <a:r>
              <a:rPr lang="en-US" b="1" dirty="0" smtClean="0"/>
              <a:t>Input stream </a:t>
            </a:r>
            <a:r>
              <a:rPr lang="en-US" dirty="0" smtClean="0"/>
              <a:t>and </a:t>
            </a:r>
            <a:r>
              <a:rPr lang="en-US" b="1" dirty="0" smtClean="0"/>
              <a:t>output 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1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2" y="1690688"/>
            <a:ext cx="9625012" cy="4334668"/>
          </a:xfrm>
        </p:spPr>
      </p:pic>
    </p:spTree>
    <p:extLst>
      <p:ext uri="{BB962C8B-B14F-4D97-AF65-F5344CB8AC3E}">
        <p14:creationId xmlns:p14="http://schemas.microsoft.com/office/powerpoint/2010/main" val="16874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1702</Words>
  <Application>Microsoft Office PowerPoint</Application>
  <PresentationFormat>Widescreen</PresentationFormat>
  <Paragraphs>306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Ch : 4</vt:lpstr>
      <vt:lpstr>Default Arguments To Virtual Functions :</vt:lpstr>
      <vt:lpstr>Cont..</vt:lpstr>
      <vt:lpstr>Example :</vt:lpstr>
      <vt:lpstr>Cont…</vt:lpstr>
      <vt:lpstr>RTTI (Run Time Type Identification)</vt:lpstr>
      <vt:lpstr>Cont…</vt:lpstr>
      <vt:lpstr>C++ Streams :</vt:lpstr>
      <vt:lpstr>Cont…</vt:lpstr>
      <vt:lpstr>Cont…</vt:lpstr>
      <vt:lpstr>C++ Stream Classes :</vt:lpstr>
      <vt:lpstr>Cont..</vt:lpstr>
      <vt:lpstr>Cont…</vt:lpstr>
      <vt:lpstr>Cont…</vt:lpstr>
      <vt:lpstr>Cont…</vt:lpstr>
      <vt:lpstr>Unformatted and Formatted I/O Operations :</vt:lpstr>
      <vt:lpstr>The get() function :</vt:lpstr>
      <vt:lpstr>The put() function :</vt:lpstr>
      <vt:lpstr>Example :</vt:lpstr>
      <vt:lpstr>The getline() function :</vt:lpstr>
      <vt:lpstr>The write() function :</vt:lpstr>
      <vt:lpstr>Example :</vt:lpstr>
      <vt:lpstr>Formatted I/O Operations :</vt:lpstr>
      <vt:lpstr>PowerPoint Presentation</vt:lpstr>
      <vt:lpstr>Width() :</vt:lpstr>
      <vt:lpstr>Cont… </vt:lpstr>
      <vt:lpstr>Precision() :</vt:lpstr>
      <vt:lpstr>Cont…</vt:lpstr>
      <vt:lpstr>Fill() :</vt:lpstr>
      <vt:lpstr>Setf() :</vt:lpstr>
      <vt:lpstr>Flags and bit fields value for setf() function :</vt:lpstr>
      <vt:lpstr>Examples :</vt:lpstr>
      <vt:lpstr>Some Other Flags :</vt:lpstr>
      <vt:lpstr>Unsetf() :</vt:lpstr>
      <vt:lpstr>Example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: 4</dc:title>
  <dc:creator>Khushali</dc:creator>
  <cp:lastModifiedBy>Khushali</cp:lastModifiedBy>
  <cp:revision>35</cp:revision>
  <dcterms:created xsi:type="dcterms:W3CDTF">2020-10-01T07:32:08Z</dcterms:created>
  <dcterms:modified xsi:type="dcterms:W3CDTF">2020-10-08T09:08:27Z</dcterms:modified>
</cp:coreProperties>
</file>