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6797-E54E-4896-AF33-D42AB63E80C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5EB-B3F9-40B6-89C1-CA067FAC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6797-E54E-4896-AF33-D42AB63E80C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5EB-B3F9-40B6-89C1-CA067FAC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6797-E54E-4896-AF33-D42AB63E80C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5EB-B3F9-40B6-89C1-CA067FAC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6797-E54E-4896-AF33-D42AB63E80C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5EB-B3F9-40B6-89C1-CA067FAC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6797-E54E-4896-AF33-D42AB63E80C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5EB-B3F9-40B6-89C1-CA067FAC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6797-E54E-4896-AF33-D42AB63E80C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5EB-B3F9-40B6-89C1-CA067FAC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6797-E54E-4896-AF33-D42AB63E80C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5EB-B3F9-40B6-89C1-CA067FAC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6797-E54E-4896-AF33-D42AB63E80C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5EB-B3F9-40B6-89C1-CA067FAC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6797-E54E-4896-AF33-D42AB63E80C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5EB-B3F9-40B6-89C1-CA067FAC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6797-E54E-4896-AF33-D42AB63E80C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5EB-B3F9-40B6-89C1-CA067FAC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9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6797-E54E-4896-AF33-D42AB63E80C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5EB-B3F9-40B6-89C1-CA067FAC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6797-E54E-4896-AF33-D42AB63E80C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A5EB-B3F9-40B6-89C1-CA067FAC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: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File Stream Classes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times, user may need to store some data on permanent storage so that we can retrieve them as and when needed</a:t>
            </a:r>
          </a:p>
          <a:p>
            <a:r>
              <a:rPr lang="en-US" dirty="0" smtClean="0"/>
              <a:t>Files are the best way to read or write data as C++ offers many useful functionalities to handle files.</a:t>
            </a:r>
          </a:p>
          <a:p>
            <a:r>
              <a:rPr lang="en-US" dirty="0" smtClean="0"/>
              <a:t>C++ contains various file stream classes </a:t>
            </a:r>
          </a:p>
          <a:p>
            <a:r>
              <a:rPr lang="en-US" dirty="0" err="1" smtClean="0"/>
              <a:t>Fstreambase</a:t>
            </a:r>
            <a:r>
              <a:rPr lang="en-US" dirty="0" smtClean="0"/>
              <a:t> class is the base class for </a:t>
            </a:r>
            <a:r>
              <a:rPr lang="en-US" dirty="0" err="1" smtClean="0"/>
              <a:t>ifstream</a:t>
            </a:r>
            <a:r>
              <a:rPr lang="en-US" dirty="0" smtClean="0"/>
              <a:t>, </a:t>
            </a:r>
            <a:r>
              <a:rPr lang="en-US" dirty="0" err="1" smtClean="0"/>
              <a:t>ofstream</a:t>
            </a:r>
            <a:r>
              <a:rPr lang="en-US" dirty="0" smtClean="0"/>
              <a:t> and </a:t>
            </a:r>
            <a:r>
              <a:rPr lang="en-US" dirty="0" err="1" smtClean="0"/>
              <a:t>fstream</a:t>
            </a:r>
            <a:r>
              <a:rPr lang="en-US" dirty="0" smtClean="0"/>
              <a:t> classes</a:t>
            </a:r>
          </a:p>
          <a:p>
            <a:r>
              <a:rPr lang="en-US" dirty="0" err="1" smtClean="0"/>
              <a:t>Fstreambase</a:t>
            </a:r>
            <a:r>
              <a:rPr lang="en-US" dirty="0" smtClean="0"/>
              <a:t> class derives from the </a:t>
            </a:r>
            <a:r>
              <a:rPr lang="en-US" dirty="0" err="1" smtClean="0"/>
              <a:t>ios</a:t>
            </a:r>
            <a:r>
              <a:rPr lang="en-US" dirty="0" smtClean="0"/>
              <a:t> class which is also base class for i/o stream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1994" y="837127"/>
            <a:ext cx="2678806" cy="772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2431960"/>
            <a:ext cx="2678806" cy="772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Streambuf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3640427"/>
            <a:ext cx="2678806" cy="772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filebuf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2569" y="3640427"/>
            <a:ext cx="2678806" cy="772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fstreambase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402" y="5482107"/>
            <a:ext cx="2678806" cy="772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ifstream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66845" y="5482107"/>
            <a:ext cx="2678806" cy="772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ofstream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7251" y="5482107"/>
            <a:ext cx="2678806" cy="772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fstream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>
            <a:off x="5061397" y="1609859"/>
            <a:ext cx="0" cy="203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40203" y="1223493"/>
            <a:ext cx="0" cy="120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</p:cNvCxnSpPr>
          <p:nvPr/>
        </p:nvCxnSpPr>
        <p:spPr>
          <a:xfrm>
            <a:off x="6400800" y="1223493"/>
            <a:ext cx="1339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7740203" y="3204692"/>
            <a:ext cx="23611" cy="43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724400" y="4413159"/>
            <a:ext cx="15025" cy="103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747234" y="4442139"/>
            <a:ext cx="15025" cy="103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79606" y="4962123"/>
            <a:ext cx="37564" cy="51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62259" y="4442139"/>
            <a:ext cx="1041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71375" y="4442139"/>
            <a:ext cx="3608231" cy="519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9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File Stream Classes :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780543"/>
              </p:ext>
            </p:extLst>
          </p:nvPr>
        </p:nvGraphicFramePr>
        <p:xfrm>
          <a:off x="838200" y="1825625"/>
          <a:ext cx="10515600" cy="3032760"/>
        </p:xfrm>
        <a:graphic>
          <a:graphicData uri="http://schemas.openxmlformats.org/drawingml/2006/table">
            <a:tbl>
              <a:tblPr firstRow="1" bandRow="1"/>
              <a:tblGrid>
                <a:gridCol w="2059546"/>
                <a:gridCol w="84560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Fstreambase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class for 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ifstream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ofstream</a:t>
                      </a:r>
                      <a:r>
                        <a:rPr lang="en-US" dirty="0" smtClean="0"/>
                        <a:t> classes. It contains basic operations common for all file stream classes. It defines open() and close()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offers operations for file input. Defines open() with input mode and derives functions from </a:t>
                      </a:r>
                      <a:r>
                        <a:rPr lang="en-US" dirty="0" err="1" smtClean="0"/>
                        <a:t>istream</a:t>
                      </a:r>
                      <a:r>
                        <a:rPr lang="en-US" dirty="0" smtClean="0"/>
                        <a:t> such as get(), read() and </a:t>
                      </a:r>
                      <a:r>
                        <a:rPr lang="en-US" dirty="0" err="1" smtClean="0"/>
                        <a:t>getline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offers for output. Defines open() for output mode and derives functions from </a:t>
                      </a:r>
                      <a:r>
                        <a:rPr lang="en-US" dirty="0" err="1" smtClean="0"/>
                        <a:t>istream</a:t>
                      </a:r>
                      <a:r>
                        <a:rPr lang="en-US" dirty="0" smtClean="0"/>
                        <a:t> such as put(),</a:t>
                      </a:r>
                      <a:r>
                        <a:rPr lang="en-US" baseline="0" dirty="0" smtClean="0"/>
                        <a:t> write()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offers both input and output 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Filebuf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derives </a:t>
                      </a:r>
                      <a:r>
                        <a:rPr lang="en-US" dirty="0" err="1" smtClean="0"/>
                        <a:t>streambuf</a:t>
                      </a:r>
                      <a:r>
                        <a:rPr lang="en-US" dirty="0" smtClean="0"/>
                        <a:t> class and uses</a:t>
                      </a:r>
                      <a:r>
                        <a:rPr lang="en-US" baseline="0" dirty="0" smtClean="0"/>
                        <a:t> buffer for fast input and </a:t>
                      </a:r>
                      <a:r>
                        <a:rPr lang="en-US" baseline="0" smtClean="0"/>
                        <a:t>output operations.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39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Chapter : 5</vt:lpstr>
      <vt:lpstr>File Stream Classes :</vt:lpstr>
      <vt:lpstr>PowerPoint Presentation</vt:lpstr>
      <vt:lpstr>File Stream Classes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: 5</dc:title>
  <dc:creator>Khushali</dc:creator>
  <cp:lastModifiedBy>Khushali</cp:lastModifiedBy>
  <cp:revision>4</cp:revision>
  <dcterms:created xsi:type="dcterms:W3CDTF">2020-10-14T08:18:53Z</dcterms:created>
  <dcterms:modified xsi:type="dcterms:W3CDTF">2020-10-14T08:31:43Z</dcterms:modified>
</cp:coreProperties>
</file>