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B8AF7-7959-4879-B62E-75B9ADD42AEE}" type="doc">
      <dgm:prSet loTypeId="urn:microsoft.com/office/officeart/2005/8/layout/radial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1B3A2F-027C-43F9-9AAF-81E9C1D9A6F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3BDFCBF6-484C-4EF8-A7A0-FDBF6CCA1D8A}" type="parTrans" cxnId="{7163833E-A91B-491D-AA05-A153AD587FA6}">
      <dgm:prSet/>
      <dgm:spPr/>
      <dgm:t>
        <a:bodyPr/>
        <a:lstStyle/>
        <a:p>
          <a:endParaRPr lang="en-US"/>
        </a:p>
      </dgm:t>
    </dgm:pt>
    <dgm:pt modelId="{243D0D8C-6E2F-4499-8F63-88344D7ABAAE}" type="sibTrans" cxnId="{7163833E-A91B-491D-AA05-A153AD587FA6}">
      <dgm:prSet/>
      <dgm:spPr/>
      <dgm:t>
        <a:bodyPr/>
        <a:lstStyle/>
        <a:p>
          <a:endParaRPr lang="en-US"/>
        </a:p>
      </dgm:t>
    </dgm:pt>
    <dgm:pt modelId="{1CCC0DC2-7F50-4C65-B118-DF849702AA8A}">
      <dgm:prSet phldrT="[Text]" custT="1"/>
      <dgm:spPr/>
      <dgm:t>
        <a:bodyPr/>
        <a:lstStyle/>
        <a:p>
          <a:r>
            <a:rPr lang="en-US" sz="1800" dirty="0" smtClean="0"/>
            <a:t>synonyms</a:t>
          </a:r>
          <a:endParaRPr lang="en-US" sz="1800" dirty="0"/>
        </a:p>
      </dgm:t>
    </dgm:pt>
    <dgm:pt modelId="{86B3D9FF-A608-44FD-8FE0-5D42013CBD77}" type="parTrans" cxnId="{62E75C39-D8FE-438B-BA9F-89CDCA8694A6}">
      <dgm:prSet/>
      <dgm:spPr/>
      <dgm:t>
        <a:bodyPr/>
        <a:lstStyle/>
        <a:p>
          <a:endParaRPr lang="en-US"/>
        </a:p>
      </dgm:t>
    </dgm:pt>
    <dgm:pt modelId="{B971F530-4E73-4BF1-B1FB-172F1ECF62FD}" type="sibTrans" cxnId="{62E75C39-D8FE-438B-BA9F-89CDCA8694A6}">
      <dgm:prSet/>
      <dgm:spPr/>
      <dgm:t>
        <a:bodyPr/>
        <a:lstStyle/>
        <a:p>
          <a:endParaRPr lang="en-US"/>
        </a:p>
      </dgm:t>
    </dgm:pt>
    <dgm:pt modelId="{4AAFB2D3-58F8-4643-A5BF-CB8074D6F688}">
      <dgm:prSet phldrT="[Text]"/>
      <dgm:spPr/>
      <dgm:t>
        <a:bodyPr/>
        <a:lstStyle/>
        <a:p>
          <a:r>
            <a:rPr lang="en-US" dirty="0" smtClean="0"/>
            <a:t>Tables</a:t>
          </a:r>
          <a:endParaRPr lang="en-US" dirty="0"/>
        </a:p>
      </dgm:t>
    </dgm:pt>
    <dgm:pt modelId="{0474B4BD-5C7E-4AA2-BAD7-1D672A2CDE98}" type="parTrans" cxnId="{DD89D955-DFA1-4A95-A70D-A9899CA2DDC0}">
      <dgm:prSet/>
      <dgm:spPr/>
      <dgm:t>
        <a:bodyPr/>
        <a:lstStyle/>
        <a:p>
          <a:endParaRPr lang="en-US"/>
        </a:p>
      </dgm:t>
    </dgm:pt>
    <dgm:pt modelId="{0DE92015-F5BF-4A2E-A3B8-F18B74E118CF}" type="sibTrans" cxnId="{DD89D955-DFA1-4A95-A70D-A9899CA2DDC0}">
      <dgm:prSet/>
      <dgm:spPr/>
      <dgm:t>
        <a:bodyPr/>
        <a:lstStyle/>
        <a:p>
          <a:endParaRPr lang="en-US"/>
        </a:p>
      </dgm:t>
    </dgm:pt>
    <dgm:pt modelId="{919F1D07-BCF8-41D6-8338-96FB1795069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C2A666D6-5C8D-4585-9167-3FADDA128C07}" type="parTrans" cxnId="{24761D81-5FF8-4F2C-B141-6094D63489C5}">
      <dgm:prSet/>
      <dgm:spPr/>
      <dgm:t>
        <a:bodyPr/>
        <a:lstStyle/>
        <a:p>
          <a:endParaRPr lang="en-US"/>
        </a:p>
      </dgm:t>
    </dgm:pt>
    <dgm:pt modelId="{6B14ADF0-DA62-4125-8739-E943DA1EDBF8}" type="sibTrans" cxnId="{24761D81-5FF8-4F2C-B141-6094D63489C5}">
      <dgm:prSet/>
      <dgm:spPr/>
      <dgm:t>
        <a:bodyPr/>
        <a:lstStyle/>
        <a:p>
          <a:endParaRPr lang="en-US"/>
        </a:p>
      </dgm:t>
    </dgm:pt>
    <dgm:pt modelId="{1DCCED23-0C05-47D6-B769-66019CDA41C6}">
      <dgm:prSet phldrT="[Text]"/>
      <dgm:spPr/>
      <dgm:t>
        <a:bodyPr/>
        <a:lstStyle/>
        <a:p>
          <a:r>
            <a:rPr lang="en-US" dirty="0" smtClean="0"/>
            <a:t>Sequences</a:t>
          </a:r>
          <a:endParaRPr lang="en-US" dirty="0"/>
        </a:p>
      </dgm:t>
    </dgm:pt>
    <dgm:pt modelId="{DA0648A7-6A85-47C3-AA3E-6C4ADACBE519}" type="parTrans" cxnId="{0543664C-7ABD-4B4A-9443-B0AF8A283385}">
      <dgm:prSet/>
      <dgm:spPr/>
      <dgm:t>
        <a:bodyPr/>
        <a:lstStyle/>
        <a:p>
          <a:endParaRPr lang="en-US"/>
        </a:p>
      </dgm:t>
    </dgm:pt>
    <dgm:pt modelId="{9BA85ACD-CA5E-47D5-8E1E-B29C9DFF05CB}" type="sibTrans" cxnId="{0543664C-7ABD-4B4A-9443-B0AF8A283385}">
      <dgm:prSet/>
      <dgm:spPr/>
      <dgm:t>
        <a:bodyPr/>
        <a:lstStyle/>
        <a:p>
          <a:endParaRPr lang="en-US"/>
        </a:p>
      </dgm:t>
    </dgm:pt>
    <dgm:pt modelId="{30FDBAB5-D9ED-445A-84CF-FA72EA08583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Cursors</a:t>
          </a:r>
          <a:endParaRPr lang="en-US" dirty="0"/>
        </a:p>
      </dgm:t>
    </dgm:pt>
    <dgm:pt modelId="{FDA63AA5-1A82-4EBB-AA69-7445D3A108DC}" type="parTrans" cxnId="{A08818E9-68B7-47E8-8162-19DD97DE0EA0}">
      <dgm:prSet/>
      <dgm:spPr/>
      <dgm:t>
        <a:bodyPr/>
        <a:lstStyle/>
        <a:p>
          <a:endParaRPr lang="en-US"/>
        </a:p>
      </dgm:t>
    </dgm:pt>
    <dgm:pt modelId="{9D4E4097-D073-4464-9785-48E3867A5E6C}" type="sibTrans" cxnId="{A08818E9-68B7-47E8-8162-19DD97DE0EA0}">
      <dgm:prSet/>
      <dgm:spPr/>
      <dgm:t>
        <a:bodyPr/>
        <a:lstStyle/>
        <a:p>
          <a:endParaRPr lang="en-US"/>
        </a:p>
      </dgm:t>
    </dgm:pt>
    <dgm:pt modelId="{C18AD934-1789-4E57-B809-9E92F282D659}">
      <dgm:prSet phldrT="[Text]"/>
      <dgm:spPr/>
      <dgm:t>
        <a:bodyPr/>
        <a:lstStyle/>
        <a:p>
          <a:r>
            <a:rPr lang="en-US" dirty="0" smtClean="0"/>
            <a:t>V-Array</a:t>
          </a:r>
          <a:endParaRPr lang="en-US" dirty="0"/>
        </a:p>
      </dgm:t>
    </dgm:pt>
    <dgm:pt modelId="{E4E850A5-F805-4DB4-8490-7114C503FB95}" type="parTrans" cxnId="{4DCDECDF-091B-4ADA-9228-C6022701B254}">
      <dgm:prSet/>
      <dgm:spPr/>
      <dgm:t>
        <a:bodyPr/>
        <a:lstStyle/>
        <a:p>
          <a:endParaRPr lang="en-US"/>
        </a:p>
      </dgm:t>
    </dgm:pt>
    <dgm:pt modelId="{706BE836-FF67-447E-8710-C2A467C74DA7}" type="sibTrans" cxnId="{4DCDECDF-091B-4ADA-9228-C6022701B254}">
      <dgm:prSet/>
      <dgm:spPr/>
      <dgm:t>
        <a:bodyPr/>
        <a:lstStyle/>
        <a:p>
          <a:endParaRPr lang="en-US"/>
        </a:p>
      </dgm:t>
    </dgm:pt>
    <dgm:pt modelId="{9797CF57-9D2A-44BC-B8AB-CA77022C5FCB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Triggers</a:t>
          </a:r>
          <a:endParaRPr lang="en-US" dirty="0"/>
        </a:p>
      </dgm:t>
    </dgm:pt>
    <dgm:pt modelId="{5F33D679-6BDF-47E4-9A76-EADC8FDB59E0}" type="parTrans" cxnId="{CEEF1E34-D911-48E7-83EA-D009EE11E63D}">
      <dgm:prSet/>
      <dgm:spPr/>
      <dgm:t>
        <a:bodyPr/>
        <a:lstStyle/>
        <a:p>
          <a:endParaRPr lang="en-US"/>
        </a:p>
      </dgm:t>
    </dgm:pt>
    <dgm:pt modelId="{768DD8EB-1111-4BEC-BEB9-0018A296D00B}" type="sibTrans" cxnId="{CEEF1E34-D911-48E7-83EA-D009EE11E63D}">
      <dgm:prSet/>
      <dgm:spPr/>
      <dgm:t>
        <a:bodyPr/>
        <a:lstStyle/>
        <a:p>
          <a:endParaRPr lang="en-US"/>
        </a:p>
      </dgm:t>
    </dgm:pt>
    <dgm:pt modelId="{1A66A07D-78E0-4108-9ED4-C7D97F5DF82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D9B2F1D1-9402-4CE1-A290-C4A9423F3589}" type="parTrans" cxnId="{0E08710F-AEDF-4FE9-B6C9-A0BF6E1C771E}">
      <dgm:prSet/>
      <dgm:spPr/>
      <dgm:t>
        <a:bodyPr/>
        <a:lstStyle/>
        <a:p>
          <a:endParaRPr lang="en-US"/>
        </a:p>
      </dgm:t>
    </dgm:pt>
    <dgm:pt modelId="{F17BA26B-515E-4F8C-9FFB-F692EB4BD336}" type="sibTrans" cxnId="{0E08710F-AEDF-4FE9-B6C9-A0BF6E1C771E}">
      <dgm:prSet/>
      <dgm:spPr/>
    </dgm:pt>
    <dgm:pt modelId="{276F50ED-6467-4A6E-AAF9-F42013703D19}" type="pres">
      <dgm:prSet presAssocID="{D3BB8AF7-7959-4879-B62E-75B9ADD42A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A39DD-AE85-46C7-AFBA-93BAE86E2FCB}" type="pres">
      <dgm:prSet presAssocID="{071B3A2F-027C-43F9-9AAF-81E9C1D9A6FC}" presName="centerShape" presStyleLbl="node0" presStyleIdx="0" presStyleCnt="1"/>
      <dgm:spPr/>
      <dgm:t>
        <a:bodyPr/>
        <a:lstStyle/>
        <a:p>
          <a:endParaRPr lang="en-US"/>
        </a:p>
      </dgm:t>
    </dgm:pt>
    <dgm:pt modelId="{62C1B585-A0C8-4AF3-BA19-143075763A92}" type="pres">
      <dgm:prSet presAssocID="{86B3D9FF-A608-44FD-8FE0-5D42013CBD77}" presName="Name9" presStyleLbl="parChTrans1D2" presStyleIdx="0" presStyleCnt="8"/>
      <dgm:spPr/>
      <dgm:t>
        <a:bodyPr/>
        <a:lstStyle/>
        <a:p>
          <a:endParaRPr lang="en-US"/>
        </a:p>
      </dgm:t>
    </dgm:pt>
    <dgm:pt modelId="{D04A3EA8-D8D5-4AA4-9A2F-90D361950538}" type="pres">
      <dgm:prSet presAssocID="{86B3D9FF-A608-44FD-8FE0-5D42013CBD77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93EBCE5-23BD-4285-87F3-5C4C12853212}" type="pres">
      <dgm:prSet presAssocID="{1CCC0DC2-7F50-4C65-B118-DF849702AA8A}" presName="node" presStyleLbl="node1" presStyleIdx="0" presStyleCnt="8" custScaleX="122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C6794-E554-4021-A39B-1DB4125DE185}" type="pres">
      <dgm:prSet presAssocID="{0474B4BD-5C7E-4AA2-BAD7-1D672A2CDE98}" presName="Name9" presStyleLbl="parChTrans1D2" presStyleIdx="1" presStyleCnt="8"/>
      <dgm:spPr/>
      <dgm:t>
        <a:bodyPr/>
        <a:lstStyle/>
        <a:p>
          <a:endParaRPr lang="en-US"/>
        </a:p>
      </dgm:t>
    </dgm:pt>
    <dgm:pt modelId="{371FCBA7-0E75-4B00-BF1C-9E3442DFDE10}" type="pres">
      <dgm:prSet presAssocID="{0474B4BD-5C7E-4AA2-BAD7-1D672A2CDE98}" presName="connTx" presStyleLbl="parChTrans1D2" presStyleIdx="1" presStyleCnt="8"/>
      <dgm:spPr/>
      <dgm:t>
        <a:bodyPr/>
        <a:lstStyle/>
        <a:p>
          <a:endParaRPr lang="en-US"/>
        </a:p>
      </dgm:t>
    </dgm:pt>
    <dgm:pt modelId="{6A56842F-E39F-4493-9684-9EDB91C4F028}" type="pres">
      <dgm:prSet presAssocID="{4AAFB2D3-58F8-4643-A5BF-CB8074D6F68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2C3F0-B416-4C5D-8016-FA6434BB8893}" type="pres">
      <dgm:prSet presAssocID="{C2A666D6-5C8D-4585-9167-3FADDA128C07}" presName="Name9" presStyleLbl="parChTrans1D2" presStyleIdx="2" presStyleCnt="8"/>
      <dgm:spPr/>
      <dgm:t>
        <a:bodyPr/>
        <a:lstStyle/>
        <a:p>
          <a:endParaRPr lang="en-US"/>
        </a:p>
      </dgm:t>
    </dgm:pt>
    <dgm:pt modelId="{6B4EF839-1E65-4A79-88A0-8E7C24120DF9}" type="pres">
      <dgm:prSet presAssocID="{C2A666D6-5C8D-4585-9167-3FADDA128C0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AE9ABE4B-C6BF-446D-9FAD-C7A1D35745C0}" type="pres">
      <dgm:prSet presAssocID="{919F1D07-BCF8-41D6-8338-96FB1795069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759-B4CF-4596-9216-FF47FC50E809}" type="pres">
      <dgm:prSet presAssocID="{DA0648A7-6A85-47C3-AA3E-6C4ADACBE519}" presName="Name9" presStyleLbl="parChTrans1D2" presStyleIdx="3" presStyleCnt="8"/>
      <dgm:spPr/>
      <dgm:t>
        <a:bodyPr/>
        <a:lstStyle/>
        <a:p>
          <a:endParaRPr lang="en-US"/>
        </a:p>
      </dgm:t>
    </dgm:pt>
    <dgm:pt modelId="{A966E9C7-1F7B-4522-8689-C13AAA2CD1BC}" type="pres">
      <dgm:prSet presAssocID="{DA0648A7-6A85-47C3-AA3E-6C4ADACBE519}" presName="connTx" presStyleLbl="parChTrans1D2" presStyleIdx="3" presStyleCnt="8"/>
      <dgm:spPr/>
      <dgm:t>
        <a:bodyPr/>
        <a:lstStyle/>
        <a:p>
          <a:endParaRPr lang="en-US"/>
        </a:p>
      </dgm:t>
    </dgm:pt>
    <dgm:pt modelId="{1DB295A2-BEEC-47E6-BD59-A15A4A13D4F7}" type="pres">
      <dgm:prSet presAssocID="{1DCCED23-0C05-47D6-B769-66019CDA41C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2DFC-A587-4E1B-9651-29F2E28CEAD1}" type="pres">
      <dgm:prSet presAssocID="{FDA63AA5-1A82-4EBB-AA69-7445D3A108DC}" presName="Name9" presStyleLbl="parChTrans1D2" presStyleIdx="4" presStyleCnt="8"/>
      <dgm:spPr/>
      <dgm:t>
        <a:bodyPr/>
        <a:lstStyle/>
        <a:p>
          <a:endParaRPr lang="en-US"/>
        </a:p>
      </dgm:t>
    </dgm:pt>
    <dgm:pt modelId="{3AA5637C-4DF9-4A88-8CB3-0D18171F321A}" type="pres">
      <dgm:prSet presAssocID="{FDA63AA5-1A82-4EBB-AA69-7445D3A108DC}" presName="connTx" presStyleLbl="parChTrans1D2" presStyleIdx="4" presStyleCnt="8"/>
      <dgm:spPr/>
      <dgm:t>
        <a:bodyPr/>
        <a:lstStyle/>
        <a:p>
          <a:endParaRPr lang="en-US"/>
        </a:p>
      </dgm:t>
    </dgm:pt>
    <dgm:pt modelId="{EFD29E03-C865-446B-8A62-4AE509544C29}" type="pres">
      <dgm:prSet presAssocID="{30FDBAB5-D9ED-445A-84CF-FA72EA08583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21DDA-FBFE-4DC7-A0AF-1C42BB7B6131}" type="pres">
      <dgm:prSet presAssocID="{E4E850A5-F805-4DB4-8490-7114C503FB95}" presName="Name9" presStyleLbl="parChTrans1D2" presStyleIdx="5" presStyleCnt="8"/>
      <dgm:spPr/>
      <dgm:t>
        <a:bodyPr/>
        <a:lstStyle/>
        <a:p>
          <a:endParaRPr lang="en-US"/>
        </a:p>
      </dgm:t>
    </dgm:pt>
    <dgm:pt modelId="{5848F47F-0BBE-4AD7-8812-DD5662C2919C}" type="pres">
      <dgm:prSet presAssocID="{E4E850A5-F805-4DB4-8490-7114C503FB95}" presName="connTx" presStyleLbl="parChTrans1D2" presStyleIdx="5" presStyleCnt="8"/>
      <dgm:spPr/>
      <dgm:t>
        <a:bodyPr/>
        <a:lstStyle/>
        <a:p>
          <a:endParaRPr lang="en-US"/>
        </a:p>
      </dgm:t>
    </dgm:pt>
    <dgm:pt modelId="{8B02EB0E-9F9C-4B63-BE2B-C584208D5298}" type="pres">
      <dgm:prSet presAssocID="{C18AD934-1789-4E57-B809-9E92F282D65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584C1-1455-4333-B8C5-3DFFB3A1AE80}" type="pres">
      <dgm:prSet presAssocID="{5F33D679-6BDF-47E4-9A76-EADC8FDB59E0}" presName="Name9" presStyleLbl="parChTrans1D2" presStyleIdx="6" presStyleCnt="8"/>
      <dgm:spPr/>
      <dgm:t>
        <a:bodyPr/>
        <a:lstStyle/>
        <a:p>
          <a:endParaRPr lang="en-US"/>
        </a:p>
      </dgm:t>
    </dgm:pt>
    <dgm:pt modelId="{78A7A57D-6C84-4ABF-827B-915DC88C534F}" type="pres">
      <dgm:prSet presAssocID="{5F33D679-6BDF-47E4-9A76-EADC8FDB59E0}" presName="connTx" presStyleLbl="parChTrans1D2" presStyleIdx="6" presStyleCnt="8"/>
      <dgm:spPr/>
      <dgm:t>
        <a:bodyPr/>
        <a:lstStyle/>
        <a:p>
          <a:endParaRPr lang="en-US"/>
        </a:p>
      </dgm:t>
    </dgm:pt>
    <dgm:pt modelId="{222018CC-3E51-4898-8447-0BB8461B59C9}" type="pres">
      <dgm:prSet presAssocID="{9797CF57-9D2A-44BC-B8AB-CA77022C5FC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064F0-5262-4192-92FD-A616106A80AB}" type="pres">
      <dgm:prSet presAssocID="{D9B2F1D1-9402-4CE1-A290-C4A9423F3589}" presName="Name9" presStyleLbl="parChTrans1D2" presStyleIdx="7" presStyleCnt="8"/>
      <dgm:spPr/>
      <dgm:t>
        <a:bodyPr/>
        <a:lstStyle/>
        <a:p>
          <a:endParaRPr lang="en-US"/>
        </a:p>
      </dgm:t>
    </dgm:pt>
    <dgm:pt modelId="{4F375DDA-7377-424F-B404-9A5C41C1FEA7}" type="pres">
      <dgm:prSet presAssocID="{D9B2F1D1-9402-4CE1-A290-C4A9423F3589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888DB0F-A2D5-45A4-B66E-4BE0B4810034}" type="pres">
      <dgm:prSet presAssocID="{1A66A07D-78E0-4108-9ED4-C7D97F5DF82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2A60B-F0D7-4F7E-B74C-4A2F5524B475}" type="presOf" srcId="{D3BB8AF7-7959-4879-B62E-75B9ADD42AEE}" destId="{276F50ED-6467-4A6E-AAF9-F42013703D19}" srcOrd="0" destOrd="0" presId="urn:microsoft.com/office/officeart/2005/8/layout/radial1"/>
    <dgm:cxn modelId="{A08818E9-68B7-47E8-8162-19DD97DE0EA0}" srcId="{071B3A2F-027C-43F9-9AAF-81E9C1D9A6FC}" destId="{30FDBAB5-D9ED-445A-84CF-FA72EA08583F}" srcOrd="4" destOrd="0" parTransId="{FDA63AA5-1A82-4EBB-AA69-7445D3A108DC}" sibTransId="{9D4E4097-D073-4464-9785-48E3867A5E6C}"/>
    <dgm:cxn modelId="{F7E1B2DE-A877-419B-8FC2-0152BF25CDAB}" type="presOf" srcId="{4AAFB2D3-58F8-4643-A5BF-CB8074D6F688}" destId="{6A56842F-E39F-4493-9684-9EDB91C4F028}" srcOrd="0" destOrd="0" presId="urn:microsoft.com/office/officeart/2005/8/layout/radial1"/>
    <dgm:cxn modelId="{DB2FBE05-8C6A-415F-B174-26A41E1EA768}" type="presOf" srcId="{C18AD934-1789-4E57-B809-9E92F282D659}" destId="{8B02EB0E-9F9C-4B63-BE2B-C584208D5298}" srcOrd="0" destOrd="0" presId="urn:microsoft.com/office/officeart/2005/8/layout/radial1"/>
    <dgm:cxn modelId="{D01516E2-C50E-43B9-A924-472A127D0BB8}" type="presOf" srcId="{DA0648A7-6A85-47C3-AA3E-6C4ADACBE519}" destId="{A966E9C7-1F7B-4522-8689-C13AAA2CD1BC}" srcOrd="1" destOrd="0" presId="urn:microsoft.com/office/officeart/2005/8/layout/radial1"/>
    <dgm:cxn modelId="{0543664C-7ABD-4B4A-9443-B0AF8A283385}" srcId="{071B3A2F-027C-43F9-9AAF-81E9C1D9A6FC}" destId="{1DCCED23-0C05-47D6-B769-66019CDA41C6}" srcOrd="3" destOrd="0" parTransId="{DA0648A7-6A85-47C3-AA3E-6C4ADACBE519}" sibTransId="{9BA85ACD-CA5E-47D5-8E1E-B29C9DFF05CB}"/>
    <dgm:cxn modelId="{11675CD0-39A2-4D67-98C9-6563F6B25383}" type="presOf" srcId="{E4E850A5-F805-4DB4-8490-7114C503FB95}" destId="{B2321DDA-FBFE-4DC7-A0AF-1C42BB7B6131}" srcOrd="0" destOrd="0" presId="urn:microsoft.com/office/officeart/2005/8/layout/radial1"/>
    <dgm:cxn modelId="{0E08710F-AEDF-4FE9-B6C9-A0BF6E1C771E}" srcId="{071B3A2F-027C-43F9-9AAF-81E9C1D9A6FC}" destId="{1A66A07D-78E0-4108-9ED4-C7D97F5DF82A}" srcOrd="7" destOrd="0" parTransId="{D9B2F1D1-9402-4CE1-A290-C4A9423F3589}" sibTransId="{F17BA26B-515E-4F8C-9FFB-F692EB4BD336}"/>
    <dgm:cxn modelId="{69AA27F1-E26A-45A5-B2DA-0ABF38E7F8E0}" type="presOf" srcId="{D9B2F1D1-9402-4CE1-A290-C4A9423F3589}" destId="{4F375DDA-7377-424F-B404-9A5C41C1FEA7}" srcOrd="1" destOrd="0" presId="urn:microsoft.com/office/officeart/2005/8/layout/radial1"/>
    <dgm:cxn modelId="{87D517C4-DC79-422A-9190-0FD2CF293539}" type="presOf" srcId="{FDA63AA5-1A82-4EBB-AA69-7445D3A108DC}" destId="{DC7E2DFC-A587-4E1B-9651-29F2E28CEAD1}" srcOrd="0" destOrd="0" presId="urn:microsoft.com/office/officeart/2005/8/layout/radial1"/>
    <dgm:cxn modelId="{868C9456-B1F1-48CF-812E-7FBB28208956}" type="presOf" srcId="{0474B4BD-5C7E-4AA2-BAD7-1D672A2CDE98}" destId="{371FCBA7-0E75-4B00-BF1C-9E3442DFDE10}" srcOrd="1" destOrd="0" presId="urn:microsoft.com/office/officeart/2005/8/layout/radial1"/>
    <dgm:cxn modelId="{4DCDECDF-091B-4ADA-9228-C6022701B254}" srcId="{071B3A2F-027C-43F9-9AAF-81E9C1D9A6FC}" destId="{C18AD934-1789-4E57-B809-9E92F282D659}" srcOrd="5" destOrd="0" parTransId="{E4E850A5-F805-4DB4-8490-7114C503FB95}" sibTransId="{706BE836-FF67-447E-8710-C2A467C74DA7}"/>
    <dgm:cxn modelId="{CC6C3669-2847-42D0-BCF2-311EE17D4FD6}" type="presOf" srcId="{1CCC0DC2-7F50-4C65-B118-DF849702AA8A}" destId="{393EBCE5-23BD-4285-87F3-5C4C12853212}" srcOrd="0" destOrd="0" presId="urn:microsoft.com/office/officeart/2005/8/layout/radial1"/>
    <dgm:cxn modelId="{24761D81-5FF8-4F2C-B141-6094D63489C5}" srcId="{071B3A2F-027C-43F9-9AAF-81E9C1D9A6FC}" destId="{919F1D07-BCF8-41D6-8338-96FB17950693}" srcOrd="2" destOrd="0" parTransId="{C2A666D6-5C8D-4585-9167-3FADDA128C07}" sibTransId="{6B14ADF0-DA62-4125-8739-E943DA1EDBF8}"/>
    <dgm:cxn modelId="{F3993F5D-86A4-4744-B6E2-67AB8064529C}" type="presOf" srcId="{FDA63AA5-1A82-4EBB-AA69-7445D3A108DC}" destId="{3AA5637C-4DF9-4A88-8CB3-0D18171F321A}" srcOrd="1" destOrd="0" presId="urn:microsoft.com/office/officeart/2005/8/layout/radial1"/>
    <dgm:cxn modelId="{95C8D021-5469-42DC-A591-E5147EE97F53}" type="presOf" srcId="{D9B2F1D1-9402-4CE1-A290-C4A9423F3589}" destId="{1AE064F0-5262-4192-92FD-A616106A80AB}" srcOrd="0" destOrd="0" presId="urn:microsoft.com/office/officeart/2005/8/layout/radial1"/>
    <dgm:cxn modelId="{62E75C39-D8FE-438B-BA9F-89CDCA8694A6}" srcId="{071B3A2F-027C-43F9-9AAF-81E9C1D9A6FC}" destId="{1CCC0DC2-7F50-4C65-B118-DF849702AA8A}" srcOrd="0" destOrd="0" parTransId="{86B3D9FF-A608-44FD-8FE0-5D42013CBD77}" sibTransId="{B971F530-4E73-4BF1-B1FB-172F1ECF62FD}"/>
    <dgm:cxn modelId="{E974D471-E7EB-471F-9F32-1B0B1E430DCC}" type="presOf" srcId="{071B3A2F-027C-43F9-9AAF-81E9C1D9A6FC}" destId="{5B8A39DD-AE85-46C7-AFBA-93BAE86E2FCB}" srcOrd="0" destOrd="0" presId="urn:microsoft.com/office/officeart/2005/8/layout/radial1"/>
    <dgm:cxn modelId="{B5F34974-9078-456C-A60B-94378FD9BFCC}" type="presOf" srcId="{E4E850A5-F805-4DB4-8490-7114C503FB95}" destId="{5848F47F-0BBE-4AD7-8812-DD5662C2919C}" srcOrd="1" destOrd="0" presId="urn:microsoft.com/office/officeart/2005/8/layout/radial1"/>
    <dgm:cxn modelId="{298E2D86-92E0-41BB-AC37-4548B6146F31}" type="presOf" srcId="{1A66A07D-78E0-4108-9ED4-C7D97F5DF82A}" destId="{6888DB0F-A2D5-45A4-B66E-4BE0B4810034}" srcOrd="0" destOrd="0" presId="urn:microsoft.com/office/officeart/2005/8/layout/radial1"/>
    <dgm:cxn modelId="{1B4F5E06-C6BE-4B11-A273-622F85EAE152}" type="presOf" srcId="{30FDBAB5-D9ED-445A-84CF-FA72EA08583F}" destId="{EFD29E03-C865-446B-8A62-4AE509544C29}" srcOrd="0" destOrd="0" presId="urn:microsoft.com/office/officeart/2005/8/layout/radial1"/>
    <dgm:cxn modelId="{00E21125-3154-41E7-A8D8-942397E7365A}" type="presOf" srcId="{C2A666D6-5C8D-4585-9167-3FADDA128C07}" destId="{8AD2C3F0-B416-4C5D-8016-FA6434BB8893}" srcOrd="0" destOrd="0" presId="urn:microsoft.com/office/officeart/2005/8/layout/radial1"/>
    <dgm:cxn modelId="{CEEF1E34-D911-48E7-83EA-D009EE11E63D}" srcId="{071B3A2F-027C-43F9-9AAF-81E9C1D9A6FC}" destId="{9797CF57-9D2A-44BC-B8AB-CA77022C5FCB}" srcOrd="6" destOrd="0" parTransId="{5F33D679-6BDF-47E4-9A76-EADC8FDB59E0}" sibTransId="{768DD8EB-1111-4BEC-BEB9-0018A296D00B}"/>
    <dgm:cxn modelId="{3D18C060-18A4-4615-BBDE-D9EF8B1A987E}" type="presOf" srcId="{0474B4BD-5C7E-4AA2-BAD7-1D672A2CDE98}" destId="{F8FC6794-E554-4021-A39B-1DB4125DE185}" srcOrd="0" destOrd="0" presId="urn:microsoft.com/office/officeart/2005/8/layout/radial1"/>
    <dgm:cxn modelId="{81BE15A7-EDB5-466E-BA83-BC1227F7F313}" type="presOf" srcId="{DA0648A7-6A85-47C3-AA3E-6C4ADACBE519}" destId="{F2539759-B4CF-4596-9216-FF47FC50E809}" srcOrd="0" destOrd="0" presId="urn:microsoft.com/office/officeart/2005/8/layout/radial1"/>
    <dgm:cxn modelId="{88DC2533-C9B3-41FD-BA7E-3BCC01F76200}" type="presOf" srcId="{C2A666D6-5C8D-4585-9167-3FADDA128C07}" destId="{6B4EF839-1E65-4A79-88A0-8E7C24120DF9}" srcOrd="1" destOrd="0" presId="urn:microsoft.com/office/officeart/2005/8/layout/radial1"/>
    <dgm:cxn modelId="{7163833E-A91B-491D-AA05-A153AD587FA6}" srcId="{D3BB8AF7-7959-4879-B62E-75B9ADD42AEE}" destId="{071B3A2F-027C-43F9-9AAF-81E9C1D9A6FC}" srcOrd="0" destOrd="0" parTransId="{3BDFCBF6-484C-4EF8-A7A0-FDBF6CCA1D8A}" sibTransId="{243D0D8C-6E2F-4499-8F63-88344D7ABAAE}"/>
    <dgm:cxn modelId="{01BB7910-744F-474D-8297-23CB3DDE1DD7}" type="presOf" srcId="{86B3D9FF-A608-44FD-8FE0-5D42013CBD77}" destId="{D04A3EA8-D8D5-4AA4-9A2F-90D361950538}" srcOrd="1" destOrd="0" presId="urn:microsoft.com/office/officeart/2005/8/layout/radial1"/>
    <dgm:cxn modelId="{2C22DE6C-8BA9-408C-A962-BCF15A386CF9}" type="presOf" srcId="{86B3D9FF-A608-44FD-8FE0-5D42013CBD77}" destId="{62C1B585-A0C8-4AF3-BA19-143075763A92}" srcOrd="0" destOrd="0" presId="urn:microsoft.com/office/officeart/2005/8/layout/radial1"/>
    <dgm:cxn modelId="{F5309ADE-4023-4DB1-9D0F-5B5502B40F28}" type="presOf" srcId="{919F1D07-BCF8-41D6-8338-96FB17950693}" destId="{AE9ABE4B-C6BF-446D-9FAD-C7A1D35745C0}" srcOrd="0" destOrd="0" presId="urn:microsoft.com/office/officeart/2005/8/layout/radial1"/>
    <dgm:cxn modelId="{47572499-788A-4AF8-A8E8-EACD1C641B7D}" type="presOf" srcId="{1DCCED23-0C05-47D6-B769-66019CDA41C6}" destId="{1DB295A2-BEEC-47E6-BD59-A15A4A13D4F7}" srcOrd="0" destOrd="0" presId="urn:microsoft.com/office/officeart/2005/8/layout/radial1"/>
    <dgm:cxn modelId="{889A69D0-CDC3-4559-8D6D-F79FC607DAA7}" type="presOf" srcId="{9797CF57-9D2A-44BC-B8AB-CA77022C5FCB}" destId="{222018CC-3E51-4898-8447-0BB8461B59C9}" srcOrd="0" destOrd="0" presId="urn:microsoft.com/office/officeart/2005/8/layout/radial1"/>
    <dgm:cxn modelId="{263F162E-9DC1-45F4-A515-9E9A5CD442D6}" type="presOf" srcId="{5F33D679-6BDF-47E4-9A76-EADC8FDB59E0}" destId="{78A7A57D-6C84-4ABF-827B-915DC88C534F}" srcOrd="1" destOrd="0" presId="urn:microsoft.com/office/officeart/2005/8/layout/radial1"/>
    <dgm:cxn modelId="{D6E782E0-9B5C-40BB-8DBB-4F99EDE6D777}" type="presOf" srcId="{5F33D679-6BDF-47E4-9A76-EADC8FDB59E0}" destId="{169584C1-1455-4333-B8C5-3DFFB3A1AE80}" srcOrd="0" destOrd="0" presId="urn:microsoft.com/office/officeart/2005/8/layout/radial1"/>
    <dgm:cxn modelId="{DD89D955-DFA1-4A95-A70D-A9899CA2DDC0}" srcId="{071B3A2F-027C-43F9-9AAF-81E9C1D9A6FC}" destId="{4AAFB2D3-58F8-4643-A5BF-CB8074D6F688}" srcOrd="1" destOrd="0" parTransId="{0474B4BD-5C7E-4AA2-BAD7-1D672A2CDE98}" sibTransId="{0DE92015-F5BF-4A2E-A3B8-F18B74E118CF}"/>
    <dgm:cxn modelId="{DDB5C93B-E5F5-417C-815A-1D3B1E55AF53}" type="presParOf" srcId="{276F50ED-6467-4A6E-AAF9-F42013703D19}" destId="{5B8A39DD-AE85-46C7-AFBA-93BAE86E2FCB}" srcOrd="0" destOrd="0" presId="urn:microsoft.com/office/officeart/2005/8/layout/radial1"/>
    <dgm:cxn modelId="{4BE9A906-172C-419F-9151-DFA56BD46138}" type="presParOf" srcId="{276F50ED-6467-4A6E-AAF9-F42013703D19}" destId="{62C1B585-A0C8-4AF3-BA19-143075763A92}" srcOrd="1" destOrd="0" presId="urn:microsoft.com/office/officeart/2005/8/layout/radial1"/>
    <dgm:cxn modelId="{4E330B84-DC47-4C2B-B4C9-CD1072EE93C0}" type="presParOf" srcId="{62C1B585-A0C8-4AF3-BA19-143075763A92}" destId="{D04A3EA8-D8D5-4AA4-9A2F-90D361950538}" srcOrd="0" destOrd="0" presId="urn:microsoft.com/office/officeart/2005/8/layout/radial1"/>
    <dgm:cxn modelId="{408C44B5-018F-4AA8-B916-7A0E1D5C4403}" type="presParOf" srcId="{276F50ED-6467-4A6E-AAF9-F42013703D19}" destId="{393EBCE5-23BD-4285-87F3-5C4C12853212}" srcOrd="2" destOrd="0" presId="urn:microsoft.com/office/officeart/2005/8/layout/radial1"/>
    <dgm:cxn modelId="{BBF22362-35C0-4202-9865-A127E427C79D}" type="presParOf" srcId="{276F50ED-6467-4A6E-AAF9-F42013703D19}" destId="{F8FC6794-E554-4021-A39B-1DB4125DE185}" srcOrd="3" destOrd="0" presId="urn:microsoft.com/office/officeart/2005/8/layout/radial1"/>
    <dgm:cxn modelId="{39EBE08E-F83E-4FC7-8160-DA1AD3D51CCD}" type="presParOf" srcId="{F8FC6794-E554-4021-A39B-1DB4125DE185}" destId="{371FCBA7-0E75-4B00-BF1C-9E3442DFDE10}" srcOrd="0" destOrd="0" presId="urn:microsoft.com/office/officeart/2005/8/layout/radial1"/>
    <dgm:cxn modelId="{92F3EF06-6FC2-46E0-BFE9-56C97CBDD5C7}" type="presParOf" srcId="{276F50ED-6467-4A6E-AAF9-F42013703D19}" destId="{6A56842F-E39F-4493-9684-9EDB91C4F028}" srcOrd="4" destOrd="0" presId="urn:microsoft.com/office/officeart/2005/8/layout/radial1"/>
    <dgm:cxn modelId="{1D63CC35-CE2D-46B9-8592-AC0658340F2B}" type="presParOf" srcId="{276F50ED-6467-4A6E-AAF9-F42013703D19}" destId="{8AD2C3F0-B416-4C5D-8016-FA6434BB8893}" srcOrd="5" destOrd="0" presId="urn:microsoft.com/office/officeart/2005/8/layout/radial1"/>
    <dgm:cxn modelId="{29A03AB3-837E-4363-92C6-137EE015FFA2}" type="presParOf" srcId="{8AD2C3F0-B416-4C5D-8016-FA6434BB8893}" destId="{6B4EF839-1E65-4A79-88A0-8E7C24120DF9}" srcOrd="0" destOrd="0" presId="urn:microsoft.com/office/officeart/2005/8/layout/radial1"/>
    <dgm:cxn modelId="{DBB62C7E-40DC-4C90-ADED-C8755376A241}" type="presParOf" srcId="{276F50ED-6467-4A6E-AAF9-F42013703D19}" destId="{AE9ABE4B-C6BF-446D-9FAD-C7A1D35745C0}" srcOrd="6" destOrd="0" presId="urn:microsoft.com/office/officeart/2005/8/layout/radial1"/>
    <dgm:cxn modelId="{5D6782CA-AA64-4D49-9CA4-A069AAFB174F}" type="presParOf" srcId="{276F50ED-6467-4A6E-AAF9-F42013703D19}" destId="{F2539759-B4CF-4596-9216-FF47FC50E809}" srcOrd="7" destOrd="0" presId="urn:microsoft.com/office/officeart/2005/8/layout/radial1"/>
    <dgm:cxn modelId="{BBD8D62F-CC5F-48CA-819A-C49F5BF2FA2F}" type="presParOf" srcId="{F2539759-B4CF-4596-9216-FF47FC50E809}" destId="{A966E9C7-1F7B-4522-8689-C13AAA2CD1BC}" srcOrd="0" destOrd="0" presId="urn:microsoft.com/office/officeart/2005/8/layout/radial1"/>
    <dgm:cxn modelId="{D338C651-8E60-4676-B54E-924CBAE6DA53}" type="presParOf" srcId="{276F50ED-6467-4A6E-AAF9-F42013703D19}" destId="{1DB295A2-BEEC-47E6-BD59-A15A4A13D4F7}" srcOrd="8" destOrd="0" presId="urn:microsoft.com/office/officeart/2005/8/layout/radial1"/>
    <dgm:cxn modelId="{B0A05245-9FF8-4E05-A46E-8E10B2AC8037}" type="presParOf" srcId="{276F50ED-6467-4A6E-AAF9-F42013703D19}" destId="{DC7E2DFC-A587-4E1B-9651-29F2E28CEAD1}" srcOrd="9" destOrd="0" presId="urn:microsoft.com/office/officeart/2005/8/layout/radial1"/>
    <dgm:cxn modelId="{32A044E9-32B9-490C-9930-5DA7A447BCDF}" type="presParOf" srcId="{DC7E2DFC-A587-4E1B-9651-29F2E28CEAD1}" destId="{3AA5637C-4DF9-4A88-8CB3-0D18171F321A}" srcOrd="0" destOrd="0" presId="urn:microsoft.com/office/officeart/2005/8/layout/radial1"/>
    <dgm:cxn modelId="{7C846F00-0B43-476B-80DD-045ADC7239BA}" type="presParOf" srcId="{276F50ED-6467-4A6E-AAF9-F42013703D19}" destId="{EFD29E03-C865-446B-8A62-4AE509544C29}" srcOrd="10" destOrd="0" presId="urn:microsoft.com/office/officeart/2005/8/layout/radial1"/>
    <dgm:cxn modelId="{26728547-F8B4-486C-BB84-71C69B42696F}" type="presParOf" srcId="{276F50ED-6467-4A6E-AAF9-F42013703D19}" destId="{B2321DDA-FBFE-4DC7-A0AF-1C42BB7B6131}" srcOrd="11" destOrd="0" presId="urn:microsoft.com/office/officeart/2005/8/layout/radial1"/>
    <dgm:cxn modelId="{7993A0FD-17A1-4FE8-9A51-5B23FD2D0640}" type="presParOf" srcId="{B2321DDA-FBFE-4DC7-A0AF-1C42BB7B6131}" destId="{5848F47F-0BBE-4AD7-8812-DD5662C2919C}" srcOrd="0" destOrd="0" presId="urn:microsoft.com/office/officeart/2005/8/layout/radial1"/>
    <dgm:cxn modelId="{467758ED-EE5D-466C-8246-047A3203F44A}" type="presParOf" srcId="{276F50ED-6467-4A6E-AAF9-F42013703D19}" destId="{8B02EB0E-9F9C-4B63-BE2B-C584208D5298}" srcOrd="12" destOrd="0" presId="urn:microsoft.com/office/officeart/2005/8/layout/radial1"/>
    <dgm:cxn modelId="{2B0B2AE7-7F22-422B-BC6E-3630EDF52FA3}" type="presParOf" srcId="{276F50ED-6467-4A6E-AAF9-F42013703D19}" destId="{169584C1-1455-4333-B8C5-3DFFB3A1AE80}" srcOrd="13" destOrd="0" presId="urn:microsoft.com/office/officeart/2005/8/layout/radial1"/>
    <dgm:cxn modelId="{EEBE77AD-12BE-460E-87F8-FC6CE9008B70}" type="presParOf" srcId="{169584C1-1455-4333-B8C5-3DFFB3A1AE80}" destId="{78A7A57D-6C84-4ABF-827B-915DC88C534F}" srcOrd="0" destOrd="0" presId="urn:microsoft.com/office/officeart/2005/8/layout/radial1"/>
    <dgm:cxn modelId="{4437D955-E3E3-47F6-9A53-A2DD617267D8}" type="presParOf" srcId="{276F50ED-6467-4A6E-AAF9-F42013703D19}" destId="{222018CC-3E51-4898-8447-0BB8461B59C9}" srcOrd="14" destOrd="0" presId="urn:microsoft.com/office/officeart/2005/8/layout/radial1"/>
    <dgm:cxn modelId="{2C65A41F-11A0-4A4E-942E-D2F2A99FF61D}" type="presParOf" srcId="{276F50ED-6467-4A6E-AAF9-F42013703D19}" destId="{1AE064F0-5262-4192-92FD-A616106A80AB}" srcOrd="15" destOrd="0" presId="urn:microsoft.com/office/officeart/2005/8/layout/radial1"/>
    <dgm:cxn modelId="{7F45AAFC-DD1B-4EA6-A83E-3FC6E89CCA49}" type="presParOf" srcId="{1AE064F0-5262-4192-92FD-A616106A80AB}" destId="{4F375DDA-7377-424F-B404-9A5C41C1FEA7}" srcOrd="0" destOrd="0" presId="urn:microsoft.com/office/officeart/2005/8/layout/radial1"/>
    <dgm:cxn modelId="{83BB99AC-6361-464C-8EE7-3050BDB9184D}" type="presParOf" srcId="{276F50ED-6467-4A6E-AAF9-F42013703D19}" destId="{6888DB0F-A2D5-45A4-B66E-4BE0B4810034}" srcOrd="16" destOrd="0" presId="urn:microsoft.com/office/officeart/2005/8/layout/radial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8A39DD-AE85-46C7-AFBA-93BAE86E2FCB}">
      <dsp:nvSpPr>
        <dsp:cNvPr id="0" name=""/>
        <dsp:cNvSpPr/>
      </dsp:nvSpPr>
      <dsp:spPr>
        <a:xfrm>
          <a:off x="2121913" y="1766404"/>
          <a:ext cx="1166372" cy="116637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ORACLE</a:t>
          </a:r>
          <a:endParaRPr lang="en-US" sz="1800" kern="1200" dirty="0"/>
        </a:p>
      </dsp:txBody>
      <dsp:txXfrm>
        <a:off x="2121913" y="1766404"/>
        <a:ext cx="1166372" cy="1166372"/>
      </dsp:txXfrm>
    </dsp:sp>
    <dsp:sp modelId="{62C1B585-A0C8-4AF3-BA19-143075763A92}">
      <dsp:nvSpPr>
        <dsp:cNvPr id="0" name=""/>
        <dsp:cNvSpPr/>
      </dsp:nvSpPr>
      <dsp:spPr>
        <a:xfrm rot="16200000">
          <a:off x="2413721" y="1455623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2690531" y="1460457"/>
        <a:ext cx="29137" cy="29137"/>
      </dsp:txXfrm>
    </dsp:sp>
    <dsp:sp modelId="{393EBCE5-23BD-4285-87F3-5C4C12853212}">
      <dsp:nvSpPr>
        <dsp:cNvPr id="0" name=""/>
        <dsp:cNvSpPr/>
      </dsp:nvSpPr>
      <dsp:spPr>
        <a:xfrm>
          <a:off x="1991630" y="17275"/>
          <a:ext cx="1426939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synonyms</a:t>
          </a:r>
          <a:endParaRPr lang="en-US" sz="1800" kern="1200" dirty="0"/>
        </a:p>
      </dsp:txBody>
      <dsp:txXfrm>
        <a:off x="1991630" y="17275"/>
        <a:ext cx="1426939" cy="1166372"/>
      </dsp:txXfrm>
    </dsp:sp>
    <dsp:sp modelId="{F8FC6794-E554-4021-A39B-1DB4125DE185}">
      <dsp:nvSpPr>
        <dsp:cNvPr id="0" name=""/>
        <dsp:cNvSpPr/>
      </dsp:nvSpPr>
      <dsp:spPr>
        <a:xfrm rot="19285714">
          <a:off x="3097483" y="1784905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285714">
        <a:off x="3374292" y="1789739"/>
        <a:ext cx="29137" cy="29137"/>
      </dsp:txXfrm>
    </dsp:sp>
    <dsp:sp modelId="{6A56842F-E39F-4493-9684-9EDB91C4F028}">
      <dsp:nvSpPr>
        <dsp:cNvPr id="0" name=""/>
        <dsp:cNvSpPr/>
      </dsp:nvSpPr>
      <dsp:spPr>
        <a:xfrm>
          <a:off x="3489437" y="675840"/>
          <a:ext cx="1166372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Tables</a:t>
          </a:r>
          <a:endParaRPr lang="en-US" sz="1300" kern="1200" dirty="0"/>
        </a:p>
      </dsp:txBody>
      <dsp:txXfrm>
        <a:off x="3489437" y="675840"/>
        <a:ext cx="1166372" cy="1166372"/>
      </dsp:txXfrm>
    </dsp:sp>
    <dsp:sp modelId="{8AD2C3F0-B416-4C5D-8016-FA6434BB8893}">
      <dsp:nvSpPr>
        <dsp:cNvPr id="0" name=""/>
        <dsp:cNvSpPr/>
      </dsp:nvSpPr>
      <dsp:spPr>
        <a:xfrm rot="771429">
          <a:off x="3266358" y="2524796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771429">
        <a:off x="3543168" y="2529629"/>
        <a:ext cx="29137" cy="29137"/>
      </dsp:txXfrm>
    </dsp:sp>
    <dsp:sp modelId="{AE9ABE4B-C6BF-446D-9FAD-C7A1D35745C0}">
      <dsp:nvSpPr>
        <dsp:cNvPr id="0" name=""/>
        <dsp:cNvSpPr/>
      </dsp:nvSpPr>
      <dsp:spPr>
        <a:xfrm>
          <a:off x="3827187" y="2155621"/>
          <a:ext cx="1166372" cy="1166372"/>
        </a:xfrm>
        <a:prstGeom prst="ellipse">
          <a:avLst/>
        </a:prstGeom>
        <a:gradFill rotWithShape="1">
          <a:gsLst>
            <a:gs pos="0">
              <a:schemeClr val="dk1">
                <a:tint val="30000"/>
                <a:satMod val="250000"/>
              </a:schemeClr>
            </a:gs>
            <a:gs pos="72000">
              <a:schemeClr val="dk1">
                <a:tint val="75000"/>
                <a:satMod val="210000"/>
              </a:schemeClr>
            </a:gs>
            <a:gs pos="100000">
              <a:schemeClr val="dk1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dk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View</a:t>
          </a:r>
          <a:endParaRPr lang="en-US" sz="1300" kern="1200" dirty="0"/>
        </a:p>
      </dsp:txBody>
      <dsp:txXfrm>
        <a:off x="3827187" y="2155621"/>
        <a:ext cx="1166372" cy="1166372"/>
      </dsp:txXfrm>
    </dsp:sp>
    <dsp:sp modelId="{F2539759-B4CF-4596-9216-FF47FC50E809}">
      <dsp:nvSpPr>
        <dsp:cNvPr id="0" name=""/>
        <dsp:cNvSpPr/>
      </dsp:nvSpPr>
      <dsp:spPr>
        <a:xfrm rot="3857143">
          <a:off x="2793181" y="3118142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857143">
        <a:off x="3069990" y="3122976"/>
        <a:ext cx="29137" cy="29137"/>
      </dsp:txXfrm>
    </dsp:sp>
    <dsp:sp modelId="{1DB295A2-BEEC-47E6-BD59-A15A4A13D4F7}">
      <dsp:nvSpPr>
        <dsp:cNvPr id="0" name=""/>
        <dsp:cNvSpPr/>
      </dsp:nvSpPr>
      <dsp:spPr>
        <a:xfrm>
          <a:off x="2880832" y="3342314"/>
          <a:ext cx="1166372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Sequences</a:t>
          </a:r>
          <a:endParaRPr lang="en-US" sz="1300" kern="1200" dirty="0"/>
        </a:p>
      </dsp:txBody>
      <dsp:txXfrm>
        <a:off x="2880832" y="3342314"/>
        <a:ext cx="1166372" cy="1166372"/>
      </dsp:txXfrm>
    </dsp:sp>
    <dsp:sp modelId="{DC7E2DFC-A587-4E1B-9651-29F2E28CEAD1}">
      <dsp:nvSpPr>
        <dsp:cNvPr id="0" name=""/>
        <dsp:cNvSpPr/>
      </dsp:nvSpPr>
      <dsp:spPr>
        <a:xfrm rot="6942857">
          <a:off x="2034262" y="3118142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942857">
        <a:off x="2311071" y="3122976"/>
        <a:ext cx="29137" cy="29137"/>
      </dsp:txXfrm>
    </dsp:sp>
    <dsp:sp modelId="{EFD29E03-C865-446B-8A62-4AE509544C29}">
      <dsp:nvSpPr>
        <dsp:cNvPr id="0" name=""/>
        <dsp:cNvSpPr/>
      </dsp:nvSpPr>
      <dsp:spPr>
        <a:xfrm>
          <a:off x="1362995" y="3342314"/>
          <a:ext cx="1166372" cy="1166372"/>
        </a:xfrm>
        <a:prstGeom prst="ellipse">
          <a:avLst/>
        </a:prstGeom>
        <a:gradFill rotWithShape="1">
          <a:gsLst>
            <a:gs pos="0">
              <a:schemeClr val="accent2">
                <a:tint val="75000"/>
                <a:shade val="85000"/>
                <a:satMod val="230000"/>
              </a:schemeClr>
            </a:gs>
            <a:gs pos="25000">
              <a:schemeClr val="accent2">
                <a:tint val="90000"/>
                <a:shade val="70000"/>
                <a:satMod val="220000"/>
              </a:schemeClr>
            </a:gs>
            <a:gs pos="50000">
              <a:schemeClr val="accent2">
                <a:tint val="90000"/>
                <a:shade val="58000"/>
                <a:satMod val="225000"/>
              </a:schemeClr>
            </a:gs>
            <a:gs pos="65000">
              <a:schemeClr val="accent2">
                <a:tint val="90000"/>
                <a:shade val="58000"/>
                <a:satMod val="225000"/>
              </a:schemeClr>
            </a:gs>
            <a:gs pos="80000">
              <a:schemeClr val="accent2">
                <a:tint val="90000"/>
                <a:shade val="69000"/>
                <a:satMod val="220000"/>
              </a:schemeClr>
            </a:gs>
            <a:gs pos="100000">
              <a:schemeClr val="accent2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Cursors</a:t>
          </a:r>
          <a:endParaRPr lang="en-US" sz="1300" kern="1200" dirty="0"/>
        </a:p>
      </dsp:txBody>
      <dsp:txXfrm>
        <a:off x="1362995" y="3342314"/>
        <a:ext cx="1166372" cy="1166372"/>
      </dsp:txXfrm>
    </dsp:sp>
    <dsp:sp modelId="{B2321DDA-FBFE-4DC7-A0AF-1C42BB7B6131}">
      <dsp:nvSpPr>
        <dsp:cNvPr id="0" name=""/>
        <dsp:cNvSpPr/>
      </dsp:nvSpPr>
      <dsp:spPr>
        <a:xfrm rot="10028571">
          <a:off x="1561085" y="2524796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028571">
        <a:off x="1837894" y="2529629"/>
        <a:ext cx="29137" cy="29137"/>
      </dsp:txXfrm>
    </dsp:sp>
    <dsp:sp modelId="{8B02EB0E-9F9C-4B63-BE2B-C584208D5298}">
      <dsp:nvSpPr>
        <dsp:cNvPr id="0" name=""/>
        <dsp:cNvSpPr/>
      </dsp:nvSpPr>
      <dsp:spPr>
        <a:xfrm>
          <a:off x="416640" y="2155621"/>
          <a:ext cx="1166372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V-Array</a:t>
          </a:r>
          <a:endParaRPr lang="en-US" sz="1300" kern="1200" dirty="0"/>
        </a:p>
      </dsp:txBody>
      <dsp:txXfrm>
        <a:off x="416640" y="2155621"/>
        <a:ext cx="1166372" cy="1166372"/>
      </dsp:txXfrm>
    </dsp:sp>
    <dsp:sp modelId="{169584C1-1455-4333-B8C5-3DFFB3A1AE80}">
      <dsp:nvSpPr>
        <dsp:cNvPr id="0" name=""/>
        <dsp:cNvSpPr/>
      </dsp:nvSpPr>
      <dsp:spPr>
        <a:xfrm rot="13114286">
          <a:off x="1729960" y="1784905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114286">
        <a:off x="2006769" y="1789739"/>
        <a:ext cx="29137" cy="29137"/>
      </dsp:txXfrm>
    </dsp:sp>
    <dsp:sp modelId="{222018CC-3E51-4898-8447-0BB8461B59C9}">
      <dsp:nvSpPr>
        <dsp:cNvPr id="0" name=""/>
        <dsp:cNvSpPr/>
      </dsp:nvSpPr>
      <dsp:spPr>
        <a:xfrm>
          <a:off x="754390" y="675840"/>
          <a:ext cx="1166372" cy="1166372"/>
        </a:xfrm>
        <a:prstGeom prst="ellipse">
          <a:avLst/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triggers</a:t>
          </a:r>
          <a:endParaRPr lang="en-US" sz="1300" kern="1200" dirty="0"/>
        </a:p>
      </dsp:txBody>
      <dsp:txXfrm>
        <a:off x="754390" y="675840"/>
        <a:ext cx="1166372" cy="1166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02CC-5D7A-4443-A44D-A172DDDB3FB5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F09F8-CF27-4D14-899C-BC1E55E4C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F09F8-CF27-4D14-899C-BC1E55E4C3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0C1F9-ACD1-42C4-A3AD-E07164B170A0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Other oracle database objects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1295400" cy="68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Ch-4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971800" y="228600"/>
          <a:ext cx="54102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Index is a typically a listing of keyword.</a:t>
            </a:r>
          </a:p>
          <a:p>
            <a:r>
              <a:rPr lang="en-US" dirty="0" smtClean="0"/>
              <a:t>We can create indexes explicitly to a speed up SQL statement execution on a table.</a:t>
            </a:r>
          </a:p>
          <a:p>
            <a:r>
              <a:rPr lang="en-US" dirty="0" smtClean="0"/>
              <a:t>The index points directly to </a:t>
            </a:r>
            <a:r>
              <a:rPr lang="en-US" u="sng" dirty="0" smtClean="0"/>
              <a:t>the rows containing the values</a:t>
            </a:r>
            <a:r>
              <a:rPr lang="en-US" u="sng" dirty="0" smtClean="0"/>
              <a:t>. (</a:t>
            </a:r>
            <a:r>
              <a:rPr lang="en-US" u="sng" dirty="0" err="1" smtClean="0"/>
              <a:t>ex.rowid</a:t>
            </a:r>
            <a:r>
              <a:rPr lang="en-US" u="sng" dirty="0" smtClean="0"/>
              <a:t>)</a:t>
            </a:r>
          </a:p>
          <a:p>
            <a:endParaRPr lang="en-US" u="sng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Types of index: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B*tree index    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(Default types)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Bitmap index   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(Compared to the number of row)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Function index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(</a:t>
            </a:r>
            <a:r>
              <a:rPr lang="en-US" sz="2700" dirty="0" smtClean="0">
                <a:solidFill>
                  <a:srgbClr val="0070C0"/>
                </a:solidFill>
                <a:sym typeface="Wingdings" pitchFamily="2" charset="2"/>
              </a:rPr>
              <a:t>result of the function key–column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Domain index 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(user vise)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Syntax. :</a:t>
            </a:r>
          </a:p>
          <a:p>
            <a:r>
              <a:rPr lang="en-US" dirty="0" smtClean="0"/>
              <a:t> create index &lt;</a:t>
            </a:r>
            <a:r>
              <a:rPr lang="en-US" dirty="0" err="1" smtClean="0"/>
              <a:t>index_name</a:t>
            </a:r>
            <a:r>
              <a:rPr lang="en-US" dirty="0" smtClean="0"/>
              <a:t>&gt;ON  </a:t>
            </a:r>
            <a:r>
              <a:rPr lang="en-US" dirty="0" err="1" smtClean="0"/>
              <a:t>table_nm</a:t>
            </a:r>
            <a:r>
              <a:rPr lang="en-US" dirty="0" smtClean="0"/>
              <a:t> </a:t>
            </a:r>
            <a:r>
              <a:rPr lang="en-US" sz="2800" dirty="0" smtClean="0"/>
              <a:t>&lt;colm1,colm2&gt;</a:t>
            </a:r>
          </a:p>
          <a:p>
            <a:endParaRPr lang="en-US" dirty="0" smtClean="0"/>
          </a:p>
          <a:p>
            <a:r>
              <a:rPr lang="en-US" dirty="0" smtClean="0"/>
              <a:t>Ex. Create index inx1 ON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empno,ename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select rowid,name,city,salary from STUDENT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Drop index</a:t>
            </a:r>
          </a:p>
          <a:p>
            <a:pPr lvl="1"/>
            <a:r>
              <a:rPr lang="en-US" sz="2400" dirty="0" smtClean="0"/>
              <a:t>Drop index &lt; index _name&gt;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synonym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synonym is an alternative name for object.</a:t>
            </a:r>
          </a:p>
          <a:p>
            <a:r>
              <a:rPr lang="en-US" dirty="0" smtClean="0"/>
              <a:t> such as table, view, sequences ,stored procedures and other database objects.</a:t>
            </a:r>
          </a:p>
          <a:p>
            <a:endParaRPr lang="en-US" dirty="0" smtClean="0"/>
          </a:p>
          <a:p>
            <a:r>
              <a:rPr lang="en-US" dirty="0" smtClean="0"/>
              <a:t>A synonym can point to a table, view, sequence, in the local database or via a database link. To an object in another  database.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Ex.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Step-1</a:t>
            </a:r>
          </a:p>
          <a:p>
            <a:pPr lvl="1"/>
            <a:r>
              <a:rPr lang="en-US" dirty="0" smtClean="0"/>
              <a:t>create synonym syn_123 for </a:t>
            </a:r>
            <a:r>
              <a:rPr lang="en-US" dirty="0" err="1" smtClean="0"/>
              <a:t>emp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Step-2</a:t>
            </a:r>
          </a:p>
          <a:p>
            <a:pPr lvl="1"/>
            <a:r>
              <a:rPr lang="en-US" dirty="0" smtClean="0"/>
              <a:t>select *from syn_123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Step-3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Drop synonym</a:t>
            </a:r>
          </a:p>
          <a:p>
            <a:pPr lvl="1"/>
            <a:r>
              <a:rPr lang="en-US" dirty="0" smtClean="0"/>
              <a:t>Drop </a:t>
            </a:r>
            <a:r>
              <a:rPr lang="en-US" b="1" dirty="0" smtClean="0">
                <a:solidFill>
                  <a:schemeClr val="tx1"/>
                </a:solidFill>
              </a:rPr>
              <a:t>synonym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synonym </a:t>
            </a:r>
            <a:r>
              <a:rPr lang="en-US" dirty="0" smtClean="0"/>
              <a:t>_name&gt;</a:t>
            </a:r>
          </a:p>
          <a:p>
            <a:pPr lvl="1"/>
            <a:r>
              <a:rPr lang="en-US" dirty="0" smtClean="0"/>
              <a:t>drop synonym syn_123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Step-4</a:t>
            </a:r>
          </a:p>
          <a:p>
            <a:pPr lvl="1"/>
            <a:r>
              <a:rPr lang="en-US" dirty="0" smtClean="0"/>
              <a:t>select *from </a:t>
            </a:r>
            <a:r>
              <a:rPr lang="en-US" dirty="0" err="1" smtClean="0"/>
              <a:t>emp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Database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Database link allows you to connect from one database to another.</a:t>
            </a:r>
          </a:p>
          <a:p>
            <a:endParaRPr lang="en-US" dirty="0" smtClean="0"/>
          </a:p>
          <a:p>
            <a:r>
              <a:rPr lang="en-US" dirty="0" smtClean="0"/>
              <a:t>You can establish the direct connection from local database to remote database.</a:t>
            </a:r>
          </a:p>
          <a:p>
            <a:endParaRPr lang="en-US" dirty="0" smtClean="0"/>
          </a:p>
          <a:p>
            <a:r>
              <a:rPr lang="en-US" dirty="0" smtClean="0"/>
              <a:t>A database link can be </a:t>
            </a:r>
            <a:r>
              <a:rPr lang="en-US" u="sng" dirty="0" smtClean="0"/>
              <a:t>private –owned by a single user</a:t>
            </a:r>
            <a:r>
              <a:rPr lang="en-US" dirty="0" smtClean="0"/>
              <a:t>, or </a:t>
            </a:r>
            <a:r>
              <a:rPr lang="en-US" u="sng" dirty="0" smtClean="0"/>
              <a:t>public in which all the user </a:t>
            </a:r>
            <a:r>
              <a:rPr lang="en-US" dirty="0" smtClean="0"/>
              <a:t>in the local database can use the link.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Ex.</a:t>
            </a:r>
          </a:p>
          <a:p>
            <a:r>
              <a:rPr lang="en-US" dirty="0" smtClean="0"/>
              <a:t>create database link </a:t>
            </a:r>
            <a:r>
              <a:rPr lang="en-US" dirty="0" err="1" smtClean="0"/>
              <a:t>myremotedb</a:t>
            </a:r>
            <a:r>
              <a:rPr lang="en-US" dirty="0" smtClean="0"/>
              <a:t> </a:t>
            </a:r>
            <a:r>
              <a:rPr lang="en-US" smtClean="0"/>
              <a:t>using ‘system’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sysdate</a:t>
            </a:r>
            <a:r>
              <a:rPr lang="en-US" dirty="0" smtClean="0"/>
              <a:t> from dual </a:t>
            </a:r>
            <a:r>
              <a:rPr lang="en-US" dirty="0" err="1" smtClean="0"/>
              <a:t>myremotedb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cluster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cluster is a schema object that contains data from </a:t>
            </a:r>
            <a:r>
              <a:rPr lang="en-US" sz="2400" u="sng" dirty="0" smtClean="0"/>
              <a:t>one or more tables</a:t>
            </a:r>
            <a:r>
              <a:rPr lang="en-US" sz="2400" dirty="0" smtClean="0"/>
              <a:t>. All of which have one or more column is common.</a:t>
            </a:r>
          </a:p>
          <a:p>
            <a:endParaRPr lang="en-US" sz="2400" dirty="0" smtClean="0"/>
          </a:p>
          <a:p>
            <a:r>
              <a:rPr lang="en-US" sz="2400" dirty="0" smtClean="0"/>
              <a:t>Oracle DB store together all the rows from all the tables that share the same cluster key. use the CREATE CLUSTER statement to create a cluster.</a:t>
            </a:r>
          </a:p>
          <a:p>
            <a:endParaRPr lang="en-US" sz="2400" dirty="0" smtClean="0"/>
          </a:p>
          <a:p>
            <a:r>
              <a:rPr lang="en-US" sz="2400" dirty="0" smtClean="0"/>
              <a:t>Table clustering is very seldom used by oracle DBA’s and developers.</a:t>
            </a:r>
          </a:p>
          <a:p>
            <a:endParaRPr lang="en-US" sz="2400" dirty="0" smtClean="0"/>
          </a:p>
          <a:p>
            <a:r>
              <a:rPr lang="en-US" sz="2400" dirty="0" smtClean="0"/>
              <a:t>Two or more computer that </a:t>
            </a:r>
            <a:r>
              <a:rPr lang="en-US" sz="2400" i="1" dirty="0" smtClean="0"/>
              <a:t>share resources </a:t>
            </a:r>
            <a:r>
              <a:rPr lang="en-US" sz="2400" dirty="0" smtClean="0"/>
              <a:t>and work together to form a </a:t>
            </a:r>
            <a:r>
              <a:rPr lang="en-US" sz="2400" i="1" dirty="0" smtClean="0"/>
              <a:t>larger logical computing unit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Syntax : </a:t>
            </a:r>
          </a:p>
          <a:p>
            <a:pPr lvl="1">
              <a:buNone/>
            </a:pPr>
            <a:r>
              <a:rPr lang="en-US" sz="2400" dirty="0" smtClean="0"/>
              <a:t>create cluster &lt;</a:t>
            </a:r>
            <a:r>
              <a:rPr lang="en-US" sz="2400" dirty="0" err="1" smtClean="0"/>
              <a:t>cluster_name</a:t>
            </a:r>
            <a:r>
              <a:rPr lang="en-US" sz="2400" dirty="0" smtClean="0"/>
              <a:t>&gt;(column </a:t>
            </a:r>
            <a:r>
              <a:rPr lang="en-US" sz="2400" dirty="0" err="1" smtClean="0"/>
              <a:t>dayatype</a:t>
            </a:r>
            <a:r>
              <a:rPr lang="en-US" sz="2400" dirty="0" smtClean="0"/>
              <a:t>(size),</a:t>
            </a:r>
          </a:p>
          <a:p>
            <a:pPr lvl="1">
              <a:buNone/>
            </a:pPr>
            <a:r>
              <a:rPr lang="en-US" sz="2400" dirty="0" smtClean="0"/>
              <a:t>			                                   column </a:t>
            </a:r>
            <a:r>
              <a:rPr lang="en-US" sz="2400" dirty="0" err="1" smtClean="0"/>
              <a:t>datatypes</a:t>
            </a:r>
            <a:r>
              <a:rPr lang="en-US" sz="2400" dirty="0" smtClean="0"/>
              <a:t>(size),…)</a:t>
            </a:r>
          </a:p>
          <a:p>
            <a:pPr lvl="1">
              <a:buNone/>
            </a:pPr>
            <a:r>
              <a:rPr lang="en-US" sz="2400" dirty="0" smtClean="0"/>
              <a:t>Ex. create table worker </a:t>
            </a:r>
          </a:p>
          <a:p>
            <a:pPr lvl="1">
              <a:buNone/>
            </a:pPr>
            <a:r>
              <a:rPr lang="en-US" sz="2400" dirty="0" smtClean="0"/>
              <a:t>	(</a:t>
            </a:r>
          </a:p>
          <a:p>
            <a:pPr lvl="1">
              <a:buNone/>
            </a:pPr>
            <a:r>
              <a:rPr lang="en-US" sz="2400" dirty="0" smtClean="0"/>
              <a:t>		  name varchar2(10),</a:t>
            </a:r>
          </a:p>
          <a:p>
            <a:pPr lvl="1">
              <a:buNone/>
            </a:pPr>
            <a:r>
              <a:rPr lang="en-US" sz="2400" dirty="0" smtClean="0"/>
              <a:t>		  age number(3),</a:t>
            </a:r>
          </a:p>
          <a:p>
            <a:pPr lvl="1">
              <a:buNone/>
            </a:pPr>
            <a:r>
              <a:rPr lang="en-US" sz="2400" dirty="0" smtClean="0"/>
              <a:t>		  city varchar2(10)</a:t>
            </a:r>
          </a:p>
          <a:p>
            <a:pPr lvl="1">
              <a:buNone/>
            </a:pPr>
            <a:r>
              <a:rPr lang="en-US" sz="2400" dirty="0" smtClean="0"/>
              <a:t>	)	cluster </a:t>
            </a:r>
            <a:r>
              <a:rPr lang="en-US" sz="2400" dirty="0" err="1" smtClean="0"/>
              <a:t>workerskill</a:t>
            </a:r>
            <a:r>
              <a:rPr lang="en-US" sz="2400" dirty="0" smtClean="0"/>
              <a:t>(name)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snapshot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view is a logical representation of a division(subset) of data from one or more table</a:t>
            </a:r>
          </a:p>
          <a:p>
            <a:endParaRPr lang="en-US" dirty="0" smtClean="0"/>
          </a:p>
          <a:p>
            <a:r>
              <a:rPr lang="en-US" dirty="0" smtClean="0"/>
              <a:t>A view is a virtual table.</a:t>
            </a:r>
          </a:p>
          <a:p>
            <a:r>
              <a:rPr lang="en-US" dirty="0" smtClean="0"/>
              <a:t>So ,creating views does not take any storage space .other than the space in the data dictionary.</a:t>
            </a:r>
          </a:p>
          <a:p>
            <a:endParaRPr lang="en-US" dirty="0" smtClean="0"/>
          </a:p>
          <a:p>
            <a:r>
              <a:rPr lang="en-US" dirty="0" smtClean="0"/>
              <a:t>In SQL, a view is a virtual table based on the result-set of an SQL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 is a read only copy of a table or a subset of a table. A snapshot is more useful in distributed computing environment .that time using command create snapshot.</a:t>
            </a:r>
          </a:p>
          <a:p>
            <a:endParaRPr lang="en-US" dirty="0" smtClean="0"/>
          </a:p>
          <a:p>
            <a:r>
              <a:rPr lang="en-US" dirty="0" smtClean="0"/>
              <a:t> a snapshot is a table that contains the results of a query of more tables of view, often on a remote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Syntax : create snapshot [schema.]snapshot as query.</a:t>
            </a:r>
          </a:p>
          <a:p>
            <a:endParaRPr lang="en-US" dirty="0" smtClean="0"/>
          </a:p>
          <a:p>
            <a:r>
              <a:rPr lang="en-US" dirty="0" smtClean="0"/>
              <a:t>Ex. create snapshot snap_emp1 as select *from </a:t>
            </a:r>
            <a:r>
              <a:rPr lang="en-US" dirty="0" err="1" smtClean="0"/>
              <a:t>emp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A view contains rows and columns, just like a real table. The fields in a view are fields from one or more real tables in the database.</a:t>
            </a:r>
          </a:p>
          <a:p>
            <a:endParaRPr lang="en-US" dirty="0" smtClean="0"/>
          </a:p>
          <a:p>
            <a:r>
              <a:rPr lang="en-US" dirty="0" smtClean="0"/>
              <a:t>You can add SQL functions, WHERE, and JOIN statements to a view and present the data as if the data were coming from one single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8" y="287065"/>
            <a:ext cx="8686800" cy="64947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Two types of view </a:t>
            </a:r>
          </a:p>
          <a:p>
            <a:r>
              <a:rPr lang="en-US" dirty="0" smtClean="0"/>
              <a:t>1)simple view    2)Complex 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93316904"/>
              </p:ext>
            </p:extLst>
          </p:nvPr>
        </p:nvGraphicFramePr>
        <p:xfrm>
          <a:off x="457200" y="1600200"/>
          <a:ext cx="83819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184"/>
                <a:gridCol w="1796142"/>
                <a:gridCol w="1881673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 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 view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 group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DML operation(select, insert, delete, update)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always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 smtClean="0"/>
              <a:t>Simple view: </a:t>
            </a:r>
          </a:p>
          <a:p>
            <a:endParaRPr lang="en-US" b="1" dirty="0" smtClean="0"/>
          </a:p>
          <a:p>
            <a:r>
              <a:rPr lang="en-US" b="1" dirty="0" smtClean="0"/>
              <a:t> syntax:</a:t>
            </a:r>
          </a:p>
          <a:p>
            <a:pPr lvl="1"/>
            <a:r>
              <a:rPr lang="en-US" b="1" dirty="0" smtClean="0"/>
              <a:t>Create  VIEW </a:t>
            </a:r>
            <a:r>
              <a:rPr lang="en-US" b="1" dirty="0" err="1" smtClean="0"/>
              <a:t>view</a:t>
            </a:r>
            <a:r>
              <a:rPr lang="en-US" b="1" dirty="0" smtClean="0"/>
              <a:t> name AS </a:t>
            </a:r>
            <a:r>
              <a:rPr lang="en-US" b="1" dirty="0" err="1" smtClean="0"/>
              <a:t>subquery</a:t>
            </a:r>
            <a:endParaRPr lang="en-US" b="1" dirty="0" smtClean="0"/>
          </a:p>
          <a:p>
            <a:pPr lvl="1"/>
            <a:r>
              <a:rPr lang="en-US" b="1" dirty="0" smtClean="0"/>
              <a:t>[with check option[constraint ]</a:t>
            </a:r>
          </a:p>
          <a:p>
            <a:pPr lvl="1"/>
            <a:r>
              <a:rPr lang="en-US" b="1" dirty="0" smtClean="0"/>
              <a:t>[with read only[constraint]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CREATE VIEW Syntax</a:t>
            </a:r>
          </a:p>
          <a:p>
            <a:r>
              <a:rPr lang="en-US" dirty="0" smtClean="0"/>
              <a:t>CREATE VIEW </a:t>
            </a:r>
            <a:r>
              <a:rPr lang="en-US" dirty="0" err="1" smtClean="0"/>
              <a:t>view_name</a:t>
            </a:r>
            <a:r>
              <a:rPr lang="en-US" dirty="0" smtClean="0"/>
              <a:t> AS</a:t>
            </a:r>
            <a:br>
              <a:rPr lang="en-US" dirty="0" smtClean="0"/>
            </a:br>
            <a:r>
              <a:rPr lang="en-US" dirty="0" smtClean="0"/>
              <a:t>SELECT column1, column2, ...</a:t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 condition;</a:t>
            </a:r>
          </a:p>
          <a:p>
            <a:pPr lvl="1"/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EX.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STEP(1)</a:t>
            </a:r>
            <a:endParaRPr lang="en-US" sz="2400" b="1" dirty="0" smtClean="0"/>
          </a:p>
          <a:p>
            <a:pPr lvl="1"/>
            <a:r>
              <a:rPr lang="en-US" dirty="0" smtClean="0"/>
              <a:t>create view emp14 as select </a:t>
            </a:r>
            <a:r>
              <a:rPr lang="en-US" dirty="0" err="1" smtClean="0"/>
              <a:t>ename,job,sal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with </a:t>
            </a:r>
            <a:r>
              <a:rPr lang="en-US" b="1" dirty="0" smtClean="0"/>
              <a:t>check option</a:t>
            </a:r>
          </a:p>
          <a:p>
            <a:pPr lvl="1"/>
            <a:r>
              <a:rPr lang="en-US" dirty="0" smtClean="0"/>
              <a:t>create view emp14 as select * from </a:t>
            </a:r>
            <a:r>
              <a:rPr lang="en-US" dirty="0" err="1" smtClean="0"/>
              <a:t>emp</a:t>
            </a:r>
            <a:r>
              <a:rPr lang="en-US" dirty="0" smtClean="0"/>
              <a:t> with </a:t>
            </a:r>
            <a:r>
              <a:rPr lang="en-US" b="1" dirty="0" smtClean="0"/>
              <a:t>read only</a:t>
            </a:r>
          </a:p>
          <a:p>
            <a:pPr lvl="1"/>
            <a:endParaRPr lang="en-US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STEP(2)</a:t>
            </a:r>
            <a:endParaRPr lang="en-US" sz="2000" dirty="0" smtClean="0"/>
          </a:p>
          <a:p>
            <a:pPr lvl="1"/>
            <a:r>
              <a:rPr lang="en-US" dirty="0" smtClean="0"/>
              <a:t>select *from emp14    (Display view table)</a:t>
            </a:r>
          </a:p>
          <a:p>
            <a:pPr lvl="1"/>
            <a:endParaRPr lang="en-US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STEP(3)</a:t>
            </a:r>
            <a:endParaRPr lang="en-US" sz="2200" dirty="0" smtClean="0"/>
          </a:p>
          <a:p>
            <a:pPr lvl="1"/>
            <a:r>
              <a:rPr lang="en-US" dirty="0" smtClean="0"/>
              <a:t>select *from </a:t>
            </a:r>
            <a:r>
              <a:rPr lang="en-US" dirty="0" err="1" smtClean="0"/>
              <a:t>emp</a:t>
            </a:r>
            <a:r>
              <a:rPr lang="en-US" dirty="0" smtClean="0"/>
              <a:t>       (Display  table)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Drop view</a:t>
            </a:r>
          </a:p>
          <a:p>
            <a:pPr lvl="1"/>
            <a:r>
              <a:rPr lang="en-US" dirty="0" smtClean="0"/>
              <a:t>Drop view &lt;</a:t>
            </a:r>
            <a:r>
              <a:rPr lang="en-US" dirty="0" err="1" smtClean="0"/>
              <a:t>view_name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 smtClean="0"/>
              <a:t>An oracle sequence is a named </a:t>
            </a:r>
            <a:r>
              <a:rPr lang="en-US" sz="2800" i="1" u="sng" dirty="0" smtClean="0"/>
              <a:t>sequential number generator numeric values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It is independent object and can be used with </a:t>
            </a:r>
            <a:r>
              <a:rPr lang="en-US" sz="2800" i="1" u="sng" dirty="0" smtClean="0"/>
              <a:t>any table that requires its output.</a:t>
            </a:r>
          </a:p>
          <a:p>
            <a:endParaRPr lang="en-US" sz="2800" dirty="0" smtClean="0"/>
          </a:p>
          <a:p>
            <a:r>
              <a:rPr lang="en-US" sz="2800" i="1" u="sng" dirty="0" smtClean="0"/>
              <a:t>Primary key </a:t>
            </a:r>
            <a:r>
              <a:rPr lang="en-US" sz="2800" dirty="0" smtClean="0"/>
              <a:t>column to maintain </a:t>
            </a:r>
            <a:r>
              <a:rPr lang="en-US" sz="2800" i="1" u="sng" dirty="0" smtClean="0"/>
              <a:t>unique values</a:t>
            </a:r>
          </a:p>
          <a:p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i="1" u="sng" dirty="0" smtClean="0"/>
              <a:t>multi user environment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Sequence exist only  the data dictionary.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41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u="sng" dirty="0" smtClean="0"/>
              <a:t>Syntax: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Cretae</a:t>
            </a:r>
            <a:r>
              <a:rPr lang="en-US" dirty="0" smtClean="0"/>
              <a:t> SEQUENCE &lt;name&gt;</a:t>
            </a:r>
          </a:p>
          <a:p>
            <a:pPr lvl="2"/>
            <a:r>
              <a:rPr lang="en-US" dirty="0" smtClean="0"/>
              <a:t>[Increment by&lt;no.&gt;]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increase/decrease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pPr lvl="2"/>
            <a:r>
              <a:rPr lang="en-US" dirty="0" smtClean="0"/>
              <a:t>[Start with &lt;no.&gt;]	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first number 						    sequence.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Maxvalue</a:t>
            </a:r>
            <a:r>
              <a:rPr lang="en-US" dirty="0" smtClean="0"/>
              <a:t> &lt;no&gt;/</a:t>
            </a:r>
            <a:r>
              <a:rPr lang="en-US" dirty="0" err="1" smtClean="0"/>
              <a:t>nomaxvalues</a:t>
            </a:r>
            <a:r>
              <a:rPr lang="en-US" dirty="0" smtClean="0"/>
              <a:t>]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largest value seq.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Minvalue</a:t>
            </a:r>
            <a:r>
              <a:rPr lang="en-US" dirty="0" smtClean="0"/>
              <a:t>&lt;no.&gt;/</a:t>
            </a:r>
            <a:r>
              <a:rPr lang="en-US" dirty="0" err="1" smtClean="0"/>
              <a:t>nominvalue</a:t>
            </a:r>
            <a:r>
              <a:rPr lang="en-US" dirty="0" smtClean="0"/>
              <a:t>]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lower value.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[Cycle /</a:t>
            </a:r>
            <a:r>
              <a:rPr lang="en-US" dirty="0" err="1" smtClean="0"/>
              <a:t>nocycle</a:t>
            </a:r>
            <a:r>
              <a:rPr lang="en-US" dirty="0" smtClean="0"/>
              <a:t>]	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repeat number.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[cache / </a:t>
            </a:r>
            <a:r>
              <a:rPr lang="en-US" dirty="0" err="1" smtClean="0"/>
              <a:t>nocache</a:t>
            </a:r>
            <a:r>
              <a:rPr lang="en-US" dirty="0" smtClean="0"/>
              <a:t>]	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size of the block of  					     seq.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 smtClean="0"/>
              <a:t>Ex. </a:t>
            </a:r>
            <a:r>
              <a:rPr lang="en-US" b="1" dirty="0" smtClean="0">
                <a:solidFill>
                  <a:srgbClr val="FF0000"/>
                </a:solidFill>
              </a:rPr>
              <a:t>STEP(1)</a:t>
            </a:r>
          </a:p>
          <a:p>
            <a:pPr lvl="1"/>
            <a:r>
              <a:rPr lang="en-US" sz="2400" b="1" dirty="0" smtClean="0"/>
              <a:t>create table student(id number(5),name varchar2(10),city varchar2(10))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STEP(2)</a:t>
            </a:r>
            <a:endParaRPr lang="en-US" sz="3000" b="1" dirty="0" smtClean="0"/>
          </a:p>
          <a:p>
            <a:pPr lvl="1"/>
            <a:r>
              <a:rPr lang="en-US" sz="2600" b="1" dirty="0" smtClean="0"/>
              <a:t>create sequence seq01</a:t>
            </a:r>
          </a:p>
          <a:p>
            <a:r>
              <a:rPr lang="en-US" sz="2600" b="1" dirty="0" smtClean="0"/>
              <a:t> 	 increment by 20</a:t>
            </a:r>
          </a:p>
          <a:p>
            <a:pPr lvl="1">
              <a:buNone/>
            </a:pPr>
            <a:r>
              <a:rPr lang="en-US" sz="2600" b="1" dirty="0" smtClean="0"/>
              <a:t>     	start with 10</a:t>
            </a:r>
          </a:p>
          <a:p>
            <a:r>
              <a:rPr lang="en-US" sz="2600" b="1" dirty="0" smtClean="0"/>
              <a:t>  	</a:t>
            </a:r>
            <a:r>
              <a:rPr lang="en-US" sz="2600" b="1" dirty="0" err="1" smtClean="0"/>
              <a:t>maxvalue</a:t>
            </a:r>
            <a:r>
              <a:rPr lang="en-US" sz="2600" b="1" dirty="0" smtClean="0"/>
              <a:t> 100</a:t>
            </a:r>
          </a:p>
          <a:p>
            <a:endParaRPr lang="en-US" sz="26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STEP(3)</a:t>
            </a:r>
            <a:endParaRPr lang="en-US" sz="3000" b="1" dirty="0" smtClean="0"/>
          </a:p>
          <a:p>
            <a:pPr lvl="1"/>
            <a:r>
              <a:rPr lang="en-US" sz="2400" b="1" dirty="0" smtClean="0"/>
              <a:t>insert into student values(seq01.nextval,'ccc','jnd')</a:t>
            </a:r>
          </a:p>
          <a:p>
            <a:pPr lvl="1"/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STEP(4)</a:t>
            </a:r>
            <a:endParaRPr lang="en-US" sz="3000" b="1" dirty="0" smtClean="0"/>
          </a:p>
          <a:p>
            <a:pPr lvl="1"/>
            <a:r>
              <a:rPr lang="en-US" sz="2400" b="1" dirty="0" smtClean="0"/>
              <a:t>select *from student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Drop sequence</a:t>
            </a:r>
          </a:p>
          <a:p>
            <a:pPr lvl="1"/>
            <a:r>
              <a:rPr lang="en-US" sz="2400" dirty="0" smtClean="0"/>
              <a:t>Drop sequence &lt; sequence _name&gt;</a:t>
            </a:r>
          </a:p>
          <a:p>
            <a:pPr lvl="1"/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1711</TotalTime>
  <Words>788</Words>
  <Application>Microsoft Office PowerPoint</Application>
  <PresentationFormat>On-screen Show (4:3)</PresentationFormat>
  <Paragraphs>174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Other oracle database objects</vt:lpstr>
      <vt:lpstr>view</vt:lpstr>
      <vt:lpstr>Slide 3</vt:lpstr>
      <vt:lpstr>Slide 4</vt:lpstr>
      <vt:lpstr>Slide 5</vt:lpstr>
      <vt:lpstr>.</vt:lpstr>
      <vt:lpstr>sequence</vt:lpstr>
      <vt:lpstr>Slide 8</vt:lpstr>
      <vt:lpstr>.</vt:lpstr>
      <vt:lpstr>index</vt:lpstr>
      <vt:lpstr>Slide 11</vt:lpstr>
      <vt:lpstr>synonym</vt:lpstr>
      <vt:lpstr>Slide 13</vt:lpstr>
      <vt:lpstr>Database link</vt:lpstr>
      <vt:lpstr>Slide 15</vt:lpstr>
      <vt:lpstr>cluster</vt:lpstr>
      <vt:lpstr>cluster</vt:lpstr>
      <vt:lpstr>Slide 18</vt:lpstr>
      <vt:lpstr>snapshot</vt:lpstr>
      <vt:lpstr>snapshot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sql *plus</dc:title>
  <dc:creator>dhanak</dc:creator>
  <cp:lastModifiedBy>p.v</cp:lastModifiedBy>
  <cp:revision>217</cp:revision>
  <dcterms:created xsi:type="dcterms:W3CDTF">2016-06-24T10:38:51Z</dcterms:created>
  <dcterms:modified xsi:type="dcterms:W3CDTF">2018-07-24T05:06:18Z</dcterms:modified>
</cp:coreProperties>
</file>