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68" d="100"/>
          <a:sy n="68" d="100"/>
        </p:scale>
        <p:origin x="-122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8DF4-5F29-4828-85E2-12AB5D91BEAD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26B-1911-404F-949E-30B6EF398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616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143000"/>
            <a:ext cx="3886200" cy="1295400"/>
          </a:xfrm>
        </p:spPr>
        <p:style>
          <a:lnRef idx="1">
            <a:schemeClr val="accen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>Ch - </a:t>
            </a:r>
            <a:r>
              <a:rPr lang="en-US" sz="8000" dirty="0" smtClean="0">
                <a:solidFill>
                  <a:srgbClr val="FF0000"/>
                </a:solidFill>
              </a:rPr>
              <a:t>5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24200"/>
            <a:ext cx="8458200" cy="1828800"/>
          </a:xfrm>
        </p:spPr>
        <p:style>
          <a:lnRef idx="1">
            <a:schemeClr val="accent5"/>
          </a:lnRef>
          <a:fillRef idx="1002">
            <a:schemeClr val="dk1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13800" b="1" dirty="0" smtClean="0">
                <a:solidFill>
                  <a:srgbClr val="E4005C"/>
                </a:solidFill>
              </a:rPr>
              <a:t>Tree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17755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 Overview Tree</a:t>
            </a:r>
            <a:endParaRPr lang="en-US" dirty="0"/>
          </a:p>
        </p:txBody>
      </p:sp>
      <p:pic>
        <p:nvPicPr>
          <p:cNvPr id="1026" name="Picture 2" descr="C:\Users\p.v\Desktop\tree-in-data-structure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58200" cy="541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.v\Desktop\trees-data-structure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200" cy="65598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.v\Desktop\2trree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1970" y="1554163"/>
            <a:ext cx="7992459" cy="4525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binary tree</a:t>
            </a:r>
            <a:r>
              <a:rPr lang="en-US" dirty="0" smtClean="0"/>
              <a:t> is made of nodes, where each node contains a "left" reference, a "right" reference, and a </a:t>
            </a:r>
            <a:r>
              <a:rPr lang="en-US" b="1" dirty="0" smtClean="0"/>
              <a:t>data</a:t>
            </a:r>
            <a:r>
              <a:rPr lang="en-US" dirty="0" smtClean="0"/>
              <a:t> element. The topmost node in the </a:t>
            </a:r>
            <a:r>
              <a:rPr lang="en-US" b="1" dirty="0" smtClean="0"/>
              <a:t>tree</a:t>
            </a:r>
            <a:r>
              <a:rPr lang="en-US" dirty="0" smtClean="0"/>
              <a:t> is called the root.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p.v\Desktop\trees-binary-search-tree-avl-tree-in-data-structures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381"/>
            <a:ext cx="8686800" cy="6521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457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types of </a:t>
            </a:r>
            <a:r>
              <a:rPr lang="en-US" dirty="0" smtClean="0"/>
              <a:t>traversals binary tree</a:t>
            </a:r>
            <a:endParaRPr lang="en-US" dirty="0"/>
          </a:p>
        </p:txBody>
      </p:sp>
      <p:pic>
        <p:nvPicPr>
          <p:cNvPr id="6146" name="Picture 2" descr="C:\Users\p.v\Desktop\Tree Traversal - inorder, preorder and postorder - Mozilla Firefox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399"/>
            <a:ext cx="4724400" cy="620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3" descr="C:\Users\p.v\Desktop\Tree Traversal - inorder, preorder and postorder - Mozilla Firefox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533400"/>
            <a:ext cx="3962400" cy="251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148" name="Picture 4" descr="C:\Users\p.v\Desktop\PrtScr capture_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5334000"/>
            <a:ext cx="3926812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9" name="Picture 5" descr="C:\Users\p.v\Desktop\Tree Traversal - inorder, preorder and postorder - Mozilla Firefox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3124200"/>
            <a:ext cx="2971800" cy="2133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p.v\Desktop\Selection_03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80786" cy="655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881</TotalTime>
  <Words>54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Ch - 5</vt:lpstr>
      <vt:lpstr> Overview Tree</vt:lpstr>
      <vt:lpstr>Slide 3</vt:lpstr>
      <vt:lpstr>Slide 4</vt:lpstr>
      <vt:lpstr>binary tree</vt:lpstr>
      <vt:lpstr>Slide 6</vt:lpstr>
      <vt:lpstr>types of traversals binary tree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P.V.Thummar</dc:creator>
  <cp:lastModifiedBy>p.v</cp:lastModifiedBy>
  <cp:revision>222</cp:revision>
  <dcterms:created xsi:type="dcterms:W3CDTF">2006-08-16T00:00:00Z</dcterms:created>
  <dcterms:modified xsi:type="dcterms:W3CDTF">2018-02-14T04:13:45Z</dcterms:modified>
</cp:coreProperties>
</file>