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62" r:id="rId2"/>
    <p:sldId id="257" r:id="rId3"/>
    <p:sldId id="258" r:id="rId4"/>
    <p:sldId id="259" r:id="rId5"/>
    <p:sldId id="261" r:id="rId6"/>
    <p:sldId id="260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91" autoAdjust="0"/>
    <p:restoredTop sz="94622" autoAdjust="0"/>
  </p:normalViewPr>
  <p:slideViewPr>
    <p:cSldViewPr>
      <p:cViewPr varScale="1">
        <p:scale>
          <a:sx n="73" d="100"/>
          <a:sy n="73" d="100"/>
        </p:scale>
        <p:origin x="-106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2927F408-4781-4137-A67C-E71F2BB3DA70}" type="datetimeFigureOut">
              <a:rPr lang="en-US" smtClean="0"/>
              <a:pPr/>
              <a:t>02/02/2019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D9E67DC6-2113-4B82-BA30-D571B1F2C0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27F408-4781-4137-A67C-E71F2BB3DA70}" type="datetimeFigureOut">
              <a:rPr lang="en-US" smtClean="0"/>
              <a:pPr/>
              <a:t>02/02/2019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9E67DC6-2113-4B82-BA30-D571B1F2C0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2927F408-4781-4137-A67C-E71F2BB3DA70}" type="datetimeFigureOut">
              <a:rPr lang="en-US" smtClean="0"/>
              <a:pPr/>
              <a:t>02/02/2019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D9E67DC6-2113-4B82-BA30-D571B1F2C0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27F408-4781-4137-A67C-E71F2BB3DA70}" type="datetimeFigureOut">
              <a:rPr lang="en-US" smtClean="0"/>
              <a:pPr/>
              <a:t>02/02/2019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9E67DC6-2113-4B82-BA30-D571B1F2C0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2927F408-4781-4137-A67C-E71F2BB3DA70}" type="datetimeFigureOut">
              <a:rPr lang="en-US" smtClean="0"/>
              <a:pPr/>
              <a:t>02/02/2019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D9E67DC6-2113-4B82-BA30-D571B1F2C0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27F408-4781-4137-A67C-E71F2BB3DA70}" type="datetimeFigureOut">
              <a:rPr lang="en-US" smtClean="0"/>
              <a:pPr/>
              <a:t>02/02/2019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9E67DC6-2113-4B82-BA30-D571B1F2C0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27F408-4781-4137-A67C-E71F2BB3DA70}" type="datetimeFigureOut">
              <a:rPr lang="en-US" smtClean="0"/>
              <a:pPr/>
              <a:t>02/02/2019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9E67DC6-2113-4B82-BA30-D571B1F2C0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27F408-4781-4137-A67C-E71F2BB3DA70}" type="datetimeFigureOut">
              <a:rPr lang="en-US" smtClean="0"/>
              <a:pPr/>
              <a:t>02/02/2019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9E67DC6-2113-4B82-BA30-D571B1F2C0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2927F408-4781-4137-A67C-E71F2BB3DA70}" type="datetimeFigureOut">
              <a:rPr lang="en-US" smtClean="0"/>
              <a:pPr/>
              <a:t>02/02/2019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9E67DC6-2113-4B82-BA30-D571B1F2C0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27F408-4781-4137-A67C-E71F2BB3DA70}" type="datetimeFigureOut">
              <a:rPr lang="en-US" smtClean="0"/>
              <a:pPr/>
              <a:t>02/02/2019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9E67DC6-2113-4B82-BA30-D571B1F2C0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27F408-4781-4137-A67C-E71F2BB3DA70}" type="datetimeFigureOut">
              <a:rPr lang="en-US" smtClean="0"/>
              <a:pPr/>
              <a:t>02/02/2019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9E67DC6-2113-4B82-BA30-D571B1F2C0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2927F408-4781-4137-A67C-E71F2BB3DA70}" type="datetimeFigureOut">
              <a:rPr lang="en-US" smtClean="0"/>
              <a:pPr/>
              <a:t>02/02/2019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D9E67DC6-2113-4B82-BA30-D571B1F2C08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14400"/>
            <a:ext cx="7329268" cy="525780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sz="7200" dirty="0" smtClean="0">
                <a:solidFill>
                  <a:srgbClr val="FF0000"/>
                </a:solidFill>
              </a:rPr>
              <a:t>Algorithm </a:t>
            </a:r>
            <a:br>
              <a:rPr lang="en-US" sz="7200" dirty="0" smtClean="0">
                <a:solidFill>
                  <a:srgbClr val="FF0000"/>
                </a:solidFill>
              </a:rPr>
            </a:br>
            <a:r>
              <a:rPr lang="en-US" sz="7200" dirty="0" smtClean="0">
                <a:solidFill>
                  <a:srgbClr val="FF0000"/>
                </a:solidFill>
              </a:rPr>
              <a:t>of </a:t>
            </a:r>
            <a:br>
              <a:rPr lang="en-US" sz="7200" dirty="0" smtClean="0">
                <a:solidFill>
                  <a:srgbClr val="FF0000"/>
                </a:solidFill>
              </a:rPr>
            </a:br>
            <a:r>
              <a:rPr lang="en-US" sz="7200" dirty="0" smtClean="0">
                <a:solidFill>
                  <a:srgbClr val="FF0000"/>
                </a:solidFill>
              </a:rPr>
              <a:t>Stack </a:t>
            </a:r>
            <a:br>
              <a:rPr lang="en-US" sz="7200" dirty="0" smtClean="0">
                <a:solidFill>
                  <a:srgbClr val="FF0000"/>
                </a:solidFill>
              </a:rPr>
            </a:br>
            <a:r>
              <a:rPr lang="en-US" sz="7200" dirty="0" smtClean="0">
                <a:solidFill>
                  <a:srgbClr val="FF0000"/>
                </a:solidFill>
              </a:rPr>
              <a:t>operation</a:t>
            </a:r>
            <a:endParaRPr lang="en-US" sz="7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7162800" cy="10668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/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/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Push (insert) operation </a:t>
            </a:r>
            <a:r>
              <a:rPr lang="en-US" dirty="0" err="1" smtClean="0">
                <a:solidFill>
                  <a:srgbClr val="FF0000"/>
                </a:solidFill>
              </a:rPr>
              <a:t>Algo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  <a:br>
              <a:rPr lang="en-US" dirty="0" smtClean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7467600" cy="53340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292608" lvl="1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Step-1</a:t>
            </a:r>
            <a:r>
              <a:rPr lang="en-US" dirty="0" smtClean="0"/>
              <a:t>  [check for static overflow]</a:t>
            </a:r>
          </a:p>
          <a:p>
            <a:pPr marL="292608" lvl="1" indent="0">
              <a:buNone/>
            </a:pPr>
            <a:r>
              <a:rPr lang="en-US" dirty="0" smtClean="0"/>
              <a:t>	if  top &gt;=size  then</a:t>
            </a:r>
          </a:p>
          <a:p>
            <a:pPr marL="292608" lvl="1" indent="0">
              <a:buNone/>
            </a:pPr>
            <a:r>
              <a:rPr lang="en-US" dirty="0" smtClean="0"/>
              <a:t>		o/</a:t>
            </a:r>
            <a:r>
              <a:rPr lang="en-US" dirty="0" err="1" smtClean="0"/>
              <a:t>p”stack</a:t>
            </a:r>
            <a:r>
              <a:rPr lang="en-US" dirty="0" smtClean="0"/>
              <a:t> is overflow”</a:t>
            </a:r>
          </a:p>
          <a:p>
            <a:pPr marL="292608" lvl="1" indent="0">
              <a:buNone/>
            </a:pPr>
            <a:r>
              <a:rPr lang="en-US" dirty="0" smtClean="0"/>
              <a:t>	exit</a:t>
            </a:r>
          </a:p>
          <a:p>
            <a:pPr marL="292608" lvl="1" indent="0">
              <a:buNone/>
            </a:pPr>
            <a:endParaRPr lang="en-US" dirty="0" smtClean="0"/>
          </a:p>
          <a:p>
            <a:pPr marL="292608" lvl="1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Step-2</a:t>
            </a:r>
            <a:r>
              <a:rPr lang="en-US" dirty="0" smtClean="0"/>
              <a:t>  [increments the top values by one]</a:t>
            </a:r>
          </a:p>
          <a:p>
            <a:pPr marL="292608" lvl="1" indent="0">
              <a:buNone/>
            </a:pPr>
            <a:r>
              <a:rPr lang="en-US" dirty="0" smtClean="0"/>
              <a:t>	top=top+1</a:t>
            </a:r>
          </a:p>
          <a:p>
            <a:pPr marL="292608" lvl="1" indent="0">
              <a:buNone/>
            </a:pPr>
            <a:endParaRPr lang="en-US" dirty="0" smtClean="0"/>
          </a:p>
          <a:p>
            <a:pPr marL="292608" lvl="1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Step-3</a:t>
            </a:r>
            <a:r>
              <a:rPr lang="en-US" dirty="0" smtClean="0"/>
              <a:t>  [perform insertion]</a:t>
            </a:r>
          </a:p>
          <a:p>
            <a:pPr marL="292608" lvl="1" indent="0">
              <a:buNone/>
            </a:pPr>
            <a:r>
              <a:rPr lang="en-US" dirty="0" smtClean="0"/>
              <a:t>	stack[top]=data</a:t>
            </a:r>
          </a:p>
          <a:p>
            <a:pPr marL="292608" lvl="1" indent="0">
              <a:buNone/>
            </a:pPr>
            <a:endParaRPr lang="en-US" dirty="0" smtClean="0"/>
          </a:p>
          <a:p>
            <a:pPr marL="292608" lvl="1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Step-4</a:t>
            </a:r>
            <a:r>
              <a:rPr lang="en-US" dirty="0" smtClean="0"/>
              <a:t>  exit</a:t>
            </a:r>
          </a:p>
        </p:txBody>
      </p:sp>
    </p:spTree>
    <p:extLst>
      <p:ext uri="{BB962C8B-B14F-4D97-AF65-F5344CB8AC3E}">
        <p14:creationId xmlns:p14="http://schemas.microsoft.com/office/powerpoint/2010/main" xmlns="" val="4066867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51816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Pop (delete) operation </a:t>
            </a:r>
            <a:r>
              <a:rPr lang="en-US" dirty="0" err="1" smtClean="0">
                <a:solidFill>
                  <a:srgbClr val="FF0000"/>
                </a:solidFill>
              </a:rPr>
              <a:t>Algo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7239000" cy="5541336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292608" lvl="1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Step-1</a:t>
            </a:r>
            <a:r>
              <a:rPr lang="en-US" dirty="0" smtClean="0"/>
              <a:t>  [check the stack is empty]</a:t>
            </a:r>
          </a:p>
          <a:p>
            <a:pPr marL="292608" lvl="1" indent="0">
              <a:buNone/>
            </a:pPr>
            <a:r>
              <a:rPr lang="en-US" dirty="0" smtClean="0"/>
              <a:t>	if  top = 0  then</a:t>
            </a:r>
          </a:p>
          <a:p>
            <a:pPr marL="292608" lvl="1" indent="0">
              <a:buNone/>
            </a:pPr>
            <a:r>
              <a:rPr lang="en-US" dirty="0" smtClean="0"/>
              <a:t>		o/</a:t>
            </a:r>
            <a:r>
              <a:rPr lang="en-US" dirty="0" err="1" smtClean="0"/>
              <a:t>p”stack</a:t>
            </a:r>
            <a:r>
              <a:rPr lang="en-US" dirty="0" smtClean="0"/>
              <a:t> is under flow”</a:t>
            </a:r>
          </a:p>
          <a:p>
            <a:pPr marL="292608" lvl="1" indent="0">
              <a:buNone/>
            </a:pPr>
            <a:r>
              <a:rPr lang="en-US" dirty="0" smtClean="0"/>
              <a:t>	exit</a:t>
            </a:r>
          </a:p>
          <a:p>
            <a:pPr marL="292608" lvl="1" indent="0">
              <a:buNone/>
            </a:pPr>
            <a:endParaRPr lang="en-US" dirty="0" smtClean="0"/>
          </a:p>
          <a:p>
            <a:pPr marL="292608" lvl="1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Step-2</a:t>
            </a:r>
            <a:r>
              <a:rPr lang="en-US" dirty="0" smtClean="0"/>
              <a:t>  [remove the top information]</a:t>
            </a:r>
          </a:p>
          <a:p>
            <a:pPr marL="292608" lvl="1" indent="0">
              <a:buNone/>
            </a:pPr>
            <a:r>
              <a:rPr lang="en-US" dirty="0" smtClean="0"/>
              <a:t>	data=stack [top]</a:t>
            </a:r>
          </a:p>
          <a:p>
            <a:pPr marL="292608" lvl="1" indent="0">
              <a:buNone/>
            </a:pPr>
            <a:r>
              <a:rPr lang="en-US" dirty="0" smtClean="0"/>
              <a:t>	top=top-1</a:t>
            </a:r>
          </a:p>
          <a:p>
            <a:pPr marL="292608" lvl="1" indent="0">
              <a:buNone/>
            </a:pPr>
            <a:endParaRPr lang="en-US" dirty="0" smtClean="0"/>
          </a:p>
          <a:p>
            <a:pPr marL="292608" lvl="1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Step-3</a:t>
            </a:r>
            <a:r>
              <a:rPr lang="en-US" dirty="0" smtClean="0"/>
              <a:t>  [return the format information of the 						        stack]</a:t>
            </a:r>
          </a:p>
          <a:p>
            <a:pPr marL="292608" lvl="1" indent="0">
              <a:buNone/>
            </a:pPr>
            <a:endParaRPr lang="en-US" dirty="0" smtClean="0"/>
          </a:p>
          <a:p>
            <a:pPr marL="292608" lvl="1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Step-4</a:t>
            </a:r>
            <a:r>
              <a:rPr lang="en-US" dirty="0" smtClean="0"/>
              <a:t>  exit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239000" cy="6858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Peep (search) operation </a:t>
            </a:r>
            <a:r>
              <a:rPr lang="en-US" dirty="0" err="1" smtClean="0">
                <a:solidFill>
                  <a:srgbClr val="FF0000"/>
                </a:solidFill>
              </a:rPr>
              <a:t>Algo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7239000" cy="5541336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292608" lvl="1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Step-1</a:t>
            </a:r>
            <a:r>
              <a:rPr lang="en-US" dirty="0" smtClean="0"/>
              <a:t>  [check the stack is empty]</a:t>
            </a:r>
          </a:p>
          <a:p>
            <a:pPr marL="292608" lvl="1" indent="0">
              <a:buNone/>
            </a:pPr>
            <a:r>
              <a:rPr lang="en-US" dirty="0" smtClean="0"/>
              <a:t>	if  top-loc+1 &lt; 0  then</a:t>
            </a:r>
          </a:p>
          <a:p>
            <a:pPr marL="292608" lvl="1" indent="0">
              <a:buNone/>
            </a:pPr>
            <a:r>
              <a:rPr lang="en-US" dirty="0" smtClean="0"/>
              <a:t>		o/</a:t>
            </a:r>
            <a:r>
              <a:rPr lang="en-US" dirty="0" err="1" smtClean="0"/>
              <a:t>p”stack</a:t>
            </a:r>
            <a:r>
              <a:rPr lang="en-US" dirty="0" smtClean="0"/>
              <a:t> is overflow”</a:t>
            </a:r>
          </a:p>
          <a:p>
            <a:pPr marL="292608" lvl="1" indent="0">
              <a:buNone/>
            </a:pPr>
            <a:r>
              <a:rPr lang="en-US" dirty="0" smtClean="0"/>
              <a:t>	exit</a:t>
            </a:r>
          </a:p>
          <a:p>
            <a:pPr marL="292608" lvl="1" indent="0">
              <a:buNone/>
            </a:pPr>
            <a:endParaRPr lang="en-US" dirty="0" smtClean="0"/>
          </a:p>
          <a:p>
            <a:pPr marL="292608" lvl="1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Step-2</a:t>
            </a:r>
            <a:r>
              <a:rPr lang="en-US" dirty="0" smtClean="0"/>
              <a:t>  [check max position of top]</a:t>
            </a:r>
          </a:p>
          <a:p>
            <a:pPr marL="292608" lvl="1" indent="0">
              <a:buNone/>
            </a:pPr>
            <a:r>
              <a:rPr lang="en-US" dirty="0" smtClean="0"/>
              <a:t>	if loc &gt; top</a:t>
            </a:r>
          </a:p>
          <a:p>
            <a:pPr marL="292608" lvl="1" indent="0">
              <a:buNone/>
            </a:pPr>
            <a:r>
              <a:rPr lang="en-US" dirty="0" smtClean="0"/>
              <a:t>		o/</a:t>
            </a:r>
            <a:r>
              <a:rPr lang="en-US" dirty="0" err="1" smtClean="0"/>
              <a:t>p”the</a:t>
            </a:r>
            <a:r>
              <a:rPr lang="en-US" dirty="0" smtClean="0"/>
              <a:t> max position of </a:t>
            </a:r>
            <a:r>
              <a:rPr lang="en-US" dirty="0" err="1" smtClean="0"/>
              <a:t>top”,top</a:t>
            </a:r>
            <a:endParaRPr lang="en-US" dirty="0" smtClean="0"/>
          </a:p>
          <a:p>
            <a:pPr marL="292608" lvl="1" indent="0">
              <a:buNone/>
            </a:pPr>
            <a:endParaRPr lang="en-US" dirty="0" smtClean="0"/>
          </a:p>
          <a:p>
            <a:pPr marL="292608" lvl="1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Step-3</a:t>
            </a:r>
            <a:r>
              <a:rPr lang="en-US" dirty="0" smtClean="0"/>
              <a:t>  if  </a:t>
            </a:r>
            <a:r>
              <a:rPr lang="en-US" dirty="0" err="1" smtClean="0"/>
              <a:t>i</a:t>
            </a:r>
            <a:r>
              <a:rPr lang="en-US" dirty="0" smtClean="0"/>
              <a:t> == loc</a:t>
            </a:r>
          </a:p>
          <a:p>
            <a:pPr marL="292608" lvl="1" indent="0">
              <a:buNone/>
            </a:pPr>
            <a:r>
              <a:rPr lang="en-US" dirty="0" smtClean="0"/>
              <a:t>		return (peep element)</a:t>
            </a:r>
          </a:p>
          <a:p>
            <a:pPr marL="292608" lvl="1" indent="0">
              <a:buNone/>
            </a:pPr>
            <a:endParaRPr lang="en-US" dirty="0" smtClean="0"/>
          </a:p>
          <a:p>
            <a:pPr marL="292608" lvl="1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Step-4</a:t>
            </a:r>
            <a:r>
              <a:rPr lang="en-US" dirty="0" smtClean="0"/>
              <a:t>  exit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239000" cy="77724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Display( ) operation </a:t>
            </a:r>
            <a:r>
              <a:rPr lang="en-US" dirty="0" err="1">
                <a:solidFill>
                  <a:srgbClr val="FF0000"/>
                </a:solidFill>
              </a:rPr>
              <a:t>Algo</a:t>
            </a:r>
            <a:r>
              <a:rPr lang="en-US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7239000" cy="5160336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292608" lvl="1" indent="0">
              <a:buNone/>
            </a:pPr>
            <a:r>
              <a:rPr lang="en-US" dirty="0">
                <a:solidFill>
                  <a:srgbClr val="FF0000"/>
                </a:solidFill>
              </a:rPr>
              <a:t>Step-1</a:t>
            </a:r>
            <a:r>
              <a:rPr lang="en-US" dirty="0"/>
              <a:t>  [check the stack is empty]</a:t>
            </a:r>
          </a:p>
          <a:p>
            <a:pPr marL="292608" lvl="1" indent="0">
              <a:buNone/>
            </a:pPr>
            <a:r>
              <a:rPr lang="en-US" dirty="0"/>
              <a:t>	if  top = 0  then</a:t>
            </a:r>
          </a:p>
          <a:p>
            <a:pPr marL="292608" lvl="1" indent="0">
              <a:buNone/>
            </a:pPr>
            <a:r>
              <a:rPr lang="en-US" dirty="0"/>
              <a:t>		o/</a:t>
            </a:r>
            <a:r>
              <a:rPr lang="en-US" dirty="0" err="1"/>
              <a:t>p”stack</a:t>
            </a:r>
            <a:r>
              <a:rPr lang="en-US" dirty="0"/>
              <a:t> is under flow”</a:t>
            </a:r>
          </a:p>
          <a:p>
            <a:pPr marL="292608" lvl="1" indent="0">
              <a:buNone/>
            </a:pPr>
            <a:r>
              <a:rPr lang="en-US" dirty="0"/>
              <a:t>	</a:t>
            </a:r>
            <a:r>
              <a:rPr lang="en-US" dirty="0" smtClean="0"/>
              <a:t>exit</a:t>
            </a:r>
          </a:p>
          <a:p>
            <a:pPr marL="292608" lvl="1" indent="0">
              <a:buNone/>
            </a:pPr>
            <a:endParaRPr lang="en-US" dirty="0"/>
          </a:p>
          <a:p>
            <a:pPr marL="292608" lvl="1" indent="0">
              <a:buNone/>
            </a:pPr>
            <a:r>
              <a:rPr lang="en-US" dirty="0">
                <a:solidFill>
                  <a:srgbClr val="FF0000"/>
                </a:solidFill>
              </a:rPr>
              <a:t>Step-2</a:t>
            </a:r>
            <a:r>
              <a:rPr lang="en-US" dirty="0"/>
              <a:t>  </a:t>
            </a:r>
            <a:r>
              <a:rPr lang="en-US" dirty="0" smtClean="0"/>
              <a:t>[Display values]</a:t>
            </a:r>
            <a:endParaRPr lang="en-US" dirty="0"/>
          </a:p>
          <a:p>
            <a:pPr marL="292608" lvl="1" indent="0">
              <a:buNone/>
            </a:pPr>
            <a:r>
              <a:rPr lang="en-US" dirty="0"/>
              <a:t>	</a:t>
            </a:r>
            <a:r>
              <a:rPr lang="en-US" dirty="0" smtClean="0"/>
              <a:t>repeat step-3 for i=top To i&gt;=0</a:t>
            </a:r>
          </a:p>
          <a:p>
            <a:pPr marL="292608" lvl="1" indent="0">
              <a:buNone/>
            </a:pPr>
            <a:endParaRPr lang="en-US" dirty="0"/>
          </a:p>
          <a:p>
            <a:pPr marL="292608" lvl="1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Step-3</a:t>
            </a:r>
            <a:r>
              <a:rPr lang="en-US" dirty="0" smtClean="0"/>
              <a:t>  print stack[</a:t>
            </a:r>
            <a:r>
              <a:rPr lang="en-US" dirty="0" err="1" smtClean="0"/>
              <a:t>i</a:t>
            </a:r>
            <a:r>
              <a:rPr lang="en-US" dirty="0" smtClean="0"/>
              <a:t>]</a:t>
            </a:r>
          </a:p>
          <a:p>
            <a:pPr marL="292608" lvl="1" indent="0">
              <a:buNone/>
            </a:pPr>
            <a:endParaRPr lang="en-US" dirty="0" smtClean="0"/>
          </a:p>
          <a:p>
            <a:pPr marL="292608" lvl="1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Step-4</a:t>
            </a:r>
            <a:r>
              <a:rPr lang="en-US" dirty="0" smtClean="0"/>
              <a:t>   exit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85484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7239000" cy="67056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smtClean="0">
                <a:solidFill>
                  <a:srgbClr val="FF0000"/>
                </a:solidFill>
              </a:rPr>
              <a:t>Update operation </a:t>
            </a:r>
            <a:r>
              <a:rPr lang="en-US" dirty="0" err="1" smtClean="0">
                <a:solidFill>
                  <a:srgbClr val="FF0000"/>
                </a:solidFill>
              </a:rPr>
              <a:t>Algo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7239000" cy="58674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marL="292608" lvl="1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Step-1</a:t>
            </a:r>
            <a:r>
              <a:rPr lang="en-US" dirty="0" smtClean="0"/>
              <a:t>  [check the stack is empty]</a:t>
            </a:r>
          </a:p>
          <a:p>
            <a:pPr marL="292608" lvl="1" indent="0">
              <a:buNone/>
            </a:pPr>
            <a:r>
              <a:rPr lang="en-US" dirty="0" smtClean="0"/>
              <a:t>	if  top-loc+1 &lt; 0  then</a:t>
            </a:r>
          </a:p>
          <a:p>
            <a:pPr marL="292608" lvl="1" indent="0">
              <a:buNone/>
            </a:pPr>
            <a:r>
              <a:rPr lang="en-US" dirty="0" smtClean="0"/>
              <a:t>		o/</a:t>
            </a:r>
            <a:r>
              <a:rPr lang="en-US" dirty="0" err="1" smtClean="0"/>
              <a:t>p”stack</a:t>
            </a:r>
            <a:r>
              <a:rPr lang="en-US" dirty="0" smtClean="0"/>
              <a:t> is empty”</a:t>
            </a:r>
          </a:p>
          <a:p>
            <a:pPr marL="292608" lvl="1" indent="0">
              <a:buNone/>
            </a:pPr>
            <a:r>
              <a:rPr lang="en-US" dirty="0" smtClean="0"/>
              <a:t>	exit</a:t>
            </a:r>
          </a:p>
          <a:p>
            <a:pPr marL="292608" lvl="1" indent="0">
              <a:buNone/>
            </a:pPr>
            <a:endParaRPr lang="en-US" dirty="0" smtClean="0"/>
          </a:p>
          <a:p>
            <a:pPr marL="292608" lvl="1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Step-2</a:t>
            </a:r>
            <a:r>
              <a:rPr lang="en-US" dirty="0" smtClean="0"/>
              <a:t>  [check max position of top]</a:t>
            </a:r>
          </a:p>
          <a:p>
            <a:pPr marL="292608" lvl="1" indent="0">
              <a:buNone/>
            </a:pPr>
            <a:r>
              <a:rPr lang="en-US" dirty="0" smtClean="0"/>
              <a:t>	if loc &gt; top</a:t>
            </a:r>
          </a:p>
          <a:p>
            <a:pPr marL="292608" lvl="1" indent="0">
              <a:buNone/>
            </a:pPr>
            <a:r>
              <a:rPr lang="en-US" dirty="0" smtClean="0"/>
              <a:t>		o/</a:t>
            </a:r>
            <a:r>
              <a:rPr lang="en-US" dirty="0" err="1" smtClean="0"/>
              <a:t>p”the</a:t>
            </a:r>
            <a:r>
              <a:rPr lang="en-US" dirty="0" smtClean="0"/>
              <a:t> max position of </a:t>
            </a:r>
            <a:r>
              <a:rPr lang="en-US" dirty="0" err="1" smtClean="0"/>
              <a:t>top”,top</a:t>
            </a:r>
            <a:endParaRPr lang="en-US" dirty="0" smtClean="0"/>
          </a:p>
          <a:p>
            <a:pPr marL="292608" lvl="1" indent="0">
              <a:buNone/>
            </a:pPr>
            <a:endParaRPr lang="en-US" dirty="0" smtClean="0"/>
          </a:p>
          <a:p>
            <a:pPr marL="292608" lvl="1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Step-3</a:t>
            </a:r>
            <a:r>
              <a:rPr lang="en-US" dirty="0" smtClean="0"/>
              <a:t>  [change the element]</a:t>
            </a:r>
          </a:p>
          <a:p>
            <a:pPr marL="292608" lvl="1" indent="0">
              <a:buNone/>
            </a:pPr>
            <a:r>
              <a:rPr lang="en-US" dirty="0" smtClean="0"/>
              <a:t>	if(loc == 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</a:p>
          <a:p>
            <a:pPr marL="292608" lvl="1" indent="0">
              <a:buNone/>
            </a:pPr>
            <a:r>
              <a:rPr lang="en-US" dirty="0" smtClean="0"/>
              <a:t>		(1)stack[top]=</a:t>
            </a:r>
            <a:r>
              <a:rPr lang="en-US" dirty="0" err="1" smtClean="0"/>
              <a:t>val</a:t>
            </a:r>
            <a:endParaRPr lang="en-US" dirty="0" smtClean="0"/>
          </a:p>
          <a:p>
            <a:pPr marL="292608" lvl="1" indent="0">
              <a:buNone/>
            </a:pPr>
            <a:r>
              <a:rPr lang="en-US" dirty="0" smtClean="0"/>
              <a:t>		(2)top=loc</a:t>
            </a:r>
          </a:p>
          <a:p>
            <a:pPr marL="292608" lvl="1" indent="0">
              <a:buNone/>
            </a:pPr>
            <a:r>
              <a:rPr lang="en-US" dirty="0" smtClean="0"/>
              <a:t>		(3)return </a:t>
            </a:r>
            <a:r>
              <a:rPr lang="en-US" dirty="0" err="1" smtClean="0"/>
              <a:t>val</a:t>
            </a:r>
            <a:endParaRPr lang="en-US" dirty="0" smtClean="0"/>
          </a:p>
          <a:p>
            <a:pPr marL="292608" lvl="1" indent="0">
              <a:buNone/>
            </a:pPr>
            <a:endParaRPr lang="en-US" dirty="0" smtClean="0"/>
          </a:p>
          <a:p>
            <a:pPr marL="292608" lvl="1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Step-4</a:t>
            </a:r>
            <a:r>
              <a:rPr lang="en-US" dirty="0" smtClean="0"/>
              <a:t>  exit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20152630">
            <a:off x="794957" y="1398937"/>
            <a:ext cx="7239000" cy="6233160"/>
          </a:xfrm>
        </p:spPr>
        <p:txBody>
          <a:bodyPr>
            <a:noAutofit/>
          </a:bodyPr>
          <a:lstStyle/>
          <a:p>
            <a:pPr algn="ctr"/>
            <a:r>
              <a:rPr lang="en-US" sz="11500" dirty="0" smtClean="0"/>
              <a:t>Thank</a:t>
            </a:r>
            <a:br>
              <a:rPr lang="en-US" sz="11500" dirty="0" smtClean="0"/>
            </a:br>
            <a:r>
              <a:rPr lang="en-US" sz="11500" dirty="0" smtClean="0"/>
              <a:t> </a:t>
            </a:r>
            <a:r>
              <a:rPr lang="en-US" sz="11500" dirty="0" smtClean="0"/>
              <a:t>you  </a:t>
            </a:r>
            <a:br>
              <a:rPr lang="en-US" sz="11500" dirty="0" smtClean="0"/>
            </a:br>
            <a:r>
              <a:rPr lang="en-US" sz="11500" dirty="0" smtClean="0"/>
              <a:t>?</a:t>
            </a:r>
            <a:r>
              <a:rPr lang="en-US" sz="11500" dirty="0" smtClean="0"/>
              <a:t/>
            </a:r>
            <a:br>
              <a:rPr lang="en-US" sz="11500" dirty="0" smtClean="0"/>
            </a:br>
            <a:endParaRPr lang="en-US" sz="96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72</TotalTime>
  <Words>65</Words>
  <Application>Microsoft Office PowerPoint</Application>
  <PresentationFormat>On-screen Show (4:3)</PresentationFormat>
  <Paragraphs>71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Opulent</vt:lpstr>
      <vt:lpstr>Algorithm  of  Stack  operation</vt:lpstr>
      <vt:lpstr>  Push (insert) operation Algo. </vt:lpstr>
      <vt:lpstr>Pop (delete) operation Algo.</vt:lpstr>
      <vt:lpstr>Peep (search) operation Algo.</vt:lpstr>
      <vt:lpstr>Display( ) operation Algo.</vt:lpstr>
      <vt:lpstr>Update operation Algo.</vt:lpstr>
      <vt:lpstr>Thank  you   ?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PV</dc:creator>
  <cp:lastModifiedBy>paras</cp:lastModifiedBy>
  <cp:revision>31</cp:revision>
  <dcterms:created xsi:type="dcterms:W3CDTF">2015-12-21T04:36:07Z</dcterms:created>
  <dcterms:modified xsi:type="dcterms:W3CDTF">2019-02-02T04:21:04Z</dcterms:modified>
</cp:coreProperties>
</file>