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6" r:id="rId4"/>
    <p:sldId id="267" r:id="rId5"/>
    <p:sldId id="271" r:id="rId6"/>
    <p:sldId id="272" r:id="rId7"/>
    <p:sldId id="269" r:id="rId8"/>
    <p:sldId id="268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100" d="100"/>
          <a:sy n="100" d="100"/>
        </p:scale>
        <p:origin x="-294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A8DF4-5F29-4828-85E2-12AB5D91BEAD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4326B-1911-404F-949E-30B6EF398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6166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124200"/>
            <a:ext cx="8458200" cy="1828800"/>
          </a:xfrm>
        </p:spPr>
        <p:style>
          <a:lnRef idx="1">
            <a:schemeClr val="accent5"/>
          </a:lnRef>
          <a:fillRef idx="1002">
            <a:schemeClr val="dk1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9600" b="1" dirty="0" smtClean="0">
                <a:solidFill>
                  <a:srgbClr val="E4005C"/>
                </a:solidFill>
              </a:rPr>
              <a:t>Doubly Link-List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xmlns="" val="17755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>
                <a:ea typeface="宋体" pitchFamily="2" charset="-122"/>
              </a:rPr>
              <a:t>D.L.L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638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altLang="zh-CN" dirty="0" smtClean="0">
                <a:ea typeface="宋体" pitchFamily="2" charset="-122"/>
              </a:rPr>
              <a:t>D.L.L. Linked lists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Abstract data type (ADT)</a:t>
            </a: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Basic operations of linked lists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Insert, find, delete, print, etc.</a:t>
            </a: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Variations of linked lists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Doubly linked lists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Circular D.L.L.</a:t>
            </a: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Use of both Method :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(LIFO –FIFO)</a:t>
            </a:r>
          </a:p>
          <a:p>
            <a:pPr lvl="1"/>
            <a:endParaRPr lang="en-US" altLang="zh-CN" dirty="0" smtClean="0">
              <a:solidFill>
                <a:srgbClr val="FF0000"/>
              </a:solidFill>
              <a:ea typeface="宋体" pitchFamily="2" charset="-122"/>
            </a:endParaRPr>
          </a:p>
          <a:p>
            <a:pPr lvl="1">
              <a:buNone/>
            </a:pPr>
            <a:r>
              <a:rPr lang="en-US" u="sng" dirty="0" smtClean="0"/>
              <a:t>The </a:t>
            </a:r>
            <a:r>
              <a:rPr lang="en-US" b="1" u="sng" dirty="0" smtClean="0"/>
              <a:t>main difference</a:t>
            </a:r>
            <a:r>
              <a:rPr lang="en-US" u="sng" dirty="0" smtClean="0"/>
              <a:t> between </a:t>
            </a:r>
            <a:r>
              <a:rPr lang="en-US" dirty="0" smtClean="0"/>
              <a:t>Single Linked List and Double Linked List is that </a:t>
            </a:r>
            <a:r>
              <a:rPr lang="en-US" b="1" dirty="0" smtClean="0"/>
              <a:t>a node in the single linked list stores the address of the </a:t>
            </a:r>
            <a:r>
              <a:rPr lang="en-US" b="1" u="sng" dirty="0" smtClean="0"/>
              <a:t>next node </a:t>
            </a:r>
            <a:r>
              <a:rPr lang="en-US" b="1" dirty="0" smtClean="0"/>
              <a:t>while a node in a double linked list stores the address of the </a:t>
            </a:r>
            <a:r>
              <a:rPr lang="en-US" b="1" u="sng" dirty="0" smtClean="0"/>
              <a:t>next node </a:t>
            </a:r>
            <a:r>
              <a:rPr lang="en-US" b="1" dirty="0" smtClean="0"/>
              <a:t>and the </a:t>
            </a:r>
            <a:r>
              <a:rPr lang="en-US" b="1" u="sng" dirty="0" smtClean="0"/>
              <a:t>previous node.</a:t>
            </a:r>
            <a:endParaRPr lang="en-US" altLang="zh-CN" u="sng" dirty="0" smtClean="0">
              <a:solidFill>
                <a:srgbClr val="FF0000"/>
              </a:solidFill>
              <a:ea typeface="宋体" pitchFamily="2" charset="-122"/>
            </a:endParaRP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p.v\Desktop\ppt-on-linked-liststackqueue-3-63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8839200" cy="6598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doubly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71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A doubly linked list is a linked data structure that consists of a </a:t>
            </a:r>
            <a:r>
              <a:rPr lang="en-US" sz="2800" b="1" dirty="0" smtClean="0">
                <a:solidFill>
                  <a:srgbClr val="00B050"/>
                </a:solidFill>
              </a:rPr>
              <a:t>set</a:t>
            </a:r>
            <a:r>
              <a:rPr lang="en-US" sz="2800" dirty="0" smtClean="0">
                <a:solidFill>
                  <a:srgbClr val="00B050"/>
                </a:solidFill>
              </a:rPr>
              <a:t> of sequentially linked records called nodes.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Each node contains two fields, called links, that are </a:t>
            </a:r>
            <a:r>
              <a:rPr lang="en-US" sz="2800" b="1" dirty="0" smtClean="0">
                <a:solidFill>
                  <a:srgbClr val="0070C0"/>
                </a:solidFill>
              </a:rPr>
              <a:t>references</a:t>
            </a:r>
            <a:r>
              <a:rPr lang="en-US" sz="2800" dirty="0" smtClean="0">
                <a:solidFill>
                  <a:srgbClr val="0070C0"/>
                </a:solidFill>
              </a:rPr>
              <a:t> to the </a:t>
            </a:r>
            <a:r>
              <a:rPr lang="en-US" sz="2800" u="sng" dirty="0" smtClean="0">
                <a:solidFill>
                  <a:srgbClr val="0070C0"/>
                </a:solidFill>
              </a:rPr>
              <a:t>previous</a:t>
            </a:r>
            <a:r>
              <a:rPr lang="en-US" sz="2800" dirty="0" smtClean="0">
                <a:solidFill>
                  <a:srgbClr val="0070C0"/>
                </a:solidFill>
              </a:rPr>
              <a:t> and to the </a:t>
            </a:r>
            <a:r>
              <a:rPr lang="en-US" sz="2800" u="sng" dirty="0" smtClean="0">
                <a:solidFill>
                  <a:srgbClr val="0070C0"/>
                </a:solidFill>
              </a:rPr>
              <a:t>next</a:t>
            </a:r>
            <a:r>
              <a:rPr lang="en-US" sz="2800" dirty="0" smtClean="0">
                <a:solidFill>
                  <a:srgbClr val="0070C0"/>
                </a:solidFill>
              </a:rPr>
              <a:t> node in the sequence of nodes. and one </a:t>
            </a:r>
            <a:r>
              <a:rPr lang="en-US" sz="2800" b="1" u="sng" dirty="0" smtClean="0">
                <a:solidFill>
                  <a:srgbClr val="0070C0"/>
                </a:solidFill>
              </a:rPr>
              <a:t>data</a:t>
            </a:r>
            <a:r>
              <a:rPr lang="en-US" sz="2800" u="sng" dirty="0" smtClean="0">
                <a:solidFill>
                  <a:srgbClr val="0070C0"/>
                </a:solidFill>
              </a:rPr>
              <a:t> field</a:t>
            </a:r>
            <a:r>
              <a:rPr lang="en-US" sz="2800" dirty="0" smtClean="0">
                <a:solidFill>
                  <a:srgbClr val="0070C0"/>
                </a:solidFill>
              </a:rPr>
              <a:t>.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C:\Users\p.v\Desktop\DLL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450" y="4191000"/>
            <a:ext cx="8489950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Maruti\Downloads\doubly-linked-list-datastruc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0"/>
            <a:ext cx="8654143" cy="426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7" name="Picture 3" descr="C:\Users\Maruti\Downloads\ddlinser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550116"/>
            <a:ext cx="8305800" cy="32307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Maruti\Downloads\doubly-linked-list-7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"/>
            <a:ext cx="7086600" cy="5320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09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Basic Operations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5943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Following are the basic operations supported by a list.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Insertion</a:t>
            </a:r>
            <a:r>
              <a:rPr lang="en-US" sz="2000" dirty="0" smtClean="0"/>
              <a:t> − Adds an element at the beginning of the list.</a:t>
            </a: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Deletion</a:t>
            </a:r>
            <a:r>
              <a:rPr lang="en-US" sz="2000" dirty="0" smtClean="0"/>
              <a:t> − Deletes an element at the beginning of the list.</a:t>
            </a: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Insert Last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− Adds an element at the end of the list.</a:t>
            </a: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Delete Last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− Deletes an element from the end of the list.</a:t>
            </a: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Insert After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− Adds an element after an item of the list.</a:t>
            </a: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Delete</a:t>
            </a:r>
            <a:r>
              <a:rPr lang="en-US" sz="2000" dirty="0" smtClean="0"/>
              <a:t> − Deletes an element from the list using the key.</a:t>
            </a: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Display forward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− Displays the complete list in a forward manner.</a:t>
            </a: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Display backward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− Displays the complete list in a backward manner.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Advantages over singly linked list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1)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A DLL can be traversed in both forward and backward direction.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2)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The delete operation in DLL is more efficient if pointer to the node to be deleted is given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Disadvantages over singly linked list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1)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Every node of DLL Require extra space for an previous pointer. It is possible to implement DLL with single pointer though.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2)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All operations require an extra pointer previous to be maintained. </a:t>
            </a:r>
            <a:r>
              <a:rPr lang="en-US" dirty="0" smtClean="0"/>
              <a:t>For example, in insertion, we need to modify previous pointers together with next pointers.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Maruti\Downloads\Difference-Between-Egg-Freezing-and-Embryo-Freezing-Comparison-Summary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76200"/>
            <a:ext cx="7391400" cy="670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922</TotalTime>
  <Words>219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Trek</vt:lpstr>
      <vt:lpstr>Slide 1</vt:lpstr>
      <vt:lpstr>D.L.L Overview</vt:lpstr>
      <vt:lpstr>Slide 3</vt:lpstr>
      <vt:lpstr>doubly linked list</vt:lpstr>
      <vt:lpstr>Slide 5</vt:lpstr>
      <vt:lpstr>Slide 6</vt:lpstr>
      <vt:lpstr>Basic Operations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P.V.Thummar</dc:creator>
  <cp:lastModifiedBy>Maruti</cp:lastModifiedBy>
  <cp:revision>232</cp:revision>
  <dcterms:created xsi:type="dcterms:W3CDTF">2006-08-16T00:00:00Z</dcterms:created>
  <dcterms:modified xsi:type="dcterms:W3CDTF">2021-05-08T07:36:40Z</dcterms:modified>
</cp:coreProperties>
</file>