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68" d="100"/>
          <a:sy n="68" d="100"/>
        </p:scale>
        <p:origin x="-1218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A8DF4-5F29-4828-85E2-12AB5D91BEAD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4326B-1911-404F-949E-30B6EF398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616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458200" cy="1828800"/>
          </a:xfrm>
        </p:spPr>
        <p:style>
          <a:lnRef idx="1">
            <a:schemeClr val="accent5"/>
          </a:lnRef>
          <a:fillRef idx="1002">
            <a:schemeClr val="dk1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E4005C"/>
                </a:solidFill>
              </a:rPr>
              <a:t>Algorithm Link-List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17755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p.v\Desktop\linked-list-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763000" cy="655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p.v\Desktop\linked-list-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839200" cy="6598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p.v\Desktop\linked-list-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399"/>
            <a:ext cx="8839200" cy="6636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p.v\Desktop\linked-list-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399"/>
            <a:ext cx="8839200" cy="6636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p.v\Desktop\linked-list-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686800" cy="655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829</TotalTime>
  <Words>2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Trek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P.V.Thummar</dc:creator>
  <cp:lastModifiedBy>p.v</cp:lastModifiedBy>
  <cp:revision>213</cp:revision>
  <dcterms:created xsi:type="dcterms:W3CDTF">2006-08-16T00:00:00Z</dcterms:created>
  <dcterms:modified xsi:type="dcterms:W3CDTF">2018-01-30T03:29:19Z</dcterms:modified>
</cp:coreProperties>
</file>