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04F42-5126-41C5-963E-B044C0859C58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3F6A-4D5C-4342-BAFF-E348B1EDD6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45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2AE796-37D7-4062-8CCB-F29BE66833BA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1222375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823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Graph</a:t>
            </a:r>
            <a:r>
              <a:rPr lang="en-US" dirty="0" smtClean="0"/>
              <a:t> is a collection of nodes called </a:t>
            </a:r>
            <a:r>
              <a:rPr lang="en-US" i="1" u="sng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, and the connections between them called </a:t>
            </a:r>
            <a:r>
              <a:rPr lang="en-US" i="1" u="sng" dirty="0" smtClean="0">
                <a:solidFill>
                  <a:srgbClr val="FF0000"/>
                </a:solidFill>
              </a:rPr>
              <a:t>edges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2" descr="C:\Users\Dhanak\Desktop\Graph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52800"/>
            <a:ext cx="58674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hanak\Desktop\graphs-in-data-structure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2303"/>
            <a:ext cx="8458200" cy="63502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hanak\Desktop\graph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85125" cy="495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Dhanak\Desktop\BiconnectedGraphs_1000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7391400" cy="592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hanak\Desktop\graphre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984" y="1902351"/>
            <a:ext cx="6668431" cy="3829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Dhanak\Desktop\treedefinition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67000"/>
            <a:ext cx="7597441" cy="3093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77</TotalTime>
  <Words>19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Graph</vt:lpstr>
      <vt:lpstr>graph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pv</dc:creator>
  <cp:lastModifiedBy>Dhanak</cp:lastModifiedBy>
  <cp:revision>25</cp:revision>
  <dcterms:created xsi:type="dcterms:W3CDTF">2017-01-18T05:03:33Z</dcterms:created>
  <dcterms:modified xsi:type="dcterms:W3CDTF">2017-12-29T07:11:09Z</dcterms:modified>
</cp:coreProperties>
</file>