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22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Queue Algorithms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En-queue (insert) 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Step-1</a:t>
            </a:r>
            <a:r>
              <a:rPr lang="en-US" dirty="0" smtClean="0">
                <a:solidFill>
                  <a:schemeClr val="tx1"/>
                </a:solidFill>
              </a:rPr>
              <a:t>  [check overflow condition]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if  rear &gt;=size  then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o/</a:t>
            </a:r>
            <a:r>
              <a:rPr lang="en-US" dirty="0" err="1" smtClean="0">
                <a:solidFill>
                  <a:schemeClr val="tx1"/>
                </a:solidFill>
              </a:rPr>
              <a:t>p”queue</a:t>
            </a:r>
            <a:r>
              <a:rPr lang="en-US" dirty="0" smtClean="0">
                <a:solidFill>
                  <a:schemeClr val="tx1"/>
                </a:solidFill>
              </a:rPr>
              <a:t>  is overflow”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exit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Step-2</a:t>
            </a:r>
            <a:r>
              <a:rPr lang="en-US" dirty="0" smtClean="0">
                <a:solidFill>
                  <a:schemeClr val="tx1"/>
                </a:solidFill>
              </a:rPr>
              <a:t>  [increments rear]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rear=rear+1</a:t>
            </a:r>
          </a:p>
          <a:p>
            <a:pPr marL="29260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Step-3</a:t>
            </a:r>
            <a:r>
              <a:rPr lang="en-US" dirty="0" smtClean="0">
                <a:solidFill>
                  <a:schemeClr val="tx1"/>
                </a:solidFill>
              </a:rPr>
              <a:t>  [insertion an element]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queue[rear]=value</a:t>
            </a:r>
          </a:p>
          <a:p>
            <a:pPr marL="29260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Step-4</a:t>
            </a:r>
            <a:r>
              <a:rPr lang="en-US" dirty="0" smtClean="0">
                <a:solidFill>
                  <a:schemeClr val="tx1"/>
                </a:solidFill>
              </a:rPr>
              <a:t>  [set the front ]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if front &lt; 0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front =0</a:t>
            </a:r>
          </a:p>
          <a:p>
            <a:pPr marL="29260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Step-5</a:t>
            </a:r>
            <a:r>
              <a:rPr lang="en-US" dirty="0" smtClean="0">
                <a:solidFill>
                  <a:schemeClr val="tx1"/>
                </a:solidFill>
              </a:rPr>
              <a:t> exit</a:t>
            </a:r>
          </a:p>
        </p:txBody>
      </p:sp>
    </p:spTree>
    <p:extLst>
      <p:ext uri="{BB962C8B-B14F-4D97-AF65-F5344CB8AC3E}">
        <p14:creationId xmlns="" xmlns:p14="http://schemas.microsoft.com/office/powerpoint/2010/main" val="40668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5181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DE-QUEUE (delete)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6096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92608" lvl="1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Step-1</a:t>
            </a:r>
            <a:r>
              <a:rPr lang="en-US" sz="1900" dirty="0" smtClean="0">
                <a:solidFill>
                  <a:schemeClr val="tx1"/>
                </a:solidFill>
              </a:rPr>
              <a:t>  [check the stack is empty]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if  front = 0  then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	o/</a:t>
            </a:r>
            <a:r>
              <a:rPr lang="en-US" sz="1900" dirty="0" err="1" smtClean="0">
                <a:solidFill>
                  <a:schemeClr val="tx1"/>
                </a:solidFill>
              </a:rPr>
              <a:t>p”stack</a:t>
            </a:r>
            <a:r>
              <a:rPr lang="en-US" sz="1900" dirty="0" smtClean="0">
                <a:solidFill>
                  <a:schemeClr val="tx1"/>
                </a:solidFill>
              </a:rPr>
              <a:t> is under flow”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exit</a:t>
            </a:r>
          </a:p>
          <a:p>
            <a:pPr marL="292608" lvl="1" indent="0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Step-2</a:t>
            </a:r>
            <a:r>
              <a:rPr lang="en-US" sz="1900" dirty="0" smtClean="0">
                <a:solidFill>
                  <a:schemeClr val="tx1"/>
                </a:solidFill>
              </a:rPr>
              <a:t>  [remove element]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values=queue[front]</a:t>
            </a:r>
          </a:p>
          <a:p>
            <a:pPr marL="292608" lvl="1" indent="0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Step-3</a:t>
            </a:r>
            <a:r>
              <a:rPr lang="en-US" sz="1900" dirty="0" smtClean="0">
                <a:solidFill>
                  <a:schemeClr val="tx1"/>
                </a:solidFill>
              </a:rPr>
              <a:t>  [check for empty queue]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if front=rear then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	front=0 ,rear=0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else</a:t>
            </a:r>
          </a:p>
          <a:p>
            <a:pPr marL="292608" lvl="1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	front=front+1</a:t>
            </a:r>
          </a:p>
          <a:p>
            <a:pPr marL="292608" lvl="1" indent="0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Step-4</a:t>
            </a:r>
            <a:r>
              <a:rPr lang="en-US" sz="1900" dirty="0" smtClean="0">
                <a:solidFill>
                  <a:schemeClr val="tx1"/>
                </a:solidFill>
              </a:rPr>
              <a:t>  return(value)</a:t>
            </a:r>
          </a:p>
          <a:p>
            <a:pPr marL="292608" lvl="1" indent="0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Step-5</a:t>
            </a:r>
            <a:r>
              <a:rPr lang="en-US" sz="1900" dirty="0" smtClean="0">
                <a:solidFill>
                  <a:schemeClr val="tx1"/>
                </a:solidFill>
              </a:rPr>
              <a:t> exit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</TotalTime>
  <Words>28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Queue Algorithms</vt:lpstr>
      <vt:lpstr>En-queue (insert)  Algo.</vt:lpstr>
      <vt:lpstr>DE-QUEUE (delete) Algo.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</dc:creator>
  <cp:lastModifiedBy>p.v</cp:lastModifiedBy>
  <cp:revision>25</cp:revision>
  <dcterms:created xsi:type="dcterms:W3CDTF">2015-12-21T04:36:07Z</dcterms:created>
  <dcterms:modified xsi:type="dcterms:W3CDTF">2018-01-18T03:43:02Z</dcterms:modified>
</cp:coreProperties>
</file>