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8" r:id="rId3"/>
    <p:sldId id="269" r:id="rId4"/>
    <p:sldId id="274" r:id="rId5"/>
    <p:sldId id="261" r:id="rId6"/>
    <p:sldId id="270" r:id="rId7"/>
    <p:sldId id="275" r:id="rId8"/>
    <p:sldId id="263" r:id="rId9"/>
    <p:sldId id="271" r:id="rId10"/>
    <p:sldId id="276" r:id="rId11"/>
    <p:sldId id="265" r:id="rId12"/>
    <p:sldId id="272" r:id="rId13"/>
    <p:sldId id="267" r:id="rId14"/>
    <p:sldId id="273" r:id="rId15"/>
    <p:sldId id="259" r:id="rId16"/>
    <p:sldId id="257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04F42-5126-41C5-963E-B044C0859C58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D3F6A-4D5C-4342-BAFF-E348B1EDD6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545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3F6A-4D5C-4342-BAFF-E348B1EDD6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849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3F6A-4D5C-4342-BAFF-E348B1EDD6D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8493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3F6A-4D5C-4342-BAFF-E348B1EDD6D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8493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3F6A-4D5C-4342-BAFF-E348B1EDD6D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849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3F6A-4D5C-4342-BAFF-E348B1EDD6D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8493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796-37D7-4062-8CCB-F29BE66833BA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6D09774-7E49-463F-92C7-079143FA4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796-37D7-4062-8CCB-F29BE66833BA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9774-7E49-463F-92C7-079143FA4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796-37D7-4062-8CCB-F29BE66833BA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9774-7E49-463F-92C7-079143FA4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796-37D7-4062-8CCB-F29BE66833BA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6D09774-7E49-463F-92C7-079143FA4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796-37D7-4062-8CCB-F29BE66833BA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9774-7E49-463F-92C7-079143FA4A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796-37D7-4062-8CCB-F29BE66833BA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9774-7E49-463F-92C7-079143FA4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796-37D7-4062-8CCB-F29BE66833BA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6D09774-7E49-463F-92C7-079143FA4A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796-37D7-4062-8CCB-F29BE66833BA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9774-7E49-463F-92C7-079143FA4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796-37D7-4062-8CCB-F29BE66833BA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9774-7E49-463F-92C7-079143FA4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796-37D7-4062-8CCB-F29BE66833BA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9774-7E49-463F-92C7-079143FA4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796-37D7-4062-8CCB-F29BE66833BA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9774-7E49-463F-92C7-079143FA4A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C2AE796-37D7-4062-8CCB-F29BE66833BA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6D09774-7E49-463F-92C7-079143FA4A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ivide-and-conquer-introductio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362200"/>
            <a:ext cx="8458200" cy="1222375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Sorting algorithm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823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Maruti\Downloads\selec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185" y="1600200"/>
            <a:ext cx="4033615" cy="365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1" name="Picture 3" descr="C:\Users\Maruti\Downloads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81000"/>
            <a:ext cx="2973698" cy="3429000"/>
          </a:xfrm>
          <a:prstGeom prst="rect">
            <a:avLst/>
          </a:prstGeom>
          <a:noFill/>
        </p:spPr>
      </p:pic>
      <p:pic>
        <p:nvPicPr>
          <p:cNvPr id="2052" name="Picture 4" descr="C:\Users\Maruti\Desktop\SELECTION SORT (Java, C++)  Algorithms and Data Structures - Google Chro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67225" y="152400"/>
            <a:ext cx="4600575" cy="662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86800" cy="533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SElection</a:t>
            </a:r>
            <a:r>
              <a:rPr lang="en-US" dirty="0" smtClean="0">
                <a:solidFill>
                  <a:srgbClr val="FF0000"/>
                </a:solidFill>
              </a:rPr>
              <a:t> sort </a:t>
            </a:r>
            <a:r>
              <a:rPr lang="en-US" dirty="0" err="1" smtClean="0">
                <a:solidFill>
                  <a:srgbClr val="FF0000"/>
                </a:solidFill>
              </a:rPr>
              <a:t>algo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096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Step-1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[initialize]</a:t>
            </a:r>
          </a:p>
          <a:p>
            <a:pPr>
              <a:buNone/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   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=0 ,j=0, t=0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Step-2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Repeat through step-6 for while (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&lt;size)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Step-3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Repeat through step-5 for while (j&lt;size)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Step-4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if(a[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]&gt;a[j] then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t=a[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a[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]=a[j]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a[j]=t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step-5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j=j+1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Step-6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=i+1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Step-7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exit</a:t>
            </a:r>
          </a:p>
        </p:txBody>
      </p:sp>
    </p:spTree>
    <p:extLst>
      <p:ext uri="{BB962C8B-B14F-4D97-AF65-F5344CB8AC3E}">
        <p14:creationId xmlns="" xmlns:p14="http://schemas.microsoft.com/office/powerpoint/2010/main" val="3537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 Merge Sort is a </a:t>
            </a:r>
            <a:r>
              <a:rPr lang="en-US" dirty="0" smtClean="0">
                <a:hlinkClick r:id="rId2"/>
              </a:rPr>
              <a:t>Divide and Conquer</a:t>
            </a:r>
            <a:r>
              <a:rPr lang="en-US" dirty="0" smtClean="0"/>
              <a:t> algorithm.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It divides input array in two halves, calls itself for the two halves and then merges the two sorted halves.</a:t>
            </a:r>
          </a:p>
          <a:p>
            <a:endParaRPr lang="en-US" dirty="0" smtClean="0"/>
          </a:p>
          <a:p>
            <a:r>
              <a:rPr lang="en-US" b="1" dirty="0" smtClean="0"/>
              <a:t>The merge() function</a:t>
            </a:r>
            <a:r>
              <a:rPr lang="en-US" dirty="0" smtClean="0"/>
              <a:t> is used for merging two halves. 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86800" cy="609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Marge sort </a:t>
            </a:r>
            <a:r>
              <a:rPr lang="en-US" dirty="0" err="1" smtClean="0">
                <a:solidFill>
                  <a:srgbClr val="FF0000"/>
                </a:solidFill>
              </a:rPr>
              <a:t>algo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300" b="1" dirty="0" smtClean="0">
                <a:solidFill>
                  <a:srgbClr val="FF0000"/>
                </a:solidFill>
              </a:rPr>
              <a:t>Step-1</a:t>
            </a:r>
            <a:r>
              <a:rPr 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[initialize]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	 </a:t>
            </a:r>
            <a:r>
              <a:rPr lang="en-US" sz="23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=0,j=0,k=0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FF0000"/>
                </a:solidFill>
              </a:rPr>
              <a:t>Step-2</a:t>
            </a:r>
            <a:r>
              <a:rPr 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Repeat through step-9 while (</a:t>
            </a:r>
            <a:r>
              <a:rPr lang="en-US" sz="23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&lt;n)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FF0000"/>
                </a:solidFill>
              </a:rPr>
              <a:t>Step-3</a:t>
            </a:r>
            <a:r>
              <a:rPr 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Repeat </a:t>
            </a: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through </a:t>
            </a:r>
            <a:r>
              <a:rPr 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step-8  </a:t>
            </a: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while </a:t>
            </a:r>
            <a:r>
              <a:rPr 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(j&lt;</a:t>
            </a:r>
            <a:r>
              <a:rPr lang="en-US" sz="23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FF0000"/>
                </a:solidFill>
              </a:rPr>
              <a:t>Step-4</a:t>
            </a:r>
            <a:r>
              <a:rPr 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if(a[j] &gt; a[</a:t>
            </a:r>
            <a:r>
              <a:rPr lang="en-US" sz="23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])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t=a[j]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a[j]=a[</a:t>
            </a:r>
            <a:r>
              <a:rPr lang="en-US" sz="23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FF0000"/>
                </a:solidFill>
              </a:rPr>
              <a:t>Step-5</a:t>
            </a:r>
            <a:r>
              <a:rPr 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Repeat </a:t>
            </a: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through </a:t>
            </a:r>
            <a:r>
              <a:rPr 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step-7 while (k&gt;j)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FF0000"/>
                </a:solidFill>
              </a:rPr>
              <a:t>Step-6</a:t>
            </a:r>
            <a:r>
              <a:rPr 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a[k]=a[k-1]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a[k+1=t;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FF0000"/>
                </a:solidFill>
              </a:rPr>
              <a:t>Step-7</a:t>
            </a:r>
            <a:r>
              <a:rPr 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K- -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FF0000"/>
                </a:solidFill>
              </a:rPr>
              <a:t>Step-8</a:t>
            </a:r>
            <a:r>
              <a:rPr 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j=j+1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FF0000"/>
                </a:solidFill>
              </a:rPr>
              <a:t>Step-9</a:t>
            </a:r>
            <a:r>
              <a:rPr 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US" sz="23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=i+1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FF0000"/>
                </a:solidFill>
              </a:rPr>
              <a:t>Step-10</a:t>
            </a:r>
            <a:r>
              <a:rPr 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exit</a:t>
            </a:r>
          </a:p>
        </p:txBody>
      </p:sp>
    </p:spTree>
    <p:extLst>
      <p:ext uri="{BB962C8B-B14F-4D97-AF65-F5344CB8AC3E}">
        <p14:creationId xmlns="" xmlns:p14="http://schemas.microsoft.com/office/powerpoint/2010/main" val="3537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257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Quick sort</a:t>
            </a:r>
            <a:r>
              <a:rPr lang="en-US" dirty="0" smtClean="0"/>
              <a:t> is a highly efficient </a:t>
            </a:r>
            <a:r>
              <a:rPr lang="en-US" b="1" dirty="0" smtClean="0"/>
              <a:t>sorting</a:t>
            </a:r>
            <a:r>
              <a:rPr lang="en-US" dirty="0" smtClean="0"/>
              <a:t> algorithm and is based on partitioning of array of </a:t>
            </a:r>
            <a:r>
              <a:rPr lang="en-US" b="1" dirty="0" smtClean="0"/>
              <a:t>data</a:t>
            </a:r>
            <a:r>
              <a:rPr lang="en-US" dirty="0" smtClean="0"/>
              <a:t> into smaller arrays.</a:t>
            </a:r>
          </a:p>
          <a:p>
            <a:endParaRPr lang="en-US" dirty="0" smtClean="0"/>
          </a:p>
          <a:p>
            <a:r>
              <a:rPr lang="en-US" dirty="0" smtClean="0"/>
              <a:t> This algorithm is quite efficient for large-sized </a:t>
            </a:r>
            <a:r>
              <a:rPr lang="en-US" b="1" dirty="0" smtClean="0"/>
              <a:t>data</a:t>
            </a:r>
            <a:r>
              <a:rPr lang="en-US" dirty="0" smtClean="0"/>
              <a:t> sets as its average and worst case complexity are of Ο(n</a:t>
            </a:r>
            <a:r>
              <a:rPr lang="en-US" baseline="30000" dirty="0" smtClean="0"/>
              <a:t>2</a:t>
            </a:r>
            <a:r>
              <a:rPr lang="en-US" dirty="0" smtClean="0"/>
              <a:t>), where n is the number of items.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86800" cy="609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Quick_sort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algo</a:t>
            </a:r>
            <a:r>
              <a:rPr lang="en-US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Quick_sort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a,first,last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Step-1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[initialize]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	 low=first,  high=last,  pivot=a[(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first+last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)/2]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Step-2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Repeat through step-7 while (low&lt;=high)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Step-3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Repeat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through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step-4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while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(a[low]&lt;pivot)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Step-4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low=low+1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Step-5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Repeat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through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step-6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while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(a[high]&gt;pivot)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Step-6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high=high-1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Step-7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If(low&lt;=high)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	t=a[low]    a[low]=a[high]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a[high]=t   low=low+1     high=high-1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Step-8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If(first &lt; high)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quick_sort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a,first,high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Step-9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if(low&lt;last)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quick_sort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a,low,last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Step-10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exit</a:t>
            </a:r>
          </a:p>
        </p:txBody>
      </p:sp>
    </p:spTree>
    <p:extLst>
      <p:ext uri="{BB962C8B-B14F-4D97-AF65-F5344CB8AC3E}">
        <p14:creationId xmlns="" xmlns:p14="http://schemas.microsoft.com/office/powerpoint/2010/main" val="3537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09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Linear search 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Linear(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a,n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Where 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 Represent the unsorted list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         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nfound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the key from the list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Step-1 [initialize]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       i=0 , found=0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Step-2 repeat step-4 for i&lt;size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Step-3 if a[i]=key)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         --found=1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         --o/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psearch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is successful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         --o/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pkey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is searching at position(i+1)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Step-4 i=i+1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Step-5 if found=0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          --o/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pno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searching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Step-6 exit</a:t>
            </a:r>
          </a:p>
        </p:txBody>
      </p:sp>
    </p:spTree>
    <p:extLst>
      <p:ext uri="{BB962C8B-B14F-4D97-AF65-F5344CB8AC3E}">
        <p14:creationId xmlns="" xmlns:p14="http://schemas.microsoft.com/office/powerpoint/2010/main" val="1986657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09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Binary search 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6019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Binary_search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a,n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Where a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 represents unsorted list.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         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nsearch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the key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Step-1 [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intialize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]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          low=0 ,  high=n-1 ,  flag=0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Step-2 Repeat through step-4 while (low&lt;=high)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Step-3 mid=(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low+high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)/2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Step-4 if(n&lt;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arr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[mid]) then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                  high=mid-1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           else if (n&gt;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arr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[mid]) then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                   low=mid+1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            else if(n==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arr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[mid])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                         o/p--search successful location element “mid+1“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            flag=1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Step-5 if flag==0 then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            o/p—search is un-successful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Step-6  exit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3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Introduction to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dirty="0" smtClean="0"/>
              <a:t>Sorting is nothing but arranging the data in ascending or descending order. The term </a:t>
            </a:r>
            <a:r>
              <a:rPr lang="en-US" b="1" dirty="0" smtClean="0"/>
              <a:t>sorting</a:t>
            </a:r>
            <a:r>
              <a:rPr lang="en-US" dirty="0" smtClean="0"/>
              <a:t> came into picture, as humans </a:t>
            </a:r>
            <a:r>
              <a:rPr lang="en-US" dirty="0" err="1" smtClean="0"/>
              <a:t>realised</a:t>
            </a:r>
            <a:r>
              <a:rPr lang="en-US" dirty="0" smtClean="0"/>
              <a:t> the importance of searching quickly.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Different Sorting Algorithms</a:t>
            </a:r>
          </a:p>
          <a:p>
            <a:r>
              <a:rPr lang="en-US" dirty="0" smtClean="0"/>
              <a:t>Bubble Sort</a:t>
            </a:r>
          </a:p>
          <a:p>
            <a:r>
              <a:rPr lang="en-US" dirty="0" smtClean="0"/>
              <a:t>Insertion Sort</a:t>
            </a:r>
          </a:p>
          <a:p>
            <a:r>
              <a:rPr lang="en-US" dirty="0" smtClean="0"/>
              <a:t>Selection Sort</a:t>
            </a:r>
          </a:p>
          <a:p>
            <a:r>
              <a:rPr lang="en-US" dirty="0" smtClean="0"/>
              <a:t>Quick Sort</a:t>
            </a:r>
          </a:p>
          <a:p>
            <a:r>
              <a:rPr lang="en-US" dirty="0" smtClean="0"/>
              <a:t>Merge Sort</a:t>
            </a:r>
          </a:p>
          <a:p>
            <a:r>
              <a:rPr lang="en-US" dirty="0" smtClean="0"/>
              <a:t>Becket Sort</a:t>
            </a:r>
          </a:p>
          <a:p>
            <a:r>
              <a:rPr lang="en-US" dirty="0" smtClean="0"/>
              <a:t>Shell Sort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7085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b="1" dirty="0" smtClean="0"/>
              <a:t>Bubble Sort</a:t>
            </a:r>
            <a:r>
              <a:rPr lang="en-US" dirty="0" smtClean="0"/>
              <a:t> is a simple algorithm which is used to sort a given set of n elements provided in form of an array with n number of elements.</a:t>
            </a:r>
          </a:p>
          <a:p>
            <a:endParaRPr lang="en-US" dirty="0" smtClean="0"/>
          </a:p>
          <a:p>
            <a:r>
              <a:rPr lang="en-US" dirty="0" smtClean="0"/>
              <a:t> Bubble Sort compares all the element one by one and sort them based on their values.</a:t>
            </a:r>
          </a:p>
          <a:p>
            <a:endParaRPr lang="en-US" dirty="0" smtClean="0"/>
          </a:p>
          <a:p>
            <a:r>
              <a:rPr lang="en-US" dirty="0" smtClean="0"/>
              <a:t>This sorting algorithm is based on comparing and exchanging pairs of </a:t>
            </a:r>
            <a:r>
              <a:rPr lang="en-US" dirty="0" err="1" smtClean="0"/>
              <a:t>adjecent</a:t>
            </a:r>
            <a:r>
              <a:rPr lang="en-US" dirty="0" smtClean="0"/>
              <a:t> element in array. The bubble sort method derives it name from the fact that the smallest data item bubbles up to the top of the array.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Maruti\Downloads\bubble-sort-in-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0"/>
            <a:ext cx="8839200" cy="6019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609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Bubble sort </a:t>
            </a:r>
            <a:r>
              <a:rPr lang="en-US" dirty="0" err="1" smtClean="0">
                <a:solidFill>
                  <a:srgbClr val="FF0000"/>
                </a:solidFill>
              </a:rPr>
              <a:t>algo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Step-1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[initialize]</a:t>
            </a:r>
          </a:p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   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=0 , j=0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Step-2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Repeat through step-6 while (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=n-1)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Step-3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Repeat through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step-5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while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(j&lt;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Step-4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if(a[j]&gt;a[i+1])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t=a[j];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a[j]=a[j+1]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a[j+1]=t;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Step-5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j=j+1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Step-6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=i-1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Step-7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exit</a:t>
            </a:r>
          </a:p>
        </p:txBody>
      </p:sp>
    </p:spTree>
    <p:extLst>
      <p:ext uri="{BB962C8B-B14F-4D97-AF65-F5344CB8AC3E}">
        <p14:creationId xmlns="" xmlns:p14="http://schemas.microsoft.com/office/powerpoint/2010/main" val="3537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334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/>
              <a:t>they are sorted, or arranged in the ascending order of their numbers.</a:t>
            </a:r>
          </a:p>
          <a:p>
            <a:endParaRPr lang="en-US" dirty="0" smtClean="0"/>
          </a:p>
          <a:p>
            <a:r>
              <a:rPr lang="en-US" dirty="0" smtClean="0"/>
              <a:t>Its space complexity is less. Like bubble Sort, insertion sort also requires a single additional memory space.</a:t>
            </a:r>
          </a:p>
          <a:p>
            <a:endParaRPr lang="en-US" dirty="0" smtClean="0"/>
          </a:p>
          <a:p>
            <a:r>
              <a:rPr lang="en-US" dirty="0" smtClean="0"/>
              <a:t>Insertion sort is a simple algorithm that is relatively efficient for small and mostly sorted list, and often Is used as part of more sophisticated algorithms.</a:t>
            </a:r>
          </a:p>
          <a:p>
            <a:endParaRPr lang="en-US" dirty="0" smtClean="0"/>
          </a:p>
          <a:p>
            <a:r>
              <a:rPr lang="en-US" dirty="0" smtClean="0"/>
              <a:t>It works by taking element from the list one by one and inserting them in their correct position into a new sorted list. Insertion sort works just like its name suggest – it inserts each element into its proper place in the final list.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Maruti\Downloads\insertion_sort-recurs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609600"/>
            <a:ext cx="6019800" cy="5903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86800" cy="533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Insertion sort </a:t>
            </a:r>
            <a:r>
              <a:rPr lang="en-US" dirty="0" err="1" smtClean="0">
                <a:solidFill>
                  <a:srgbClr val="FF0000"/>
                </a:solidFill>
              </a:rPr>
              <a:t>algo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096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Step-1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[initialize]</a:t>
            </a:r>
          </a:p>
          <a:p>
            <a:pPr>
              <a:buNone/>
            </a:pP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    </a:t>
            </a:r>
            <a:r>
              <a:rPr lang="en-US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=0 , t=0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Step-2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Repeat through step-8 for while (</a:t>
            </a:r>
            <a:r>
              <a:rPr lang="en-US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&lt;size)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Step-3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j=0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Step-4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Repeat through step-7 for while (j&lt;</a:t>
            </a:r>
            <a:r>
              <a:rPr lang="en-US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Step-5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if(a[j]&gt;a[</a:t>
            </a:r>
            <a:r>
              <a:rPr lang="en-US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 then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t=a[j];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a[j]=a[</a:t>
            </a:r>
            <a:r>
              <a:rPr lang="en-US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k=</a:t>
            </a:r>
            <a:r>
              <a:rPr lang="en-US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Repeat through step-8 while (k&gt;j)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a[k]=a[k-1]</a:t>
            </a:r>
          </a:p>
          <a:p>
            <a:pPr marL="0" indent="0">
              <a:buNone/>
            </a:pPr>
            <a:r>
              <a:rPr lang="en-US" sz="2200" b="1" smtClean="0">
                <a:solidFill>
                  <a:srgbClr val="FF0000"/>
                </a:solidFill>
              </a:rPr>
              <a:t>step-6</a:t>
            </a:r>
            <a:r>
              <a:rPr 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k-- </a:t>
            </a:r>
            <a:endParaRPr lang="en-US" sz="2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Step-7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j=j+1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Step-8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=i-1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Step-9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exit</a:t>
            </a:r>
          </a:p>
        </p:txBody>
      </p:sp>
    </p:spTree>
    <p:extLst>
      <p:ext uri="{BB962C8B-B14F-4D97-AF65-F5344CB8AC3E}">
        <p14:creationId xmlns="" xmlns:p14="http://schemas.microsoft.com/office/powerpoint/2010/main" val="3537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638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Selection sort is conceptually the most simplest sorting algorithm.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This algorithm will first find the </a:t>
            </a:r>
            <a:r>
              <a:rPr lang="en-US" b="1" u="sng" dirty="0" smtClean="0"/>
              <a:t>smallest</a:t>
            </a:r>
            <a:r>
              <a:rPr lang="en-US" u="sng" dirty="0" smtClean="0"/>
              <a:t> element in the array and swap it with the element in the </a:t>
            </a:r>
            <a:r>
              <a:rPr lang="en-US" b="1" u="sng" dirty="0" smtClean="0"/>
              <a:t>first</a:t>
            </a:r>
            <a:r>
              <a:rPr lang="en-US" u="sng" dirty="0" smtClean="0"/>
              <a:t> position,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then it will find the </a:t>
            </a:r>
            <a:r>
              <a:rPr lang="en-US" b="1" u="sng" dirty="0" smtClean="0">
                <a:solidFill>
                  <a:srgbClr val="0070C0"/>
                </a:solidFill>
              </a:rPr>
              <a:t>second smallest</a:t>
            </a:r>
            <a:r>
              <a:rPr lang="en-US" u="sng" dirty="0" smtClean="0">
                <a:solidFill>
                  <a:srgbClr val="0070C0"/>
                </a:solidFill>
              </a:rPr>
              <a:t> element and swap it with the element in the </a:t>
            </a:r>
            <a:r>
              <a:rPr lang="en-US" b="1" u="sng" dirty="0" smtClean="0">
                <a:solidFill>
                  <a:srgbClr val="0070C0"/>
                </a:solidFill>
              </a:rPr>
              <a:t>second</a:t>
            </a:r>
            <a:r>
              <a:rPr lang="en-US" u="sng" dirty="0" smtClean="0">
                <a:solidFill>
                  <a:srgbClr val="0070C0"/>
                </a:solidFill>
              </a:rPr>
              <a:t> position,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and it will keep on doing this until the </a:t>
            </a:r>
            <a:r>
              <a:rPr lang="en-US" u="sng" dirty="0" smtClean="0">
                <a:solidFill>
                  <a:srgbClr val="7030A0"/>
                </a:solidFill>
              </a:rPr>
              <a:t>entire array is sorted.</a:t>
            </a:r>
            <a:endParaRPr lang="en-US" u="sng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128</TotalTime>
  <Words>365</Words>
  <Application>Microsoft Office PowerPoint</Application>
  <PresentationFormat>On-screen Show (4:3)</PresentationFormat>
  <Paragraphs>155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Trek</vt:lpstr>
      <vt:lpstr>Sorting algorithm</vt:lpstr>
      <vt:lpstr>Introduction to Sorting</vt:lpstr>
      <vt:lpstr>Bubble Sort</vt:lpstr>
      <vt:lpstr>Slide 4</vt:lpstr>
      <vt:lpstr>Bubble sort algo.</vt:lpstr>
      <vt:lpstr>Insertion Sort</vt:lpstr>
      <vt:lpstr>Slide 7</vt:lpstr>
      <vt:lpstr>Insertion sort algo</vt:lpstr>
      <vt:lpstr>Selection Sort</vt:lpstr>
      <vt:lpstr>Slide 10</vt:lpstr>
      <vt:lpstr>SElection sort algo</vt:lpstr>
      <vt:lpstr>Merge sort</vt:lpstr>
      <vt:lpstr>Marge sort algo</vt:lpstr>
      <vt:lpstr>Quick sort</vt:lpstr>
      <vt:lpstr>Quick_sort algo.</vt:lpstr>
      <vt:lpstr>Linear search algorithm</vt:lpstr>
      <vt:lpstr>Binary search 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pv</dc:creator>
  <cp:lastModifiedBy>Maruti</cp:lastModifiedBy>
  <cp:revision>47</cp:revision>
  <dcterms:created xsi:type="dcterms:W3CDTF">2017-01-18T05:03:33Z</dcterms:created>
  <dcterms:modified xsi:type="dcterms:W3CDTF">2021-04-06T02:46:23Z</dcterms:modified>
</cp:coreProperties>
</file>